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9" r:id="rId1"/>
    <p:sldMasterId id="2147483812" r:id="rId2"/>
    <p:sldMasterId id="2147483814" r:id="rId3"/>
  </p:sldMasterIdLst>
  <p:notesMasterIdLst>
    <p:notesMasterId r:id="rId17"/>
  </p:notesMasterIdLst>
  <p:handoutMasterIdLst>
    <p:handoutMasterId r:id="rId18"/>
  </p:handoutMasterIdLst>
  <p:sldIdLst>
    <p:sldId id="366" r:id="rId4"/>
    <p:sldId id="360" r:id="rId5"/>
    <p:sldId id="281" r:id="rId6"/>
    <p:sldId id="326" r:id="rId7"/>
    <p:sldId id="327" r:id="rId8"/>
    <p:sldId id="436" r:id="rId9"/>
    <p:sldId id="439" r:id="rId10"/>
    <p:sldId id="437" r:id="rId11"/>
    <p:sldId id="335" r:id="rId12"/>
    <p:sldId id="302" r:id="rId13"/>
    <p:sldId id="373" r:id="rId14"/>
    <p:sldId id="371" r:id="rId15"/>
    <p:sldId id="435" r:id="rId16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7220"/>
    <a:srgbClr val="012456"/>
    <a:srgbClr val="011F51"/>
    <a:srgbClr val="405E9B"/>
    <a:srgbClr val="352949"/>
    <a:srgbClr val="99A9C9"/>
    <a:srgbClr val="43619D"/>
    <a:srgbClr val="4865A0"/>
    <a:srgbClr val="46639D"/>
    <a:srgbClr val="567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83" d="100"/>
          <a:sy n="83" d="100"/>
        </p:scale>
        <p:origin x="126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2916" y="-187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7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Joey Aiello about PowerShell 6</a:t>
            </a:r>
          </a:p>
          <a:p>
            <a:r>
              <a:rPr lang="en-US"/>
              <a:t>"I really dont see it as Microsoft's product anymore, this is very much a community OpenSoure project</a:t>
            </a:r>
          </a:p>
          <a:p>
            <a:r>
              <a:rPr lang="en-US"/>
              <a:t>that all of us are working on. "</a:t>
            </a:r>
          </a:p>
          <a:p>
            <a:endParaRPr lang="de-DE"/>
          </a:p>
          <a:p>
            <a:endParaRPr lang="de-DE"/>
          </a:p>
          <a:p>
            <a:r>
              <a:rPr lang="en-US"/>
              <a:t>May MeetUp with Joey Aiello: PowerShell 6 and OpenSSH (Mai 2017) </a:t>
            </a:r>
          </a:p>
          <a:p>
            <a:r>
              <a:rPr lang="en-US"/>
              <a:t>https://www.youtube.com/watch?v=Pa3P6gFEc6I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0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005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21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9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</a:rPr>
              <a:t>de-DE: "B</a:t>
            </a:r>
            <a:r>
              <a:rPr lang="en-DE" sz="1200">
                <a:effectLst/>
              </a:rPr>
              <a:t>e</a:t>
            </a:r>
            <a:r>
              <a:rPr lang="en-US" sz="1200">
                <a:effectLst/>
              </a:rPr>
              <a:t>i</a:t>
            </a:r>
            <a:r>
              <a:rPr lang="en-DE" sz="1200">
                <a:effectLst/>
              </a:rPr>
              <a:t> der Geb</a:t>
            </a:r>
            <a:r>
              <a:rPr lang="en-US" sz="1200">
                <a:effectLst/>
              </a:rPr>
              <a:t>u</a:t>
            </a:r>
            <a:r>
              <a:rPr lang="en-DE" sz="1200">
                <a:effectLst/>
              </a:rPr>
              <a:t>r</a:t>
            </a:r>
            <a:r>
              <a:rPr lang="en-US" sz="1200">
                <a:effectLst/>
              </a:rPr>
              <a:t>t</a:t>
            </a:r>
            <a:r>
              <a:rPr lang="en-DE" sz="1200">
                <a:effectLst/>
              </a:rPr>
              <a:t> </a:t>
            </a:r>
            <a:r>
              <a:rPr lang="en-US" sz="1200">
                <a:effectLst/>
              </a:rPr>
              <a:t>g</a:t>
            </a:r>
            <a:r>
              <a:rPr lang="en-DE" sz="1200">
                <a:effectLst/>
              </a:rPr>
              <a:t>e</a:t>
            </a:r>
            <a:r>
              <a:rPr lang="en-US" sz="1200">
                <a:effectLst/>
              </a:rPr>
              <a:t>t</a:t>
            </a:r>
            <a:r>
              <a:rPr lang="en-DE" sz="1200">
                <a:effectLst/>
              </a:rPr>
              <a:t>r</a:t>
            </a:r>
            <a:r>
              <a:rPr lang="en-US" sz="1200">
                <a:effectLst/>
              </a:rPr>
              <a:t>e</a:t>
            </a:r>
            <a:r>
              <a:rPr lang="en-DE" sz="1200">
                <a:effectLst/>
              </a:rPr>
              <a:t>nnt</a:t>
            </a:r>
            <a:r>
              <a:rPr lang="en-US" sz="1200">
                <a:effectLst/>
              </a:rPr>
              <a:t>"</a:t>
            </a:r>
            <a:endParaRPr lang="en-DE" sz="1200">
              <a:effectLst/>
            </a:endParaRPr>
          </a:p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91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9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wget 'https://github.com/PowerShell/PowerShell/releases/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  	download/v6.0.2/powershell-6.0.2-linux-arm32.tar.gz'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apt-get install libunwind8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mkdir /opt/powershell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tar -xvf ./powershell-6.0.2-linux-arm32.tar.gz -C /opt/powershell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ln -s /opt/powershell/pwsh /usr/bin/pwsh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6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https://docs.microsoft.com/en-us/powershell/scripting/whats-new/what-s-new-in-powershell-core-61?view=powershell-6</a:t>
            </a:r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2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900">
                <a:latin typeface="Consolas" panose="020B0609020204030204" pitchFamily="49" charset="0"/>
              </a:rPr>
              <a:t>Works: 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</a:t>
            </a:r>
          </a:p>
          <a:p>
            <a:endParaRPr lang="de-DE" sz="900">
              <a:latin typeface="Consolas" panose="020B0609020204030204" pitchFamily="49" charset="0"/>
            </a:endParaRPr>
          </a:p>
          <a:p>
            <a:r>
              <a:rPr lang="de-DE" sz="900">
                <a:latin typeface="Consolas" panose="020B0609020204030204" pitchFamily="49" charset="0"/>
              </a:rPr>
              <a:t>Does not work: 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 </a:t>
            </a:r>
          </a:p>
          <a:p>
            <a:endParaRPr lang="de-DE" sz="900">
              <a:latin typeface="Consolas" panose="020B0609020204030204" pitchFamily="49" charset="0"/>
            </a:endParaRPr>
          </a:p>
          <a:p>
            <a:r>
              <a:rPr lang="de-DE" sz="900">
                <a:latin typeface="Consolas" panose="020B0609020204030204" pitchFamily="49" charset="0"/>
              </a:rPr>
              <a:t>"cd" is both:</a:t>
            </a:r>
          </a:p>
          <a:p>
            <a:pPr marL="171450" indent="-171450">
              <a:buFontTx/>
              <a:buChar char="-"/>
            </a:pPr>
            <a:r>
              <a:rPr lang="de-DE" sz="900">
                <a:latin typeface="Consolas" panose="020B0609020204030204" pitchFamily="49" charset="0"/>
              </a:rPr>
              <a:t>alias in PoSh</a:t>
            </a:r>
          </a:p>
          <a:p>
            <a:pPr marL="171450" indent="-171450">
              <a:buFontTx/>
              <a:buChar char="-"/>
            </a:pPr>
            <a:r>
              <a:rPr lang="de-DE" sz="900">
                <a:latin typeface="Consolas" panose="020B0609020204030204" pitchFamily="49" charset="0"/>
              </a:rPr>
              <a:t>standard *nix 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92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1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659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9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35360" y="260648"/>
            <a:ext cx="1152128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5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332656"/>
            <a:ext cx="11329259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8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fFAND6OCK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DPICqEiz3m4" TargetMode="External"/><Relationship Id="rId4" Type="http://schemas.openxmlformats.org/officeDocument/2006/relationships/hyperlink" Target="https://docs.microsoft.com/en-us/powershell/scripting/whats-new/what-s-new-in-powershell-core-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2DB984-8562-43B5-9423-10E5D7C4F2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0714" y="0"/>
            <a:ext cx="4101761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016C2C-DF73-475E-B8C7-9DD1859F72D4}"/>
              </a:ext>
            </a:extLst>
          </p:cNvPr>
          <p:cNvSpPr/>
          <p:nvPr/>
        </p:nvSpPr>
        <p:spPr bwMode="auto">
          <a:xfrm>
            <a:off x="8080714" y="47077"/>
            <a:ext cx="4111286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de-DE" sz="293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B1F2066-7AE2-4914-9452-9834310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15" y="272371"/>
            <a:ext cx="10515600" cy="1325563"/>
          </a:xfrm>
        </p:spPr>
        <p:txBody>
          <a:bodyPr/>
          <a:lstStyle/>
          <a:p>
            <a:r>
              <a:rPr lang="en-DE" b="1">
                <a:latin typeface="+mn-lt"/>
              </a:rPr>
              <a:t>P</a:t>
            </a:r>
            <a:r>
              <a:rPr lang="en-US" b="1">
                <a:latin typeface="+mn-lt"/>
              </a:rPr>
              <a:t>o</a:t>
            </a:r>
            <a:r>
              <a:rPr lang="en-DE" b="1">
                <a:latin typeface="+mn-lt"/>
              </a:rPr>
              <a:t>w</a:t>
            </a:r>
            <a:r>
              <a:rPr lang="en-US" b="1">
                <a:latin typeface="+mn-lt"/>
              </a:rPr>
              <a:t>e</a:t>
            </a:r>
            <a:r>
              <a:rPr lang="en-DE" b="1">
                <a:latin typeface="+mn-lt"/>
              </a:rPr>
              <a:t>r</a:t>
            </a:r>
            <a:r>
              <a:rPr lang="en-US" b="1">
                <a:latin typeface="+mn-lt"/>
              </a:rPr>
              <a:t>S</a:t>
            </a:r>
            <a:r>
              <a:rPr lang="en-DE" b="1">
                <a:latin typeface="+mn-lt"/>
              </a:rPr>
              <a:t>h</a:t>
            </a:r>
            <a:r>
              <a:rPr lang="en-US" b="1">
                <a:latin typeface="+mn-lt"/>
              </a:rPr>
              <a:t>e</a:t>
            </a:r>
            <a:r>
              <a:rPr lang="en-DE" b="1">
                <a:latin typeface="+mn-lt"/>
              </a:rPr>
              <a:t>l</a:t>
            </a:r>
            <a:r>
              <a:rPr lang="en-US" b="1">
                <a:latin typeface="+mn-lt"/>
              </a:rPr>
              <a:t>l</a:t>
            </a:r>
            <a:r>
              <a:rPr lang="en-DE" b="1">
                <a:latin typeface="+mn-lt"/>
              </a:rPr>
              <a:t> </a:t>
            </a:r>
            <a:r>
              <a:rPr lang="en-US" b="1">
                <a:latin typeface="+mn-lt"/>
              </a:rPr>
              <a:t>S</a:t>
            </a:r>
            <a:r>
              <a:rPr lang="en-DE" b="1">
                <a:latin typeface="+mn-lt"/>
              </a:rPr>
              <a:t>aturday </a:t>
            </a:r>
            <a:br>
              <a:rPr lang="en-DE" b="1">
                <a:latin typeface="+mn-lt"/>
              </a:rPr>
            </a:br>
            <a:r>
              <a:rPr lang="en-US">
                <a:latin typeface="+mn-lt"/>
              </a:rPr>
              <a:t>H</a:t>
            </a:r>
            <a:r>
              <a:rPr lang="en-DE">
                <a:latin typeface="+mn-lt"/>
              </a:rPr>
              <a:t>a</a:t>
            </a:r>
            <a:r>
              <a:rPr lang="en-US">
                <a:latin typeface="+mn-lt"/>
              </a:rPr>
              <a:t>n</a:t>
            </a:r>
            <a:r>
              <a:rPr lang="en-DE">
                <a:latin typeface="+mn-lt"/>
              </a:rPr>
              <a:t>n</a:t>
            </a:r>
            <a:r>
              <a:rPr lang="en-US">
                <a:latin typeface="+mn-lt"/>
              </a:rPr>
              <a:t>o</a:t>
            </a:r>
            <a:r>
              <a:rPr lang="en-DE">
                <a:latin typeface="+mn-lt"/>
              </a:rPr>
              <a:t>v</a:t>
            </a:r>
            <a:r>
              <a:rPr lang="en-US">
                <a:latin typeface="+mn-lt"/>
              </a:rPr>
              <a:t>e</a:t>
            </a:r>
            <a:r>
              <a:rPr lang="en-DE">
                <a:latin typeface="+mn-lt"/>
              </a:rPr>
              <a:t>r 2018</a:t>
            </a:r>
            <a:endParaRPr lang="de-DE">
              <a:latin typeface="+mn-lt"/>
            </a:endParaRPr>
          </a:p>
        </p:txBody>
      </p:sp>
      <p:pic>
        <p:nvPicPr>
          <p:cNvPr id="4098" name="Picture 2" descr="https://secure.meetupstatic.com/photos/event/d/a/2/f/highres_458755855.jpeg">
            <a:extLst>
              <a:ext uri="{FF2B5EF4-FFF2-40B4-BE49-F238E27FC236}">
                <a16:creationId xmlns:a16="http://schemas.microsoft.com/office/drawing/2014/main" id="{B8A67EDB-F225-4840-8F95-82ECE7B7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453474"/>
            <a:ext cx="609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sugh.de/saturday/EYLogo_WebHeader.png">
            <a:extLst>
              <a:ext uri="{FF2B5EF4-FFF2-40B4-BE49-F238E27FC236}">
                <a16:creationId xmlns:a16="http://schemas.microsoft.com/office/drawing/2014/main" id="{75D1B7B1-EFA3-4DB9-B544-913F2F37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404526"/>
            <a:ext cx="3149112" cy="2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0C1A3D-B6E3-4968-AF23-ABB5BBD60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942" y="1767888"/>
            <a:ext cx="2323087" cy="6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Wrap up!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PoSh + Win32_OpenSSH</a:t>
            </a:r>
          </a:p>
          <a:p>
            <a:pPr lvl="1"/>
            <a:r>
              <a:rPr lang="de-DE"/>
              <a:t>partially BETA quality</a:t>
            </a:r>
          </a:p>
          <a:p>
            <a:pPr lvl="1"/>
            <a:r>
              <a:rPr lang="de-DE"/>
              <a:t>rapid deployment</a:t>
            </a:r>
          </a:p>
          <a:p>
            <a:pPr lvl="1"/>
            <a:r>
              <a:rPr lang="de-DE"/>
              <a:t>community driven</a:t>
            </a:r>
          </a:p>
          <a:p>
            <a:pPr lvl="1"/>
            <a:r>
              <a:rPr lang="de-DE"/>
              <a:t>$isConfusing = $true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368" y="2204864"/>
            <a:ext cx="10972800" cy="2088232"/>
          </a:xfrm>
        </p:spPr>
        <p:txBody>
          <a:bodyPr/>
          <a:lstStyle/>
          <a:p>
            <a:pPr algn="ctr"/>
            <a:r>
              <a:rPr lang="en-DE"/>
              <a:t>Q</a:t>
            </a:r>
            <a:r>
              <a:rPr lang="en-US"/>
              <a:t>u</a:t>
            </a:r>
            <a:r>
              <a:rPr lang="en-DE"/>
              <a:t>e</a:t>
            </a:r>
            <a:r>
              <a:rPr lang="en-US"/>
              <a:t>s</a:t>
            </a:r>
            <a:r>
              <a:rPr lang="en-DE"/>
              <a:t>t</a:t>
            </a:r>
            <a:r>
              <a:rPr lang="en-US"/>
              <a:t>i</a:t>
            </a:r>
            <a:r>
              <a:rPr lang="en-DE"/>
              <a:t>o</a:t>
            </a:r>
            <a:r>
              <a:rPr lang="en-US"/>
              <a:t>n</a:t>
            </a:r>
            <a:r>
              <a:rPr lang="en-DE"/>
              <a:t>s?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Podcast: Sliding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8675" y="1451429"/>
            <a:ext cx="10515600" cy="472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       </a:t>
            </a:r>
            <a:r>
              <a:rPr lang="en-US" sz="2600"/>
              <a:t>www.slidingwindows.de/?feed=slw-mp3</a:t>
            </a:r>
          </a:p>
          <a:p>
            <a:pPr marL="0" indent="0">
              <a:buNone/>
            </a:pPr>
            <a:br>
              <a:rPr lang="en-US" sz="2200"/>
            </a:br>
            <a:r>
              <a:rPr lang="en-US"/>
              <a:t>Get-Guest</a:t>
            </a:r>
            <a:endParaRPr lang="en-US" sz="2200"/>
          </a:p>
          <a:p>
            <a:r>
              <a:rPr lang="en-US" sz="2600"/>
              <a:t>J</a:t>
            </a:r>
            <a:r>
              <a:rPr lang="en-DE" sz="2600"/>
              <a:t>e</a:t>
            </a:r>
            <a:r>
              <a:rPr lang="en-US" sz="2600"/>
              <a:t>f</a:t>
            </a:r>
            <a:r>
              <a:rPr lang="en-DE" sz="2600"/>
              <a:t>f</a:t>
            </a:r>
            <a:r>
              <a:rPr lang="en-US" sz="2600"/>
              <a:t>r</a:t>
            </a:r>
            <a:r>
              <a:rPr lang="en-DE" sz="2600"/>
              <a:t>e</a:t>
            </a:r>
            <a:r>
              <a:rPr lang="en-US" sz="2600"/>
              <a:t>y</a:t>
            </a:r>
            <a:r>
              <a:rPr lang="en-DE" sz="2600"/>
              <a:t> </a:t>
            </a:r>
            <a:r>
              <a:rPr lang="en-US" sz="2600"/>
              <a:t>S</a:t>
            </a:r>
            <a:r>
              <a:rPr lang="en-DE" sz="2600"/>
              <a:t>n</a:t>
            </a:r>
            <a:r>
              <a:rPr lang="en-US" sz="2600"/>
              <a:t>o</a:t>
            </a:r>
            <a:r>
              <a:rPr lang="en-DE" sz="2600"/>
              <a:t>v</a:t>
            </a:r>
            <a:r>
              <a:rPr lang="en-US" sz="2600"/>
              <a:t>e</a:t>
            </a:r>
            <a:r>
              <a:rPr lang="en-DE" sz="2600"/>
              <a:t>r</a:t>
            </a:r>
          </a:p>
          <a:p>
            <a:r>
              <a:rPr lang="en-US" sz="2600"/>
              <a:t>Bruce Payette</a:t>
            </a:r>
          </a:p>
          <a:p>
            <a:r>
              <a:rPr lang="en-US" sz="2600"/>
              <a:t>Bartek Bielawski, Joey Aiello</a:t>
            </a:r>
          </a:p>
          <a:p>
            <a:r>
              <a:rPr lang="en-US" sz="2600"/>
              <a:t>Rolf Masuch</a:t>
            </a:r>
          </a:p>
          <a:p>
            <a:pPr marL="0" indent="0">
              <a:buNone/>
            </a:pPr>
            <a:r>
              <a:rPr lang="en-US" sz="2200"/>
              <a:t>   (..) </a:t>
            </a:r>
            <a:br>
              <a:rPr lang="en-US" sz="2200"/>
            </a:br>
            <a:r>
              <a:rPr lang="en-US" sz="2200"/>
              <a:t> </a:t>
            </a:r>
            <a:endParaRPr lang="de-DE" sz="2200"/>
          </a:p>
        </p:txBody>
      </p:sp>
      <p:pic>
        <p:nvPicPr>
          <p:cNvPr id="8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65" y="1462744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lidingwindows.de/wp-content/uploads/2018/07/jeffrey1000x1000.jpg">
            <a:extLst>
              <a:ext uri="{FF2B5EF4-FFF2-40B4-BE49-F238E27FC236}">
                <a16:creationId xmlns:a16="http://schemas.microsoft.com/office/drawing/2014/main" id="{A72A64FD-D9E9-4541-9C6F-2C1C85B0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450044"/>
            <a:ext cx="4782213" cy="47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E1AB4-FBBB-474A-B078-CCC278CC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Get-Content | more 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296FE-0878-4D4C-9F1E-933EE1F3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What's new in PowerShell - BRK3069</a:t>
            </a:r>
            <a:br>
              <a:rPr lang="en-US"/>
            </a:br>
            <a:r>
              <a:rPr lang="en-US" sz="2400">
                <a:hlinkClick r:id="rId3"/>
              </a:rPr>
              <a:t>https://youtu.be/9fFAND6OCKU</a:t>
            </a:r>
            <a:endParaRPr lang="en-US" sz="2400"/>
          </a:p>
          <a:p>
            <a:r>
              <a:rPr lang="en-US"/>
              <a:t>What's New in PowerShell Core 6.1</a:t>
            </a:r>
            <a:br>
              <a:rPr lang="en-US"/>
            </a:br>
            <a:r>
              <a:rPr lang="en-US" sz="2400">
                <a:hlinkClick r:id="rId4"/>
              </a:rPr>
              <a:t>https://docs.microsoft.com/en-us/powershell/scripting/whats-new/what-s-new-in-powershell-core-61</a:t>
            </a:r>
            <a:endParaRPr lang="en-US" sz="2400"/>
          </a:p>
          <a:p>
            <a:r>
              <a:rPr lang="en-US"/>
              <a:t>PowerShell unplugged with Jeffrey Snover and Jason Helmick          - BRK2051</a:t>
            </a:r>
            <a:br>
              <a:rPr lang="en-US"/>
            </a:br>
            <a:r>
              <a:rPr lang="en-US">
                <a:hlinkClick r:id="rId5"/>
              </a:rPr>
              <a:t>https://youtu.be/DPICqEiz3m4</a:t>
            </a:r>
            <a:endParaRPr lang="en-US"/>
          </a:p>
          <a:p>
            <a:endParaRPr lang="en-US" sz="2400"/>
          </a:p>
          <a:p>
            <a:endParaRPr lang="en-US" sz="2400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upload.wikimedia.org/wikipedia/commons/c/cf/VictoriaBeckham.jpg">
            <a:extLst>
              <a:ext uri="{FF2B5EF4-FFF2-40B4-BE49-F238E27FC236}">
                <a16:creationId xmlns:a16="http://schemas.microsoft.com/office/drawing/2014/main" id="{7596A8A2-F12B-4DE1-A5D4-5A9FFAB6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24000"/>
            <a:ext cx="2714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2A16E2C-2A44-4841-99F4-D5BCEEEC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Separated at birth</a:t>
            </a:r>
            <a:endParaRPr lang="en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D1FC12-133A-4356-8532-3D340CEFB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2"/>
          <a:stretch/>
        </p:blipFill>
        <p:spPr>
          <a:xfrm>
            <a:off x="4030253" y="1519312"/>
            <a:ext cx="6991350" cy="381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767BE2-D435-4211-8D39-FF3CD8DB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448" y="2204893"/>
            <a:ext cx="4334480" cy="2610214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A3F09712-D146-4F3F-9731-EAB9724FF478}"/>
              </a:ext>
            </a:extLst>
          </p:cNvPr>
          <p:cNvSpPr txBox="1">
            <a:spLocks/>
          </p:cNvSpPr>
          <p:nvPr/>
        </p:nvSpPr>
        <p:spPr>
          <a:xfrm>
            <a:off x="6888088" y="5811192"/>
            <a:ext cx="5223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DE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38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PoSh Core on RasPi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$uri = 'https://github.com/PowerShell/PowerShell/releases/download/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			v6.0.1/powershell-6.0.1-linux-arm32.tar.gz'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apt-get install libunwind8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wget $uri  mkdir /opt/powershell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tar -xvf ./powershell-6.0.1-linux-arm32.tar.gz -C /opt/powershell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ln -s /opt/powershell/pwsh /usr/bin/pwsh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0AD63C-2A56-433A-AE8B-FA6F7CFF5544}"/>
              </a:ext>
            </a:extLst>
          </p:cNvPr>
          <p:cNvSpPr/>
          <p:nvPr/>
        </p:nvSpPr>
        <p:spPr bwMode="auto">
          <a:xfrm>
            <a:off x="308609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52092A-C075-4D8D-BC0F-41CA6A19B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2" b="2912"/>
          <a:stretch/>
        </p:blipFill>
        <p:spPr>
          <a:xfrm>
            <a:off x="1379476" y="358183"/>
            <a:ext cx="9433048" cy="62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F7B8C9-D81A-49C0-AC4F-40A4D31B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PoSh Core 6</a:t>
            </a:r>
            <a:r>
              <a:rPr lang="en-DE"/>
              <a:t>.1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4E185-0BCD-457A-AE1F-65C3D66B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1st 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PoSh</a:t>
            </a:r>
            <a:r>
              <a:rPr lang="de-DE"/>
              <a:t> Core: </a:t>
            </a:r>
            <a:br>
              <a:rPr lang="de-DE"/>
            </a:br>
            <a:r>
              <a:rPr lang="de-DE"/>
              <a:t>WS 2016 NANO</a:t>
            </a:r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Windows 7+</a:t>
            </a:r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LOTS </a:t>
            </a:r>
            <a:r>
              <a:rPr lang="de-DE" err="1"/>
              <a:t>of</a:t>
            </a:r>
            <a:r>
              <a:rPr lang="de-DE"/>
              <a:t> Linux </a:t>
            </a:r>
            <a:br>
              <a:rPr lang="en-DE"/>
            </a:br>
            <a:r>
              <a:rPr lang="de-DE"/>
              <a:t>distros/</a:t>
            </a:r>
            <a:r>
              <a:rPr lang="de-DE" err="1"/>
              <a:t>releases</a:t>
            </a:r>
            <a:endParaRPr lang="de-DE"/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MaCOS</a:t>
            </a:r>
            <a:r>
              <a:rPr lang="de-DE"/>
              <a:t> 10.12+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50B98E-D2A6-48C9-90C7-58B100353C8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26213" y="1844675"/>
            <a:ext cx="5665787" cy="4464050"/>
          </a:xfrm>
        </p:spPr>
        <p:txBody>
          <a:bodyPr/>
          <a:lstStyle/>
          <a:p>
            <a:r>
              <a:rPr lang="de-DE"/>
              <a:t>Supports </a:t>
            </a:r>
            <a:r>
              <a:rPr lang="de-DE" err="1"/>
              <a:t>Unzip</a:t>
            </a:r>
            <a:r>
              <a:rPr lang="de-DE"/>
              <a:t>/Copy/Paste </a:t>
            </a:r>
            <a:r>
              <a:rPr lang="de-DE" err="1"/>
              <a:t>installations</a:t>
            </a:r>
            <a:r>
              <a:rPr lang="de-DE"/>
              <a:t> + multiple </a:t>
            </a:r>
            <a:r>
              <a:rPr lang="de-DE" err="1"/>
              <a:t>versions</a:t>
            </a:r>
            <a:r>
              <a:rPr lang="de-DE"/>
              <a:t> </a:t>
            </a:r>
            <a:r>
              <a:rPr lang="de-DE" err="1"/>
              <a:t>side-by-side</a:t>
            </a:r>
            <a:endParaRPr lang="de-DE"/>
          </a:p>
          <a:p>
            <a:r>
              <a:rPr lang="de-DE"/>
              <a:t>Comes </a:t>
            </a:r>
            <a:r>
              <a:rPr lang="de-DE" err="1"/>
              <a:t>with</a:t>
            </a:r>
            <a:r>
              <a:rPr lang="de-DE"/>
              <a:t> .NET Core  2.</a:t>
            </a:r>
            <a:r>
              <a:rPr lang="en-DE"/>
              <a:t>1</a:t>
            </a:r>
            <a:r>
              <a:rPr lang="de-DE"/>
              <a:t> "</a:t>
            </a:r>
            <a:r>
              <a:rPr lang="de-DE" err="1"/>
              <a:t>attached</a:t>
            </a:r>
            <a:r>
              <a:rPr lang="de-DE"/>
              <a:t>",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sides</a:t>
            </a:r>
            <a:r>
              <a:rPr lang="de-DE"/>
              <a:t> </a:t>
            </a:r>
            <a:r>
              <a:rPr lang="de-DE" err="1"/>
              <a:t>effects</a:t>
            </a:r>
            <a:r>
              <a:rPr lang="de-DE"/>
              <a:t> on </a:t>
            </a:r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installations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39CF76-D585-4E83-B3E5-D8CF9E09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Mind the gap: Windows vs. *nix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3C0D0E2-9ADC-49F1-B998-596C8B62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"Same" CmdLets with different </a:t>
            </a:r>
            <a:br>
              <a:rPr lang="en-DE"/>
            </a:br>
            <a:r>
              <a:rPr lang="de-DE"/>
              <a:t>capabilites: Invoke-Command, </a:t>
            </a:r>
            <a:br>
              <a:rPr lang="de-DE"/>
            </a:br>
            <a:r>
              <a:rPr lang="de-DE"/>
              <a:t>ConvertTo-Json, ...</a:t>
            </a:r>
          </a:p>
          <a:p>
            <a:r>
              <a:rPr lang="de-DE"/>
              <a:t>Less Built-In CmdLets</a:t>
            </a:r>
          </a:p>
          <a:p>
            <a:r>
              <a:rPr lang="de-DE"/>
              <a:t>Missing aliases:</a:t>
            </a:r>
            <a:br>
              <a:rPr lang="de-DE"/>
            </a:br>
            <a:r>
              <a:rPr lang="de-DE"/>
              <a:t>ls, ps, wget, curl ...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BC1D2-2DAA-4412-9DE5-1579D706D5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26213" y="1844675"/>
            <a:ext cx="5665787" cy="4464050"/>
          </a:xfrm>
        </p:spPr>
        <p:txBody>
          <a:bodyPr/>
          <a:lstStyle/>
          <a:p>
            <a:r>
              <a:rPr lang="de-DE"/>
              <a:t>NO RSAT for *nix </a:t>
            </a:r>
          </a:p>
          <a:p>
            <a:r>
              <a:rPr lang="de-DE"/>
              <a:t>Case sensitivity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87F0BA-5544-42BC-BC2E-79817663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64" y="3492475"/>
            <a:ext cx="7632848" cy="32841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24FE3E-4F8C-440C-8951-AF07954A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696" y="3537158"/>
            <a:ext cx="294363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6C1D-6479-43FA-8BFC-B1D27EDC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Ubuntu 18.04: Snaps</a:t>
            </a:r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A1022B-76C6-4A31-9801-04298C59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90688"/>
            <a:ext cx="9144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26124832-056D-47D0-AC3B-7FDEFC480799}"/>
              </a:ext>
            </a:extLst>
          </p:cNvPr>
          <p:cNvSpPr txBox="1">
            <a:spLocks/>
          </p:cNvSpPr>
          <p:nvPr/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200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9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8786C32-8A4C-40D9-BC84-8DFC4D69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3801"/>
            <a:ext cx="11057578" cy="413039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C20FC243-FC02-4231-8441-F2750CF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PwSh 6.1 &amp; Windows 10</a:t>
            </a:r>
            <a:endParaRPr lang="en-DE" b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6399A4C-D4E3-4C71-950D-B043EAE89015}"/>
              </a:ext>
            </a:extLst>
          </p:cNvPr>
          <p:cNvSpPr/>
          <p:nvPr/>
        </p:nvSpPr>
        <p:spPr bwMode="auto">
          <a:xfrm>
            <a:off x="832172" y="1313516"/>
            <a:ext cx="11185152" cy="463576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3D1C0E-C208-49A0-8693-9420871A3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3" y="2204864"/>
            <a:ext cx="10897544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17B6BE-9A83-4ECF-BBEE-5339A63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Azure Cloud Shell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C7F6E2-9A27-4A23-B71F-9B8E782A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51" y="2682920"/>
            <a:ext cx="7117697" cy="263674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B037E0-1A91-4859-A0A7-A714D2D345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62"/>
          <a:stretch/>
        </p:blipFill>
        <p:spPr>
          <a:xfrm>
            <a:off x="3503712" y="1772816"/>
            <a:ext cx="5814564" cy="29010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A4C292-920C-41A3-8DCA-55056D0CE0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9068"/>
          <a:stretch/>
        </p:blipFill>
        <p:spPr>
          <a:xfrm>
            <a:off x="2758150" y="1772815"/>
            <a:ext cx="6675698" cy="4896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F878BC-8B29-40D3-A192-184DC5A756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"/>
          <a:stretch/>
        </p:blipFill>
        <p:spPr>
          <a:xfrm>
            <a:off x="-32152" y="1700809"/>
            <a:ext cx="12192000" cy="51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321</Words>
  <Application>Microsoft Office PowerPoint</Application>
  <PresentationFormat>Breitbild</PresentationFormat>
  <Paragraphs>85</Paragraphs>
  <Slides>13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Segoe UI Black</vt:lpstr>
      <vt:lpstr>Tahoma</vt:lpstr>
      <vt:lpstr>Custom Design</vt:lpstr>
      <vt:lpstr>Benutzerdefiniertes Design</vt:lpstr>
      <vt:lpstr>1_Benutzerdefiniertes Design</vt:lpstr>
      <vt:lpstr>PowerShell Saturday  Hannover 2018</vt:lpstr>
      <vt:lpstr>Separated at birth</vt:lpstr>
      <vt:lpstr>PoSh Core on RasPi</vt:lpstr>
      <vt:lpstr>PoSh Core 6.1</vt:lpstr>
      <vt:lpstr>Mind the gap: Windows vs. *nix</vt:lpstr>
      <vt:lpstr>Ubuntu 18.04: Snaps</vt:lpstr>
      <vt:lpstr>PowerPoint-Präsentation</vt:lpstr>
      <vt:lpstr>PwSh 6.1 &amp; Windows 10</vt:lpstr>
      <vt:lpstr>Azure Cloud Shell</vt:lpstr>
      <vt:lpstr>Wrap up!</vt:lpstr>
      <vt:lpstr>Questions?</vt:lpstr>
      <vt:lpstr>Podcast: Sliding Windows</vt:lpstr>
      <vt:lpstr>Get-Content | more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2018-04-03T10:24:15Z</dcterms:created>
  <dcterms:modified xsi:type="dcterms:W3CDTF">2018-10-02T08:44:34Z</dcterms:modified>
</cp:coreProperties>
</file>