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2" r:id="rId2"/>
    <p:sldId id="334" r:id="rId3"/>
    <p:sldId id="335" r:id="rId4"/>
    <p:sldId id="336" r:id="rId5"/>
    <p:sldId id="341" r:id="rId6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7473"/>
    <a:srgbClr val="FFA500"/>
    <a:srgbClr val="629AF8"/>
    <a:srgbClr val="FFD700"/>
    <a:srgbClr val="EAE3E2"/>
    <a:srgbClr val="D6D6D6"/>
    <a:srgbClr val="A08D51"/>
    <a:srgbClr val="D81829"/>
    <a:srgbClr val="FFFFFF"/>
    <a:srgbClr val="D71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5219" autoAdjust="0"/>
    <p:restoredTop sz="86373" autoAdjust="0"/>
  </p:normalViewPr>
  <p:slideViewPr>
    <p:cSldViewPr snapToGrid="0">
      <p:cViewPr>
        <p:scale>
          <a:sx n="75" d="100"/>
          <a:sy n="75" d="100"/>
        </p:scale>
        <p:origin x="2514" y="906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422275" y="4777958"/>
            <a:ext cx="5953125" cy="3909239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36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22275" y="4777958"/>
            <a:ext cx="5953125" cy="39092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819DE-7AE7-43B1-9EB8-0F6CA26EC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3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819DE-7AE7-43B1-9EB8-0F6CA26EC42C}" type="slidenum">
              <a:rPr lang="en-US" smtClean="0"/>
              <a:t>3</a:t>
            </a:fld>
            <a:endParaRPr lang="en-US"/>
          </a:p>
        </p:txBody>
      </p:sp>
      <p:sp>
        <p:nvSpPr>
          <p:cNvPr id="6" name="Notizenplatzhalter 5">
            <a:extLst>
              <a:ext uri="{FF2B5EF4-FFF2-40B4-BE49-F238E27FC236}">
                <a16:creationId xmlns:a16="http://schemas.microsoft.com/office/drawing/2014/main" id="{02AC39B8-6D3B-3C60-A13B-BEB3A89BF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2275" y="4777958"/>
            <a:ext cx="5953125" cy="3909239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29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22275" y="4777958"/>
            <a:ext cx="5953125" cy="39092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819DE-7AE7-43B1-9EB8-0F6CA26EC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/>
              <a:t>Doug Zonker: Chicken Chicken Chicken</a:t>
            </a:r>
          </a:p>
          <a:p>
            <a:r>
              <a:rPr lang="de-DE"/>
              <a:t>https://youtu.be/yL_-1d9OSdk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Topic for  this slide</a:t>
            </a:r>
          </a:p>
        </p:txBody>
      </p:sp>
    </p:spTree>
    <p:extLst>
      <p:ext uri="{BB962C8B-B14F-4D97-AF65-F5344CB8AC3E}">
        <p14:creationId xmlns:p14="http://schemas.microsoft.com/office/powerpoint/2010/main" val="274852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7E4B9-E7F8-42A5-AB77-855B39011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1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4A582-FA0D-29CF-7D46-801B3A7A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can be your </a:t>
            </a:r>
            <a:r>
              <a:rPr lang="en-US" u="sng"/>
              <a:t>PRIVATE</a:t>
            </a:r>
            <a:r>
              <a:rPr lang="en-US"/>
              <a:t> Checklist</a:t>
            </a:r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B6E9B-C91B-4A9A-FA33-E5366D707EF3}"/>
              </a:ext>
            </a:extLst>
          </p:cNvPr>
          <p:cNvSpPr txBox="1"/>
          <p:nvPr/>
        </p:nvSpPr>
        <p:spPr>
          <a:xfrm>
            <a:off x="1604747" y="1687988"/>
            <a:ext cx="102129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DE" sz="4200"/>
              <a:t>Lower screen res to 1920x1080</a:t>
            </a:r>
          </a:p>
          <a:p>
            <a:pPr marL="742950" indent="-742950">
              <a:buFont typeface="+mj-lt"/>
              <a:buAutoNum type="arabicPeriod"/>
            </a:pPr>
            <a:r>
              <a:rPr lang="en-DE" sz="4200"/>
              <a:t>Disable presenter </a:t>
            </a:r>
            <a:br>
              <a:rPr lang="en-DE" sz="4200"/>
            </a:br>
            <a:r>
              <a:rPr lang="en-DE" sz="4200"/>
              <a:t>mode!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200"/>
              <a:t>Start Screen recording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200"/>
              <a:t>Start Volice recording (Auphonic app)</a:t>
            </a:r>
            <a:endParaRPr lang="en-DE" sz="4200"/>
          </a:p>
          <a:p>
            <a:pPr marL="742950" indent="-742950">
              <a:buFont typeface="+mj-lt"/>
              <a:buAutoNum type="arabicPeriod"/>
            </a:pPr>
            <a:r>
              <a:rPr lang="en-US" sz="4200"/>
              <a:t>Breathe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200"/>
              <a:t>SMILE ! </a:t>
            </a:r>
            <a:endParaRPr lang="en-DE" sz="4200"/>
          </a:p>
        </p:txBody>
      </p:sp>
      <p:sp>
        <p:nvSpPr>
          <p:cNvPr id="2" name="Smiley 1">
            <a:extLst>
              <a:ext uri="{FF2B5EF4-FFF2-40B4-BE49-F238E27FC236}">
                <a16:creationId xmlns:a16="http://schemas.microsoft.com/office/drawing/2014/main" id="{B734AEE8-B173-E984-222C-B1EBE5531ED6}"/>
              </a:ext>
            </a:extLst>
          </p:cNvPr>
          <p:cNvSpPr/>
          <p:nvPr/>
        </p:nvSpPr>
        <p:spPr>
          <a:xfrm>
            <a:off x="5186265" y="5002871"/>
            <a:ext cx="1819470" cy="1664175"/>
          </a:xfrm>
          <a:prstGeom prst="smileyFac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92A6A00-743D-CFC0-CF11-C3EF8CD7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35" y="2617577"/>
            <a:ext cx="4390072" cy="99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0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8B536AA-2BC0-402F-B2B7-64197495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@JakobGSvendsen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EB1DAC2-769A-41F5-8C60-11289C0F01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/>
              <a:t>  </a:t>
            </a:r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F422E00-6761-1F89-E084-9C23F497BC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66218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DE" sz="25000">
                <a:solidFill>
                  <a:schemeClr val="bg1"/>
                </a:solidFill>
                <a:latin typeface="Stencil" panose="040409050D0802020404" pitchFamily="82" charset="0"/>
              </a:rPr>
              <a:t>3	</a:t>
            </a:r>
            <a:endParaRPr lang="de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735255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8B536AA-2BC0-402F-B2B7-64197495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@JakobGSvendsen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EB1DAC2-769A-41F5-8C60-11289C0F01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6498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E396EA1-031B-C8DA-7F87-198F319BF3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66218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de-DE" sz="25000">
                <a:solidFill>
                  <a:schemeClr val="bg1"/>
                </a:solidFill>
                <a:latin typeface="Stencil" panose="040409050D0802020404" pitchFamily="82" charset="0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75712801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8B536AA-2BC0-402F-B2B7-64197495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@JakobGSvendsen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EB1DAC2-769A-41F5-8C60-11289C0F01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314150-4543-35DD-B52E-B5DF5A9EAB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62260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de-DE" sz="25000">
                <a:latin typeface="Stencil" panose="040409050D0802020404" pitchFamily="82" charset="0"/>
                <a:ea typeface="+mn-ea"/>
                <a:cs typeface="+mn-cs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561511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047C92-A098-28A9-5052-81118722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/>
              <a:t> 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9CB6E-505B-4A85-E496-633415E1D893}"/>
              </a:ext>
            </a:extLst>
          </p:cNvPr>
          <p:cNvSpPr txBox="1"/>
          <p:nvPr/>
        </p:nvSpPr>
        <p:spPr>
          <a:xfrm>
            <a:off x="0" y="2401695"/>
            <a:ext cx="121919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00"/>
              <a:t>.</a:t>
            </a:r>
            <a:endParaRPr lang="en-DE" sz="8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D5722-DC2C-4730-537F-2A0AC2B4C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E1943A7-C157-4056-B4C4-786400132F1D}"/>
              </a:ext>
            </a:extLst>
          </p:cNvPr>
          <p:cNvSpPr txBox="1"/>
          <p:nvPr/>
        </p:nvSpPr>
        <p:spPr>
          <a:xfrm>
            <a:off x="-66675" y="7087285"/>
            <a:ext cx="6162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/>
              <a:t>Doug Zonker: Chicken Chicken Chicken</a:t>
            </a:r>
          </a:p>
          <a:p>
            <a:r>
              <a:rPr lang="de-DE"/>
              <a:t>https://youtu.be/yL_-1d9OSdk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6362227D-FE4F-6E59-275D-D3A69F2D9C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77800"/>
            <a:ext cx="10515600" cy="177800"/>
          </a:xfrm>
        </p:spPr>
        <p:txBody>
          <a:bodyPr>
            <a:normAutofit fontScale="90000"/>
          </a:bodyPr>
          <a:lstStyle/>
          <a:p>
            <a:pPr fontAlgn="base"/>
            <a:r>
              <a:rPr lang="de-DE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😊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234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{26615ABA-F1A0-49A9-BC8C-F3B80DF60A06}tf67328976_win32</Template>
  <TotalTime>0</TotalTime>
  <Words>78</Words>
  <Application>Microsoft Office PowerPoint</Application>
  <PresentationFormat>Breitbild</PresentationFormat>
  <Paragraphs>26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Roboto</vt:lpstr>
      <vt:lpstr>Source Sans Pro</vt:lpstr>
      <vt:lpstr>Stencil</vt:lpstr>
      <vt:lpstr>Tenorite</vt:lpstr>
      <vt:lpstr>Office Theme</vt:lpstr>
      <vt:lpstr>This can be your PRIVATE Checklist</vt:lpstr>
      <vt:lpstr>3 </vt:lpstr>
      <vt:lpstr>2</vt:lpstr>
      <vt:lpstr>1</vt:lpstr>
      <vt:lpstr>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2024-01-28T09:57:30Z</dcterms:created>
  <dcterms:modified xsi:type="dcterms:W3CDTF">2024-01-28T09:58:05Z</dcterms:modified>
</cp:coreProperties>
</file>