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8" r:id="rId2"/>
    <p:sldId id="380" r:id="rId3"/>
    <p:sldId id="340" r:id="rId4"/>
    <p:sldId id="384" r:id="rId5"/>
    <p:sldId id="383" r:id="rId6"/>
    <p:sldId id="386" r:id="rId7"/>
    <p:sldId id="34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FF00"/>
    <a:srgbClr val="ABBEDA"/>
    <a:srgbClr val="4478D4"/>
    <a:srgbClr val="002060"/>
    <a:srgbClr val="010101"/>
    <a:srgbClr val="000F76"/>
    <a:srgbClr val="012456"/>
    <a:srgbClr val="8D2C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1990" autoAdjust="0"/>
  </p:normalViewPr>
  <p:slideViewPr>
    <p:cSldViewPr snapToGrid="0">
      <p:cViewPr varScale="1">
        <p:scale>
          <a:sx n="101" d="100"/>
          <a:sy n="101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-2138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894" y="-18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de-DE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de-DE" sz="800">
                <a:latin typeface="Segoe UI Light" panose="020B0502040204020203" pitchFamily="34" charset="0"/>
                <a:cs typeface="Segoe UI Light" panose="020B0502040204020203" pitchFamily="34" charset="0"/>
              </a:rPr>
              <a:t>17-02-12, page </a:t>
            </a:r>
            <a:fld id="{C2329066-090E-4AEB-8FB0-A3E3AF3840BB}" type="slidenum">
              <a:rPr lang="de-DE" sz="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‹#›</a:t>
            </a:fld>
            <a:endParaRPr lang="de-DE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10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A338F-FD95-4529-B7D5-D96856BE865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9240-7C56-4834-A6BE-942EE28AB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2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7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53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28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11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6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1185664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8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5867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6" y="6093301"/>
            <a:ext cx="6156853" cy="564083"/>
          </a:xfrm>
        </p:spPr>
        <p:txBody>
          <a:bodyPr anchor="t"/>
          <a:lstStyle>
            <a:lvl1pPr marL="0" indent="0" algn="l">
              <a:buNone/>
              <a:defRPr sz="2667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609570" indent="0">
              <a:buNone/>
              <a:defRPr sz="2400"/>
            </a:lvl2pPr>
            <a:lvl3pPr marL="1219139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7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2"/>
            <a:ext cx="10363200" cy="935039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2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1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749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4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18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94971"/>
            <a:ext cx="4960434" cy="468199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55835" y="1494971"/>
            <a:ext cx="5097966" cy="468928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5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5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28675" y="443787"/>
            <a:ext cx="10515600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6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63" r:id="rId5"/>
    <p:sldLayoutId id="2147483664" r:id="rId6"/>
    <p:sldLayoutId id="2147483654" r:id="rId7"/>
    <p:sldLayoutId id="2147483666" r:id="rId8"/>
    <p:sldLayoutId id="2147483655" r:id="rId9"/>
    <p:sldLayoutId id="2147483656" r:id="rId10"/>
    <p:sldLayoutId id="2147483657" r:id="rId11"/>
    <p:sldLayoutId id="2147483659" r:id="rId12"/>
    <p:sldLayoutId id="2147483661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7244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17244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17244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17244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17244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17244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49" y="417292"/>
            <a:ext cx="12192000" cy="64516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-10649" y="415067"/>
            <a:ext cx="12192000" cy="6442933"/>
          </a:xfrm>
          <a:prstGeom prst="rect">
            <a:avLst/>
          </a:prstGeom>
          <a:solidFill>
            <a:srgbClr val="012456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de-DE" sz="293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4000">
                <a:latin typeface="Ubuntu Mono" panose="020B0509030602030204"/>
              </a:rPr>
              <a:t>Wer wird Shellionaire? </a:t>
            </a:r>
            <a:endParaRPr lang="de-DE" sz="4000">
              <a:solidFill>
                <a:srgbClr val="FF0000"/>
              </a:solidFill>
              <a:effectLst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000">
                <a:solidFill>
                  <a:schemeClr val="bg1"/>
                </a:solidFill>
                <a:effectLst/>
                <a:latin typeface="Ubuntu Mono" panose="020B0509030602030204"/>
              </a:rPr>
              <a:t>Thorsten Butz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911424" y="2342805"/>
            <a:ext cx="10363200" cy="93503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Ubuntu Mono" panose="020B0509030602030204"/>
              </a:rPr>
              <a:t>Who wants to be a Shellionaire?</a:t>
            </a:r>
            <a:endParaRPr lang="de-DE">
              <a:solidFill>
                <a:schemeClr val="bg1"/>
              </a:solidFill>
              <a:latin typeface="Ubuntu Mono" panose="020B0509030602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20880"/>
            <a:ext cx="12182475" cy="368781"/>
          </a:xfrm>
          <a:prstGeom prst="rect">
            <a:avLst/>
          </a:prstGeom>
        </p:spPr>
      </p:pic>
      <p:pic>
        <p:nvPicPr>
          <p:cNvPr id="9" name="Grafik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8866677" y="5914775"/>
            <a:ext cx="3055500" cy="706043"/>
          </a:xfrm>
          <a:prstGeom prst="rect">
            <a:avLst/>
          </a:prstGeom>
        </p:spPr>
      </p:pic>
      <p:pic>
        <p:nvPicPr>
          <p:cNvPr id="10" name="Picture 2" descr="Deutschland (GER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7" y="1782541"/>
            <a:ext cx="285750" cy="190500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2" y="2677975"/>
            <a:ext cx="285750" cy="19050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37" y="83478"/>
            <a:ext cx="4771363" cy="6679908"/>
          </a:xfrm>
          <a:prstGeom prst="rect">
            <a:avLst/>
          </a:prstGeom>
          <a:ln>
            <a:solidFill>
              <a:srgbClr val="000F76"/>
            </a:solidFill>
          </a:ln>
        </p:spPr>
      </p:pic>
    </p:spTree>
    <p:extLst>
      <p:ext uri="{BB962C8B-B14F-4D97-AF65-F5344CB8AC3E}">
        <p14:creationId xmlns:p14="http://schemas.microsoft.com/office/powerpoint/2010/main" val="20625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Get-Help about_me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42571"/>
            <a:ext cx="8583202" cy="4262362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FF4500"/>
                </a:solidFill>
                <a:latin typeface="Consolas" panose="020B0609020204030204" pitchFamily="49" charset="0"/>
              </a:rPr>
              <a:t>$host</a:t>
            </a:r>
            <a:r>
              <a:rPr lang="de-DE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240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de-DE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2400">
                <a:latin typeface="Ubuntu Mono" panose="020B0509030602030204"/>
              </a:rPr>
              <a:t>@{</a:t>
            </a:r>
          </a:p>
          <a:p>
            <a:pPr marL="457200" lvl="1" indent="0">
              <a:buNone/>
            </a:pPr>
            <a:r>
              <a:rPr lang="de-DE">
                <a:latin typeface="Ubuntu Mono" panose="020B0509030602030204"/>
              </a:rPr>
              <a:t>name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Thorsten Butz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jobrole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Trainer, Consultant, Author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certification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=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MC*,LPIC-2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^    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thorstenbutz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       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facebook.com/thbutz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     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www.thorsten-butz.de</a:t>
            </a:r>
            <a:br>
              <a:rPr lang="de-DE">
                <a:solidFill>
                  <a:srgbClr val="8B0000"/>
                </a:solidFill>
                <a:latin typeface="Ubuntu Mono" panose="020B0509030602030204"/>
              </a:rPr>
            </a:b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     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 =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  www.slidingwindows.de/?feed=slw-mp3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</p:txBody>
      </p:sp>
      <p:pic>
        <p:nvPicPr>
          <p:cNvPr id="10" name="Picture 4" descr="https://www.oreilly.de/common/images/cover_masterid/gross/124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22" y="1551069"/>
            <a:ext cx="2596445" cy="42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olge mir auf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71" y="3978821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s://encrypted-tbn3.gstatic.com/images?q=tbn:ANd9GcS_1kMMrclsyfhU2THXnguNPE23pLxJEBFfBr4BJPMcCVcJXjLla-BRt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76" y="5128739"/>
            <a:ext cx="397689" cy="3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aqibsomal.com/wp-content/uploads/2015/10/facebook-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44" y="4556255"/>
            <a:ext cx="360554" cy="3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80468" y="5876874"/>
            <a:ext cx="9005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de-DE">
              <a:solidFill>
                <a:srgbClr val="8B0000"/>
              </a:solidFill>
              <a:latin typeface="Ubuntu Mono" panose="020B0509030602030204"/>
            </a:endParaRPr>
          </a:p>
          <a:p>
            <a:pPr lvl="1"/>
            <a:r>
              <a:rPr lang="de-DE" sz="2400">
                <a:solidFill>
                  <a:prstClr val="black"/>
                </a:solidFill>
                <a:latin typeface="Ubuntu Mono" panose="020B0509030602030204"/>
              </a:rPr>
              <a:t>}</a:t>
            </a:r>
          </a:p>
        </p:txBody>
      </p:sp>
      <p:pic>
        <p:nvPicPr>
          <p:cNvPr id="9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71" y="5737838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0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" y="-12987"/>
            <a:ext cx="12182475" cy="368781"/>
          </a:xfrm>
          <a:prstGeom prst="rect">
            <a:avLst/>
          </a:prstGeom>
        </p:spPr>
      </p:pic>
      <p:sp>
        <p:nvSpPr>
          <p:cNvPr id="6" name="Titel 2"/>
          <p:cNvSpPr txBox="1">
            <a:spLocks/>
          </p:cNvSpPr>
          <p:nvPr/>
        </p:nvSpPr>
        <p:spPr>
          <a:xfrm>
            <a:off x="0" y="741811"/>
            <a:ext cx="12192000" cy="792088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pPr algn="l"/>
            <a:r>
              <a:rPr lang="de-DE">
                <a:solidFill>
                  <a:srgbClr val="FFFF00"/>
                </a:solidFill>
              </a:rPr>
              <a:t>  12 Questions</a:t>
            </a: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251519" y="1916832"/>
            <a:ext cx="9185991" cy="4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17244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3446347"/>
            <a:ext cx="10363200" cy="1362075"/>
          </a:xfrm>
          <a:solidFill>
            <a:srgbClr val="008080"/>
          </a:solidFill>
        </p:spPr>
        <p:txBody>
          <a:bodyPr/>
          <a:lstStyle/>
          <a:p>
            <a:r>
              <a:rPr lang="de-DE"/>
              <a:t>5..8 –eq 'Pro'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15413" y="5007385"/>
            <a:ext cx="103632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r>
              <a:rPr lang="de-DE"/>
              <a:t>1..4 –eq 'Hobbyist'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15413" y="1870729"/>
            <a:ext cx="10363200" cy="13620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9..12 –eq 'Hero'</a:t>
            </a:r>
          </a:p>
        </p:txBody>
      </p:sp>
    </p:spTree>
    <p:extLst>
      <p:ext uri="{BB962C8B-B14F-4D97-AF65-F5344CB8AC3E}">
        <p14:creationId xmlns:p14="http://schemas.microsoft.com/office/powerpoint/2010/main" val="409952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" y="-12987"/>
            <a:ext cx="12182475" cy="368781"/>
          </a:xfrm>
          <a:prstGeom prst="rect">
            <a:avLst/>
          </a:prstGeom>
        </p:spPr>
      </p:pic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8742499" y="6004229"/>
            <a:ext cx="3055500" cy="706043"/>
          </a:xfrm>
          <a:prstGeom prst="rect">
            <a:avLst/>
          </a:prstGeom>
        </p:spPr>
      </p:pic>
      <p:sp>
        <p:nvSpPr>
          <p:cNvPr id="6" name="Titel 2"/>
          <p:cNvSpPr txBox="1">
            <a:spLocks/>
          </p:cNvSpPr>
          <p:nvPr/>
        </p:nvSpPr>
        <p:spPr>
          <a:xfrm>
            <a:off x="0" y="741811"/>
            <a:ext cx="12192000" cy="792088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pPr algn="l"/>
            <a:r>
              <a:rPr lang="de-DE">
                <a:solidFill>
                  <a:srgbClr val="FFFF00"/>
                </a:solidFill>
              </a:rPr>
              <a:t>  about_Joker</a:t>
            </a: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251519" y="1916832"/>
            <a:ext cx="9185991" cy="4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17244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0380" y="1984732"/>
            <a:ext cx="2688336" cy="2688336"/>
          </a:xfrm>
          <a:prstGeom prst="ellipse">
            <a:avLst/>
          </a:prstGeom>
          <a:solidFill>
            <a:srgbClr val="00206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spc="-100">
                <a:latin typeface="Segoe UI Light" panose="020B0502040204020203" pitchFamily="34" charset="0"/>
                <a:cs typeface="Segoe UI Light" panose="020B0502040204020203" pitchFamily="34" charset="0"/>
              </a:rPr>
              <a:t>50:50</a:t>
            </a:r>
          </a:p>
        </p:txBody>
      </p:sp>
      <p:sp>
        <p:nvSpPr>
          <p:cNvPr id="9" name="Oval 8"/>
          <p:cNvSpPr/>
          <p:nvPr/>
        </p:nvSpPr>
        <p:spPr>
          <a:xfrm>
            <a:off x="3452377" y="1984731"/>
            <a:ext cx="2688336" cy="2688336"/>
          </a:xfrm>
          <a:prstGeom prst="ellipse">
            <a:avLst/>
          </a:prstGeom>
          <a:solidFill>
            <a:srgbClr val="00206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0">
                <a:latin typeface="Wingdings" panose="05000000000000000000" pitchFamily="2" charset="2"/>
              </a:rPr>
              <a:t>(</a:t>
            </a:r>
            <a:endParaRPr lang="de-DE">
              <a:latin typeface="Wingdings" panose="05000000000000000000" pitchFamily="2" charset="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25594" y="2003917"/>
            <a:ext cx="2688336" cy="2688336"/>
          </a:xfrm>
          <a:prstGeom prst="ellipse">
            <a:avLst/>
          </a:prstGeom>
          <a:solidFill>
            <a:srgbClr val="00206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800">
                <a:latin typeface="Wingdings" panose="05000000000000000000" pitchFamily="2" charset="2"/>
              </a:rPr>
              <a:t>I</a:t>
            </a:r>
            <a:endParaRPr lang="de-DE" sz="9600">
              <a:latin typeface="Wingdings" panose="05000000000000000000" pitchFamily="2" charset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06384" y="1997419"/>
            <a:ext cx="3041095" cy="2688336"/>
            <a:chOff x="4797077" y="4169664"/>
            <a:chExt cx="3041095" cy="2688336"/>
          </a:xfrm>
        </p:grpSpPr>
        <p:sp>
          <p:nvSpPr>
            <p:cNvPr id="21" name="Oval 20"/>
            <p:cNvSpPr/>
            <p:nvPr/>
          </p:nvSpPr>
          <p:spPr>
            <a:xfrm>
              <a:off x="4797077" y="4169664"/>
              <a:ext cx="2688336" cy="2688336"/>
            </a:xfrm>
            <a:prstGeom prst="ellipse">
              <a:avLst/>
            </a:prstGeom>
            <a:solidFill>
              <a:srgbClr val="00206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600">
                <a:latin typeface="Webdings" panose="05030102010509060703" pitchFamily="18" charset="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91625" y="4213732"/>
              <a:ext cx="245347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>
                  <a:solidFill>
                    <a:schemeClr val="bg1"/>
                  </a:solidFill>
                  <a:latin typeface="Webdings" panose="05030102010509060703" pitchFamily="18" charset="2"/>
                </a:rPr>
                <a:t></a:t>
              </a:r>
            </a:p>
            <a:p>
              <a:r>
                <a:rPr lang="de-DE" sz="7200">
                  <a:solidFill>
                    <a:schemeClr val="bg1"/>
                  </a:solidFill>
                  <a:latin typeface="Webdings" panose="05030102010509060703" pitchFamily="18" charset="2"/>
                </a:rPr>
                <a:t></a:t>
              </a:r>
              <a:endParaRPr lang="de-DE" sz="720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84696" y="4417363"/>
              <a:ext cx="245347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>
                  <a:solidFill>
                    <a:schemeClr val="bg1"/>
                  </a:solidFill>
                  <a:latin typeface="Webdings" panose="05030102010509060703" pitchFamily="18" charset="2"/>
                </a:rPr>
                <a:t></a:t>
              </a:r>
            </a:p>
            <a:p>
              <a:r>
                <a:rPr lang="de-DE" sz="7200">
                  <a:solidFill>
                    <a:schemeClr val="bg1"/>
                  </a:solidFill>
                  <a:latin typeface="Webdings" panose="05030102010509060703" pitchFamily="18" charset="2"/>
                </a:rPr>
                <a:t></a:t>
              </a:r>
              <a:endParaRPr lang="de-DE" sz="7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3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" y="-12987"/>
            <a:ext cx="12182475" cy="368781"/>
          </a:xfrm>
          <a:prstGeom prst="rect">
            <a:avLst/>
          </a:prstGeom>
        </p:spPr>
      </p:pic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8742499" y="6004229"/>
            <a:ext cx="3055500" cy="706043"/>
          </a:xfrm>
          <a:prstGeom prst="rect">
            <a:avLst/>
          </a:prstGeom>
        </p:spPr>
      </p:pic>
      <p:sp>
        <p:nvSpPr>
          <p:cNvPr id="6" name="Titel 2"/>
          <p:cNvSpPr txBox="1">
            <a:spLocks/>
          </p:cNvSpPr>
          <p:nvPr/>
        </p:nvSpPr>
        <p:spPr>
          <a:xfrm>
            <a:off x="0" y="741811"/>
            <a:ext cx="12192000" cy="792088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pPr algn="l"/>
            <a:r>
              <a:rPr lang="de-DE">
                <a:solidFill>
                  <a:srgbClr val="FFFF00"/>
                </a:solidFill>
              </a:rPr>
              <a:t>  Invoke-Quiz</a:t>
            </a: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251519" y="1916832"/>
            <a:ext cx="9185991" cy="4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17244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</p:txBody>
      </p:sp>
    </p:spTree>
    <p:extLst>
      <p:ext uri="{BB962C8B-B14F-4D97-AF65-F5344CB8AC3E}">
        <p14:creationId xmlns:p14="http://schemas.microsoft.com/office/powerpoint/2010/main" val="9277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" y="-12987"/>
            <a:ext cx="12182475" cy="368781"/>
          </a:xfrm>
          <a:prstGeom prst="rect">
            <a:avLst/>
          </a:prstGeom>
        </p:spPr>
      </p:pic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8742499" y="6004229"/>
            <a:ext cx="3055500" cy="706043"/>
          </a:xfrm>
          <a:prstGeom prst="rect">
            <a:avLst/>
          </a:prstGeom>
        </p:spPr>
      </p:pic>
      <p:sp>
        <p:nvSpPr>
          <p:cNvPr id="6" name="Titel 2"/>
          <p:cNvSpPr txBox="1">
            <a:spLocks/>
          </p:cNvSpPr>
          <p:nvPr/>
        </p:nvSpPr>
        <p:spPr>
          <a:xfrm>
            <a:off x="0" y="741811"/>
            <a:ext cx="12192000" cy="792088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pPr algn="l"/>
            <a:r>
              <a:rPr lang="de-DE">
                <a:solidFill>
                  <a:srgbClr val="FFFF00"/>
                </a:solidFill>
              </a:rPr>
              <a:t>  about_Speaker</a:t>
            </a: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251519" y="1916832"/>
            <a:ext cx="9185991" cy="4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17244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Thorsten Butz </a:t>
            </a:r>
            <a:br>
              <a:rPr lang="de-DE" sz="3200">
                <a:solidFill>
                  <a:schemeClr val="bg1"/>
                </a:solidFill>
                <a:latin typeface="Ubuntu Mono" panose="020B0509030602030204"/>
              </a:rPr>
            </a:br>
            <a:r>
              <a:rPr lang="de-DE" sz="2800">
                <a:solidFill>
                  <a:schemeClr val="bg1"/>
                </a:solidFill>
                <a:latin typeface="Ubuntu Mono" panose="020B0509030602030204"/>
              </a:rPr>
              <a:t>@thorstenbutz; thorsten-butz.de</a:t>
            </a: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Wer wird Shellionaire?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Ubuntu Mono" panose="020B0509030602030204"/>
              </a:rPr>
              <a:t>Who wants to be a Shellionaire?</a:t>
            </a: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PowerShell Conference EU 2017</a:t>
            </a:r>
            <a:br>
              <a:rPr lang="de-DE" sz="3200">
                <a:solidFill>
                  <a:schemeClr val="bg1"/>
                </a:solidFill>
                <a:latin typeface="Ubuntu Mono" panose="020B0509030602030204"/>
              </a:rPr>
            </a:br>
            <a:r>
              <a:rPr lang="de-DE" sz="2800">
                <a:solidFill>
                  <a:schemeClr val="bg1"/>
                </a:solidFill>
                <a:latin typeface="Ubuntu Mono" panose="020B0509030602030204"/>
              </a:rPr>
              <a:t>HCC Hannover Congress Centrum, 05.05.2017  </a:t>
            </a: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3000">
              <a:solidFill>
                <a:schemeClr val="bg1"/>
              </a:solidFill>
              <a:latin typeface="Ubuntu Mono" panose="020B0509030602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</p:txBody>
      </p:sp>
      <p:pic>
        <p:nvPicPr>
          <p:cNvPr id="1026" name="Picture 2" descr="Deutschland (GER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776788"/>
            <a:ext cx="285750" cy="190500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4644240"/>
            <a:ext cx="285750" cy="19050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5094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ins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2458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</Words>
  <Application>Microsoft Office PowerPoint</Application>
  <PresentationFormat>Widescreen</PresentationFormat>
  <Paragraphs>36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Consolas</vt:lpstr>
      <vt:lpstr>Roboto Black</vt:lpstr>
      <vt:lpstr>Roboto Condensed</vt:lpstr>
      <vt:lpstr>Segoe UI</vt:lpstr>
      <vt:lpstr>Segoe UI Light</vt:lpstr>
      <vt:lpstr>Ubuntu Mono</vt:lpstr>
      <vt:lpstr>Webdings</vt:lpstr>
      <vt:lpstr>Wingdings</vt:lpstr>
      <vt:lpstr>Eins</vt:lpstr>
      <vt:lpstr>Wer wird Shellionaire? </vt:lpstr>
      <vt:lpstr>PowerPoint Presentation</vt:lpstr>
      <vt:lpstr>Get-Help about_me</vt:lpstr>
      <vt:lpstr>5..8 –eq 'Pro'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2017-05-08T16:32:23Z</dcterms:created>
  <dcterms:modified xsi:type="dcterms:W3CDTF">2017-05-08T16:32:45Z</dcterms:modified>
</cp:coreProperties>
</file>