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0" d="100"/>
          <a:sy n="50" d="100"/>
        </p:scale>
        <p:origin x="34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FAA8-D715-4861-B82A-A03331B0204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A0F6-FAB8-49AB-8E73-7A0CA88A6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45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FAA8-D715-4861-B82A-A03331B0204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A0F6-FAB8-49AB-8E73-7A0CA88A6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1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FAA8-D715-4861-B82A-A03331B0204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A0F6-FAB8-49AB-8E73-7A0CA88A6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3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FAA8-D715-4861-B82A-A03331B0204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A0F6-FAB8-49AB-8E73-7A0CA88A6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6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FAA8-D715-4861-B82A-A03331B0204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A0F6-FAB8-49AB-8E73-7A0CA88A6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FAA8-D715-4861-B82A-A03331B0204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A0F6-FAB8-49AB-8E73-7A0CA88A6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0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FAA8-D715-4861-B82A-A03331B0204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A0F6-FAB8-49AB-8E73-7A0CA88A6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3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FAA8-D715-4861-B82A-A03331B0204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A0F6-FAB8-49AB-8E73-7A0CA88A6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4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FAA8-D715-4861-B82A-A03331B0204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A0F6-FAB8-49AB-8E73-7A0CA88A6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89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FAA8-D715-4861-B82A-A03331B0204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A0F6-FAB8-49AB-8E73-7A0CA88A6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9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FAA8-D715-4861-B82A-A03331B0204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A0F6-FAB8-49AB-8E73-7A0CA88A6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2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FAA8-D715-4861-B82A-A03331B0204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A0F6-FAB8-49AB-8E73-7A0CA88A6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2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25684 images found</a:t>
            </a:r>
          </a:p>
          <a:p>
            <a:r>
              <a:rPr lang="en-US" altLang="ko-KR" dirty="0" smtClean="0"/>
              <a:t>Age/</a:t>
            </a:r>
            <a:r>
              <a:rPr lang="en-US" altLang="ko-KR" dirty="0" err="1" smtClean="0"/>
              <a:t>BodyPartExamined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ViewPosition</a:t>
            </a:r>
            <a:r>
              <a:rPr lang="en-US" altLang="ko-KR" dirty="0" smtClean="0"/>
              <a:t>/Sex</a:t>
            </a:r>
          </a:p>
          <a:p>
            <a:r>
              <a:rPr lang="en-US" altLang="ko-KR" dirty="0" err="1" smtClean="0"/>
              <a:t>Radiostereoscopy</a:t>
            </a:r>
            <a:r>
              <a:rPr lang="en-US" altLang="ko-KR" dirty="0" smtClean="0"/>
              <a:t> : PA/AP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389" y="3333114"/>
            <a:ext cx="7236530" cy="30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454" y="1351438"/>
            <a:ext cx="6688587" cy="4668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18320" y="5394960"/>
            <a:ext cx="19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28989 image bounding boxes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587625"/>
            <a:ext cx="5612130" cy="3051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7624"/>
            <a:ext cx="5835014" cy="30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Sample 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sample dataset covering different cases, and number of </a:t>
            </a:r>
            <a:r>
              <a:rPr lang="en-US" altLang="ko-KR" dirty="0" smtClean="0"/>
              <a:t>boxes</a:t>
            </a:r>
          </a:p>
          <a:p>
            <a:r>
              <a:rPr lang="en-US" altLang="ko-KR" dirty="0" err="1" smtClean="0"/>
              <a:t>Groupby</a:t>
            </a:r>
            <a:r>
              <a:rPr lang="en-US" altLang="ko-KR" dirty="0" smtClean="0"/>
              <a:t> 1)Target 2)Class 3)number of boxes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3906"/>
            <a:ext cx="7152277" cy="25326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477" y="3303906"/>
            <a:ext cx="3226163" cy="23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Show the position and bounding box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47" y="1352550"/>
            <a:ext cx="91154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DICOM(Digital Imaging and Communications in Medicine)</a:t>
            </a:r>
          </a:p>
          <a:p>
            <a:r>
              <a:rPr lang="en-US" altLang="ko-KR" dirty="0" err="1" smtClean="0"/>
              <a:t>Pydicom</a:t>
            </a:r>
            <a:r>
              <a:rPr lang="en-US" altLang="ko-KR" dirty="0" smtClean="0"/>
              <a:t> : Python package, </a:t>
            </a:r>
            <a:r>
              <a:rPr lang="en-US" altLang="ko-KR" dirty="0"/>
              <a:t>makes it easy to read these complex files into natural </a:t>
            </a:r>
            <a:r>
              <a:rPr lang="en-US" altLang="ko-KR" dirty="0" err="1"/>
              <a:t>pythonic</a:t>
            </a:r>
            <a:r>
              <a:rPr lang="en-US" altLang="ko-KR" dirty="0"/>
              <a:t> structures for easy </a:t>
            </a:r>
            <a:r>
              <a:rPr lang="en-US" altLang="ko-KR" dirty="0" smtClean="0"/>
              <a:t>manipulation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81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Bounding Box Distribution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Target==1</a:t>
            </a:r>
          </a:p>
          <a:p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7756"/>
            <a:ext cx="4819650" cy="3267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52" y="1825625"/>
            <a:ext cx="4370546" cy="41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7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Show the boxes as segmentation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Target==1, number of sample==5000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23162"/>
            <a:ext cx="3383280" cy="3353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40" y="2176882"/>
            <a:ext cx="8177213" cy="45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2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90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Images</vt:lpstr>
      <vt:lpstr>Images</vt:lpstr>
      <vt:lpstr>Images</vt:lpstr>
      <vt:lpstr>Create Sample Data Set</vt:lpstr>
      <vt:lpstr>Show the position and bounding box</vt:lpstr>
      <vt:lpstr>PowerPoint 프레젠테이션</vt:lpstr>
      <vt:lpstr>Bounding Box Distribution</vt:lpstr>
      <vt:lpstr>Show the boxes as segmentation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</dc:title>
  <dc:creator>Windows User</dc:creator>
  <cp:lastModifiedBy>Windows User</cp:lastModifiedBy>
  <cp:revision>7</cp:revision>
  <dcterms:created xsi:type="dcterms:W3CDTF">2018-09-19T22:36:37Z</dcterms:created>
  <dcterms:modified xsi:type="dcterms:W3CDTF">2018-09-19T19:57:49Z</dcterms:modified>
</cp:coreProperties>
</file>