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3" r:id="rId6"/>
    <p:sldId id="280" r:id="rId7"/>
    <p:sldId id="300" r:id="rId8"/>
    <p:sldId id="308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034" autoAdjust="0"/>
  </p:normalViewPr>
  <p:slideViewPr>
    <p:cSldViewPr>
      <p:cViewPr varScale="1">
        <p:scale>
          <a:sx n="80" d="100"/>
          <a:sy n="80" d="100"/>
        </p:scale>
        <p:origin x="607" y="55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6/14/2020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22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454" y="1981200"/>
            <a:ext cx="6132591" cy="259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most optimal community in Calgary to open a new Liquor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fifth largest city in Canada</a:t>
            </a:r>
          </a:p>
          <a:p>
            <a:r>
              <a:rPr lang="en-US" dirty="0"/>
              <a:t>Located in southern Alberta</a:t>
            </a:r>
          </a:p>
          <a:p>
            <a:r>
              <a:rPr lang="en-US" dirty="0"/>
              <a:t>the center of oil industry of Canada</a:t>
            </a:r>
          </a:p>
          <a:p>
            <a:r>
              <a:rPr lang="en-US" dirty="0"/>
              <a:t>ranked 32 in the Mercer's "2019 Quality of living city ranking“</a:t>
            </a:r>
          </a:p>
          <a:p>
            <a:r>
              <a:rPr lang="en-US" dirty="0"/>
              <a:t>population of nearly 1.4 million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Calgary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Which community is the most optimal location to open a new Liquor Store business?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information regarding community names, their addresses and the population of each community will be collected from the </a:t>
            </a:r>
            <a:r>
              <a:rPr lang="en-US" b="1" dirty="0"/>
              <a:t>City of Calgary’s Open Data Portal and Citizen Dashboard</a:t>
            </a:r>
            <a:r>
              <a:rPr lang="en-US" dirty="0"/>
              <a:t> 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b="1" dirty="0"/>
              <a:t>Socrata Open Data API</a:t>
            </a:r>
            <a:r>
              <a:rPr lang="en-US" dirty="0"/>
              <a:t> is used to fetch the data from the above source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How?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b="1" dirty="0"/>
              <a:t>Foursquare</a:t>
            </a:r>
            <a:r>
              <a:rPr lang="en-US" dirty="0"/>
              <a:t> API is used to explore each community to find the number of the Liquor Stores that are currently available within 4 km of the centroid of each community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Then?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names, population and coordinates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17C6C4-3F63-489F-AB99-7CC4115C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9" y="1820136"/>
            <a:ext cx="10720562" cy="39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of total adults per liquor store in each community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CFC2C-EC16-4EF7-9A56-76F62FAB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9" y="1999951"/>
            <a:ext cx="11200931" cy="32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B5826-4D3C-49AA-83CB-F9565CC6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05200"/>
            <a:ext cx="10389755" cy="247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DFECAA-440C-4ED6-A1FC-8E14B6FFF312}"/>
              </a:ext>
            </a:extLst>
          </p:cNvPr>
          <p:cNvSpPr/>
          <p:nvPr/>
        </p:nvSpPr>
        <p:spPr>
          <a:xfrm>
            <a:off x="693060" y="1905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Skyview Ranch, Cranston and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Beltine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respectively have the highest ratios of residing adults between 20-64 years old with respect to the number of Liquor stores located within 4 km of their centroids and therefore are the most optimal communities to open a new liquor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16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220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Tw Cen MT</vt:lpstr>
      <vt:lpstr>Tw Cen MT Condensed</vt:lpstr>
      <vt:lpstr>Wingdings 3</vt:lpstr>
      <vt:lpstr>ModernClassicBlock-3</vt:lpstr>
      <vt:lpstr>The most optimal community in Calgary to open a new Liquor Store</vt:lpstr>
      <vt:lpstr>Background</vt:lpstr>
      <vt:lpstr>Problem?</vt:lpstr>
      <vt:lpstr>Data</vt:lpstr>
      <vt:lpstr>Community names, population and coordinates</vt:lpstr>
      <vt:lpstr>Ratio of total adults per liquor store in each community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2020-06-14T08:47:05Z</dcterms:created>
  <dcterms:modified xsi:type="dcterms:W3CDTF">2020-06-14T09:07:13Z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