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7"/>
  </p:notesMasterIdLst>
  <p:handoutMasterIdLst>
    <p:handoutMasterId r:id="rId28"/>
  </p:handoutMasterIdLst>
  <p:sldIdLst>
    <p:sldId id="1663" r:id="rId6"/>
    <p:sldId id="1677" r:id="rId7"/>
    <p:sldId id="1695" r:id="rId8"/>
    <p:sldId id="1729" r:id="rId9"/>
    <p:sldId id="1730" r:id="rId10"/>
    <p:sldId id="1685" r:id="rId11"/>
    <p:sldId id="1699" r:id="rId12"/>
    <p:sldId id="1731" r:id="rId13"/>
    <p:sldId id="1733" r:id="rId14"/>
    <p:sldId id="1700" r:id="rId15"/>
    <p:sldId id="1735" r:id="rId16"/>
    <p:sldId id="1683" r:id="rId17"/>
    <p:sldId id="1740" r:id="rId18"/>
    <p:sldId id="1737" r:id="rId19"/>
    <p:sldId id="1738" r:id="rId20"/>
    <p:sldId id="1741" r:id="rId21"/>
    <p:sldId id="1742" r:id="rId22"/>
    <p:sldId id="1739" r:id="rId23"/>
    <p:sldId id="1744" r:id="rId24"/>
    <p:sldId id="1745" r:id="rId25"/>
    <p:sldId id="1743"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729"/>
            <p14:sldId id="1730"/>
            <p14:sldId id="1685"/>
            <p14:sldId id="1699"/>
            <p14:sldId id="1731"/>
            <p14:sldId id="1733"/>
            <p14:sldId id="1700"/>
            <p14:sldId id="1735"/>
            <p14:sldId id="1683"/>
            <p14:sldId id="1740"/>
            <p14:sldId id="1737"/>
            <p14:sldId id="1738"/>
            <p14:sldId id="1741"/>
            <p14:sldId id="1742"/>
            <p14:sldId id="1739"/>
            <p14:sldId id="1744"/>
            <p14:sldId id="1745"/>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11/22/2019 8:08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11/22/2019 8:08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11/22/2019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Apps and XAML, </a:t>
            </a:r>
            <a:br>
              <a:rPr lang="en-US" dirty="0"/>
            </a:br>
            <a:r>
              <a:rPr lang="en-US" dirty="0"/>
              <a:t>UWP and </a:t>
            </a:r>
            <a:r>
              <a:rPr lang="en-US" dirty="0" err="1"/>
              <a:t>Xamarin.Forms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499146"/>
          </a:xfrm>
        </p:spPr>
        <p:txBody>
          <a:bodyPr/>
          <a:lstStyle/>
          <a:p>
            <a:r>
              <a:rPr lang="da-DK" dirty="0"/>
              <a:t>Windows Forms</a:t>
            </a:r>
          </a:p>
          <a:p>
            <a:r>
              <a:rPr lang="da-DK" dirty="0"/>
              <a:t>Windows Presentation Foundation</a:t>
            </a:r>
          </a:p>
          <a:p>
            <a:r>
              <a:rPr lang="da-DK" dirty="0"/>
              <a:t>Universal Windows Platform</a:t>
            </a:r>
          </a:p>
          <a:p>
            <a:r>
              <a:rPr lang="da-DK" dirty="0"/>
              <a:t>Xamarin.Forms</a:t>
            </a:r>
          </a:p>
          <a:p>
            <a:r>
              <a:rPr lang="da-DK" dirty="0"/>
              <a:t>Blazor</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Universal Windows Platform vs. </a:t>
            </a:r>
            <a:r>
              <a:rPr lang="en-US" dirty="0" err="1"/>
              <a:t>Xamarin.Forms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5212080" cy="2769989"/>
          </a:xfrm>
        </p:spPr>
        <p:txBody>
          <a:bodyPr/>
          <a:lstStyle/>
          <a:p>
            <a:r>
              <a:rPr lang="en-US" dirty="0"/>
              <a:t>UWP</a:t>
            </a:r>
          </a:p>
          <a:p>
            <a:r>
              <a:rPr lang="en-US" dirty="0"/>
              <a:t>Native Windows 10</a:t>
            </a:r>
          </a:p>
          <a:p>
            <a:r>
              <a:rPr lang="en-US" dirty="0" err="1"/>
              <a:t>Hololens</a:t>
            </a:r>
            <a:endParaRPr lang="en-US" dirty="0"/>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6397171" y="1435100"/>
            <a:ext cx="5212080"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533275"/>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pPr marL="457200" indent="-457200">
              <a:buFont typeface="Arial" panose="020B0604020202020204" pitchFamily="34" charset="0"/>
              <a:buChar char="•"/>
            </a:pPr>
            <a:r>
              <a:rPr lang="da-DK" dirty="0" err="1">
                <a:latin typeface="Consolas" panose="020B0609020204030204" pitchFamily="49" charset="0"/>
              </a:rPr>
              <a:t>MessagingCenter</a:t>
            </a:r>
            <a:endParaRPr lang="da-DK" dirty="0">
              <a:latin typeface="Consolas" panose="020B0609020204030204" pitchFamily="49" charset="0"/>
            </a:endParaRPr>
          </a:p>
          <a:p>
            <a:pPr marL="457200" indent="-457200">
              <a:buFont typeface="Arial" panose="020B0604020202020204" pitchFamily="34" charset="0"/>
              <a:buChar char="•"/>
            </a:pPr>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763577"/>
          </a:xfrm>
        </p:spPr>
        <p:txBody>
          <a:bodyPr/>
          <a:lstStyle/>
          <a:p>
            <a:pPr>
              <a:lnSpc>
                <a:spcPct val="150000"/>
              </a:lnSpc>
            </a:pPr>
            <a:r>
              <a:rPr lang="en-US" dirty="0"/>
              <a:t>XAML</a:t>
            </a:r>
          </a:p>
          <a:p>
            <a:pPr>
              <a:lnSpc>
                <a:spcPct val="150000"/>
              </a:lnSpc>
            </a:pPr>
            <a:r>
              <a:rPr lang="en-US" dirty="0"/>
              <a:t>Universal Windows Platform (UWP)</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69B9-2C9A-41B1-A54C-5B410862EF02}"/>
              </a:ext>
            </a:extLst>
          </p:cNvPr>
          <p:cNvSpPr>
            <a:spLocks noGrp="1"/>
          </p:cNvSpPr>
          <p:nvPr>
            <p:ph type="title"/>
          </p:nvPr>
        </p:nvSpPr>
        <p:spPr/>
        <p:txBody>
          <a:bodyPr/>
          <a:lstStyle/>
          <a:p>
            <a:r>
              <a:rPr lang="da-DK" dirty="0" err="1"/>
              <a:t>Xamarin.Forms</a:t>
            </a:r>
            <a:r>
              <a:rPr lang="da-DK" dirty="0"/>
              <a:t> / UWP </a:t>
            </a:r>
            <a:r>
              <a:rPr lang="da-DK" dirty="0" err="1"/>
              <a:t>gotchas</a:t>
            </a:r>
            <a:endParaRPr lang="LID4096" dirty="0"/>
          </a:p>
        </p:txBody>
      </p:sp>
      <p:sp>
        <p:nvSpPr>
          <p:cNvPr id="3" name="Text Placeholder 2">
            <a:extLst>
              <a:ext uri="{FF2B5EF4-FFF2-40B4-BE49-F238E27FC236}">
                <a16:creationId xmlns:a16="http://schemas.microsoft.com/office/drawing/2014/main" id="{E6488D89-36F5-4B93-B16E-C2FA66AF3F49}"/>
              </a:ext>
            </a:extLst>
          </p:cNvPr>
          <p:cNvSpPr>
            <a:spLocks noGrp="1"/>
          </p:cNvSpPr>
          <p:nvPr>
            <p:ph type="body" sz="quarter" idx="10"/>
          </p:nvPr>
        </p:nvSpPr>
        <p:spPr>
          <a:xfrm>
            <a:off x="586390" y="1434370"/>
            <a:ext cx="11018520" cy="4875181"/>
          </a:xfrm>
        </p:spPr>
        <p:txBody>
          <a:bodyPr/>
          <a:lstStyle/>
          <a:p>
            <a:r>
              <a:rPr lang="da-DK" sz="2400" dirty="0"/>
              <a:t>Mobile app must </a:t>
            </a:r>
            <a:r>
              <a:rPr lang="da-DK" sz="2400" dirty="0" err="1"/>
              <a:t>be</a:t>
            </a:r>
            <a:r>
              <a:rPr lang="da-DK" sz="2400" dirty="0"/>
              <a:t> set to </a:t>
            </a:r>
            <a:r>
              <a:rPr lang="da-DK" sz="2400" i="1" dirty="0" err="1"/>
              <a:t>Build</a:t>
            </a:r>
            <a:r>
              <a:rPr lang="da-DK" sz="2400" dirty="0"/>
              <a:t> and </a:t>
            </a:r>
            <a:r>
              <a:rPr lang="da-DK" sz="2400" i="1" dirty="0" err="1"/>
              <a:t>Deploy</a:t>
            </a:r>
            <a:r>
              <a:rPr lang="da-DK" sz="2400" dirty="0"/>
              <a:t> in </a:t>
            </a:r>
            <a:r>
              <a:rPr lang="da-DK" sz="2400" i="1" dirty="0"/>
              <a:t>solution </a:t>
            </a:r>
            <a:r>
              <a:rPr lang="da-DK" sz="2400" i="1" dirty="0" err="1"/>
              <a:t>configuration</a:t>
            </a:r>
            <a:endParaRPr lang="da-DK" sz="2400" i="1" dirty="0"/>
          </a:p>
          <a:p>
            <a:endParaRPr lang="da-DK" sz="2400" i="1" dirty="0"/>
          </a:p>
          <a:p>
            <a:r>
              <a:rPr lang="da-DK" sz="2400" dirty="0"/>
              <a:t>If API and mobile app in same </a:t>
            </a:r>
            <a:r>
              <a:rPr lang="da-DK" sz="2400" dirty="0" err="1"/>
              <a:t>project</a:t>
            </a:r>
            <a:r>
              <a:rPr lang="da-DK" sz="2400" dirty="0"/>
              <a:t>: </a:t>
            </a:r>
            <a:r>
              <a:rPr lang="da-DK" sz="2400" dirty="0" err="1"/>
              <a:t>Use</a:t>
            </a:r>
            <a:r>
              <a:rPr lang="da-DK" sz="2400" dirty="0"/>
              <a:t> multiple startup </a:t>
            </a:r>
            <a:r>
              <a:rPr lang="da-DK" sz="2400" dirty="0" err="1"/>
              <a:t>projects</a:t>
            </a:r>
            <a:endParaRPr lang="da-DK" sz="2400" dirty="0"/>
          </a:p>
          <a:p>
            <a:endParaRPr lang="da-DK" sz="2400" dirty="0"/>
          </a:p>
          <a:p>
            <a:r>
              <a:rPr lang="da-DK" sz="2400" dirty="0"/>
              <a:t>HTTPS not </a:t>
            </a:r>
            <a:r>
              <a:rPr lang="da-DK" sz="2400" dirty="0" err="1"/>
              <a:t>possible</a:t>
            </a:r>
            <a:r>
              <a:rPr lang="da-DK" sz="2400" dirty="0"/>
              <a:t> for </a:t>
            </a:r>
            <a:r>
              <a:rPr lang="da-DK" sz="2400" i="1" dirty="0" err="1"/>
              <a:t>localhost</a:t>
            </a:r>
            <a:r>
              <a:rPr lang="da-DK" sz="2400" dirty="0"/>
              <a:t>:</a:t>
            </a:r>
          </a:p>
          <a:p>
            <a:r>
              <a:rPr lang="da-DK" sz="2400" dirty="0"/>
              <a:t>Manifest: </a:t>
            </a:r>
            <a:r>
              <a:rPr lang="da-DK" sz="1800" dirty="0">
                <a:latin typeface="Consolas" panose="020B0609020204030204" pitchFamily="49" charset="0"/>
              </a:rPr>
              <a:t>&lt;</a:t>
            </a:r>
            <a:r>
              <a:rPr lang="da-DK" sz="1800" dirty="0" err="1">
                <a:latin typeface="Consolas" panose="020B0609020204030204" pitchFamily="49" charset="0"/>
              </a:rPr>
              <a:t>application</a:t>
            </a:r>
            <a:r>
              <a:rPr lang="da-DK" sz="1800" dirty="0">
                <a:latin typeface="Consolas" panose="020B0609020204030204" pitchFamily="49" charset="0"/>
              </a:rPr>
              <a:t> </a:t>
            </a:r>
            <a:r>
              <a:rPr lang="da-DK" sz="1800" dirty="0" err="1">
                <a:latin typeface="Consolas" panose="020B0609020204030204" pitchFamily="49" charset="0"/>
              </a:rPr>
              <a:t>android:usesCleartextTraffic</a:t>
            </a:r>
            <a:r>
              <a:rPr lang="da-DK" sz="1800" dirty="0">
                <a:latin typeface="Consolas" panose="020B0609020204030204" pitchFamily="49" charset="0"/>
              </a:rPr>
              <a:t>="true"&gt;&lt;/</a:t>
            </a:r>
            <a:r>
              <a:rPr lang="da-DK" sz="1800" dirty="0" err="1">
                <a:latin typeface="Consolas" panose="020B0609020204030204" pitchFamily="49" charset="0"/>
              </a:rPr>
              <a:t>application</a:t>
            </a:r>
            <a:r>
              <a:rPr lang="da-DK" sz="1800" dirty="0">
                <a:latin typeface="Consolas" panose="020B0609020204030204" pitchFamily="49" charset="0"/>
              </a:rPr>
              <a:t>&gt;</a:t>
            </a:r>
          </a:p>
          <a:p>
            <a:endParaRPr lang="da-DK" sz="2000" dirty="0"/>
          </a:p>
          <a:p>
            <a:r>
              <a:rPr lang="da-DK" sz="2400" dirty="0" err="1"/>
              <a:t>Move</a:t>
            </a:r>
            <a:r>
              <a:rPr lang="da-DK" sz="2000" dirty="0"/>
              <a:t> </a:t>
            </a:r>
            <a:r>
              <a:rPr lang="da-DK" sz="1800" dirty="0" err="1">
                <a:latin typeface="Consolas" panose="020B0609020204030204" pitchFamily="49" charset="0"/>
              </a:rPr>
              <a:t>app.UseHttpsRedirection</a:t>
            </a:r>
            <a:r>
              <a:rPr lang="da-DK" sz="1800" dirty="0">
                <a:latin typeface="Consolas" panose="020B0609020204030204" pitchFamily="49" charset="0"/>
              </a:rPr>
              <a:t>();</a:t>
            </a:r>
            <a:r>
              <a:rPr lang="da-DK" sz="2000" dirty="0"/>
              <a:t> </a:t>
            </a:r>
            <a:r>
              <a:rPr lang="da-DK" sz="2400" dirty="0"/>
              <a:t>to </a:t>
            </a:r>
            <a:r>
              <a:rPr lang="da-DK" sz="2400" i="1" dirty="0" err="1"/>
              <a:t>prod</a:t>
            </a:r>
            <a:r>
              <a:rPr lang="da-DK" sz="2400" dirty="0"/>
              <a:t>.</a:t>
            </a:r>
          </a:p>
          <a:p>
            <a:endParaRPr lang="da-DK" sz="2000" dirty="0"/>
          </a:p>
          <a:p>
            <a:r>
              <a:rPr lang="da-DK" sz="2000" dirty="0"/>
              <a:t>Run Web API with </a:t>
            </a:r>
            <a:r>
              <a:rPr lang="da-DK" sz="2000" i="1" dirty="0" err="1"/>
              <a:t>kestrel</a:t>
            </a:r>
            <a:r>
              <a:rPr lang="da-DK" sz="2000" dirty="0"/>
              <a:t>.</a:t>
            </a:r>
          </a:p>
          <a:p>
            <a:endParaRPr lang="da-DK" sz="2000" dirty="0"/>
          </a:p>
          <a:p>
            <a:r>
              <a:rPr lang="da-DK" sz="2000" dirty="0" err="1"/>
              <a:t>Don’t</a:t>
            </a:r>
            <a:r>
              <a:rPr lang="da-DK" sz="2000" dirty="0"/>
              <a:t> </a:t>
            </a:r>
            <a:r>
              <a:rPr lang="da-DK" sz="1800" dirty="0" err="1">
                <a:latin typeface="Consolas" panose="020B0609020204030204" pitchFamily="49" charset="0"/>
              </a:rPr>
              <a:t>try</a:t>
            </a:r>
            <a:r>
              <a:rPr lang="da-DK" sz="2000" dirty="0"/>
              <a:t>/</a:t>
            </a:r>
            <a:r>
              <a:rPr lang="da-DK" sz="1800" dirty="0" err="1">
                <a:latin typeface="Consolas" panose="020B0609020204030204" pitchFamily="49" charset="0"/>
              </a:rPr>
              <a:t>catch</a:t>
            </a:r>
            <a:r>
              <a:rPr lang="da-DK" sz="2000" dirty="0"/>
              <a:t> </a:t>
            </a:r>
            <a:r>
              <a:rPr lang="da-DK" sz="2000" dirty="0" err="1"/>
              <a:t>until</a:t>
            </a:r>
            <a:r>
              <a:rPr lang="da-DK" sz="2000" dirty="0"/>
              <a:t> </a:t>
            </a:r>
            <a:r>
              <a:rPr lang="da-DK" sz="2000" dirty="0" err="1"/>
              <a:t>you</a:t>
            </a:r>
            <a:r>
              <a:rPr lang="da-DK" sz="2000" dirty="0"/>
              <a:t> </a:t>
            </a:r>
            <a:r>
              <a:rPr lang="da-DK" sz="2000" dirty="0" err="1"/>
              <a:t>know</a:t>
            </a:r>
            <a:r>
              <a:rPr lang="da-DK" sz="2000" dirty="0"/>
              <a:t> </a:t>
            </a:r>
            <a:r>
              <a:rPr lang="da-DK" sz="2000" dirty="0" err="1"/>
              <a:t>what</a:t>
            </a:r>
            <a:r>
              <a:rPr lang="da-DK" sz="2000" dirty="0"/>
              <a:t> </a:t>
            </a:r>
            <a:r>
              <a:rPr lang="da-DK" sz="2000" dirty="0" err="1"/>
              <a:t>errors</a:t>
            </a:r>
            <a:r>
              <a:rPr lang="da-DK" sz="2000" dirty="0"/>
              <a:t> </a:t>
            </a:r>
            <a:r>
              <a:rPr lang="da-DK" sz="2000" dirty="0" err="1"/>
              <a:t>you</a:t>
            </a:r>
            <a:r>
              <a:rPr lang="da-DK" sz="2000" dirty="0"/>
              <a:t> </a:t>
            </a:r>
            <a:r>
              <a:rPr lang="da-DK" sz="2000" dirty="0" err="1"/>
              <a:t>want</a:t>
            </a:r>
            <a:r>
              <a:rPr lang="da-DK" sz="2000" dirty="0"/>
              <a:t> to handle!</a:t>
            </a:r>
          </a:p>
        </p:txBody>
      </p:sp>
    </p:spTree>
    <p:extLst>
      <p:ext uri="{BB962C8B-B14F-4D97-AF65-F5344CB8AC3E}">
        <p14:creationId xmlns:p14="http://schemas.microsoft.com/office/powerpoint/2010/main" val="2176073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Windows Universal (anything)</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TotalTime>
  <Words>804</Words>
  <Application>Microsoft Office PowerPoint</Application>
  <PresentationFormat>Widescreen</PresentationFormat>
  <Paragraphs>163</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Black</vt:lpstr>
      <vt:lpstr>Consolas</vt:lpstr>
      <vt:lpstr>Segoe UI</vt:lpstr>
      <vt:lpstr>Segoe UI Semibold</vt:lpstr>
      <vt:lpstr>Wingdings</vt:lpstr>
      <vt:lpstr>White Template</vt:lpstr>
      <vt:lpstr>Black Template</vt:lpstr>
      <vt:lpstr>Apps and XAML,  UWP and Xamarin.Forms</vt:lpstr>
      <vt:lpstr>Agenda</vt:lpstr>
      <vt:lpstr>XAML</vt:lpstr>
      <vt:lpstr>XAML = eXtensible Application Markup Language</vt:lpstr>
      <vt:lpstr>XAML</vt:lpstr>
      <vt:lpstr>XAML Markup vs. Code</vt:lpstr>
      <vt:lpstr>MainPage.xaml</vt:lpstr>
      <vt:lpstr>MainPage.xaml.cs</vt:lpstr>
      <vt:lpstr>UI Frameworks for C♯</vt:lpstr>
      <vt:lpstr>UI Frameworks for C♯</vt:lpstr>
      <vt:lpstr>Universal Windows Platform vs. Xamarin.Forms</vt:lpstr>
      <vt:lpstr>Xamarin.Forms</vt:lpstr>
      <vt:lpstr>XAML + Code Behind</vt:lpstr>
      <vt:lpstr>MVVM</vt:lpstr>
      <vt:lpstr>The Model-View-ViewModel Pattern</vt:lpstr>
      <vt:lpstr>MVVM</vt:lpstr>
      <vt:lpstr>MVVM</vt:lpstr>
      <vt:lpstr>MVVM concepts</vt:lpstr>
      <vt:lpstr>MVVM Design Patterns</vt:lpstr>
      <vt:lpstr>Xamarin.Forms / UWP gotchas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13</cp:revision>
  <dcterms:created xsi:type="dcterms:W3CDTF">2019-11-18T13:51:42Z</dcterms:created>
  <dcterms:modified xsi:type="dcterms:W3CDTF">2019-11-22T09:00:28Z</dcterms:modified>
</cp:coreProperties>
</file>