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9"/>
  </p:notesMasterIdLst>
  <p:handoutMasterIdLst>
    <p:handoutMasterId r:id="rId10"/>
  </p:handoutMasterIdLst>
  <p:sldIdLst>
    <p:sldId id="1663" r:id="rId6"/>
    <p:sldId id="1677" r:id="rId7"/>
    <p:sldId id="1678" r:id="rId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77"/>
            <p14:sldId id="167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E5D0"/>
    <a:srgbClr val="000000"/>
    <a:srgbClr val="0078D4"/>
    <a:srgbClr val="50E6FF"/>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2101" autoAdjust="0"/>
  </p:normalViewPr>
  <p:slideViewPr>
    <p:cSldViewPr snapToGrid="0">
      <p:cViewPr varScale="1">
        <p:scale>
          <a:sx n="94" d="100"/>
          <a:sy n="94" d="100"/>
        </p:scale>
        <p:origin x="33" y="24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11/24/2019 7:34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11/24/2019 7:34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11/24/2019 7:34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C♯</a:t>
            </a:r>
            <a:br>
              <a:rPr lang="en-US" dirty="0"/>
            </a:br>
            <a:r>
              <a:rPr lang="en-US" dirty="0"/>
              <a:t>Putting it all together</a:t>
            </a:r>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3496085"/>
          </a:xfrm>
        </p:spPr>
        <p:txBody>
          <a:bodyPr/>
          <a:lstStyle/>
          <a:p>
            <a:pPr>
              <a:lnSpc>
                <a:spcPct val="150000"/>
              </a:lnSpc>
            </a:pPr>
            <a:r>
              <a:rPr lang="en-US" dirty="0"/>
              <a:t>Security – authentication / authorization</a:t>
            </a:r>
          </a:p>
          <a:p>
            <a:pPr marL="457200" indent="-457200">
              <a:lnSpc>
                <a:spcPct val="150000"/>
              </a:lnSpc>
              <a:buFontTx/>
              <a:buChar char="-"/>
            </a:pPr>
            <a:r>
              <a:rPr lang="en-US" dirty="0"/>
              <a:t>ASP.NET Core Web API</a:t>
            </a:r>
          </a:p>
          <a:p>
            <a:pPr marL="457200" indent="-457200">
              <a:lnSpc>
                <a:spcPct val="150000"/>
              </a:lnSpc>
              <a:buFontTx/>
              <a:buChar char="-"/>
            </a:pPr>
            <a:r>
              <a:rPr lang="en-US" dirty="0" err="1"/>
              <a:t>Xamarin.Forms</a:t>
            </a:r>
            <a:endParaRPr lang="en-US" dirty="0"/>
          </a:p>
          <a:p>
            <a:pPr>
              <a:lnSpc>
                <a:spcPct val="150000"/>
              </a:lnSpc>
            </a:pPr>
            <a:r>
              <a:rPr lang="en-US" dirty="0"/>
              <a:t>DevOps – pipelines</a:t>
            </a:r>
          </a:p>
          <a:p>
            <a:pPr>
              <a:lnSpc>
                <a:spcPct val="150000"/>
              </a:lnSpc>
            </a:pPr>
            <a:endParaRPr lang="en-US" dirty="0"/>
          </a:p>
        </p:txBody>
      </p:sp>
    </p:spTree>
    <p:extLst>
      <p:ext uri="{BB962C8B-B14F-4D97-AF65-F5344CB8AC3E}">
        <p14:creationId xmlns:p14="http://schemas.microsoft.com/office/powerpoint/2010/main" val="32005946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8EAF5-5769-459E-87C7-82D101A64058}"/>
              </a:ext>
            </a:extLst>
          </p:cNvPr>
          <p:cNvSpPr>
            <a:spLocks noGrp="1"/>
          </p:cNvSpPr>
          <p:nvPr>
            <p:ph type="title"/>
          </p:nvPr>
        </p:nvSpPr>
        <p:spPr/>
        <p:txBody>
          <a:bodyPr/>
          <a:lstStyle/>
          <a:p>
            <a:r>
              <a:rPr lang="da-DK" dirty="0"/>
              <a:t>Security – ASP.NET Web API</a:t>
            </a:r>
            <a:endParaRPr lang="LID4096" dirty="0"/>
          </a:p>
        </p:txBody>
      </p:sp>
      <p:sp>
        <p:nvSpPr>
          <p:cNvPr id="3" name="Text Placeholder 2">
            <a:extLst>
              <a:ext uri="{FF2B5EF4-FFF2-40B4-BE49-F238E27FC236}">
                <a16:creationId xmlns:a16="http://schemas.microsoft.com/office/drawing/2014/main" id="{C59E4799-348A-4E99-912A-079E93FA746C}"/>
              </a:ext>
            </a:extLst>
          </p:cNvPr>
          <p:cNvSpPr>
            <a:spLocks noGrp="1"/>
          </p:cNvSpPr>
          <p:nvPr>
            <p:ph type="body" sz="quarter" idx="10"/>
          </p:nvPr>
        </p:nvSpPr>
        <p:spPr>
          <a:xfrm>
            <a:off x="586390" y="1434370"/>
            <a:ext cx="11018520" cy="3533275"/>
          </a:xfrm>
        </p:spPr>
        <p:txBody>
          <a:bodyPr/>
          <a:lstStyle/>
          <a:p>
            <a:r>
              <a:rPr lang="en-US" dirty="0"/>
              <a:t>(No Authentication)</a:t>
            </a:r>
          </a:p>
          <a:p>
            <a:r>
              <a:rPr lang="en-US" dirty="0"/>
              <a:t>(</a:t>
            </a:r>
            <a:r>
              <a:rPr lang="en-US" dirty="0" err="1"/>
              <a:t>Invidual</a:t>
            </a:r>
            <a:r>
              <a:rPr lang="en-US" dirty="0"/>
              <a:t> User Accounts)</a:t>
            </a:r>
          </a:p>
          <a:p>
            <a:r>
              <a:rPr lang="en-US" dirty="0"/>
              <a:t>Azure Active Directory B2C</a:t>
            </a:r>
          </a:p>
          <a:p>
            <a:r>
              <a:rPr lang="en-US" dirty="0"/>
              <a:t>Work or School Accounts (Azure Active Directory)</a:t>
            </a:r>
          </a:p>
          <a:p>
            <a:r>
              <a:rPr lang="en-US" dirty="0"/>
              <a:t>Windows Authentication (AD)</a:t>
            </a:r>
          </a:p>
          <a:p>
            <a:endParaRPr lang="en-US" dirty="0"/>
          </a:p>
          <a:p>
            <a:r>
              <a:rPr lang="en-US" dirty="0"/>
              <a:t>Azure App Service Authentication (easyauth.dll)</a:t>
            </a:r>
            <a:endParaRPr lang="LID4096" dirty="0"/>
          </a:p>
        </p:txBody>
      </p:sp>
    </p:spTree>
    <p:extLst>
      <p:ext uri="{BB962C8B-B14F-4D97-AF65-F5344CB8AC3E}">
        <p14:creationId xmlns:p14="http://schemas.microsoft.com/office/powerpoint/2010/main" val="2269867633"/>
      </p:ext>
    </p:extLst>
  </p:cSld>
  <p:clrMapOvr>
    <a:masterClrMapping/>
  </p:clrMapOvr>
  <p:transition>
    <p:fade/>
  </p:transition>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230</TotalTime>
  <Words>107</Words>
  <Application>Microsoft Office PowerPoint</Application>
  <PresentationFormat>Widescreen</PresentationFormat>
  <Paragraphs>21</Paragraphs>
  <Slides>3</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vt:i4>
      </vt:variant>
    </vt:vector>
  </HeadingPairs>
  <TitlesOfParts>
    <vt:vector size="10" baseType="lpstr">
      <vt:lpstr>Arial</vt:lpstr>
      <vt:lpstr>Consolas</vt:lpstr>
      <vt:lpstr>Segoe UI</vt:lpstr>
      <vt:lpstr>Segoe UI Semibold</vt:lpstr>
      <vt:lpstr>Wingdings</vt:lpstr>
      <vt:lpstr>White Template</vt:lpstr>
      <vt:lpstr>Black Template</vt:lpstr>
      <vt:lpstr>C♯ Putting it all together</vt:lpstr>
      <vt:lpstr>Agenda</vt:lpstr>
      <vt:lpstr>Security – ASP.NET Web 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Apps and XAML,  UWP and Xamarin.Forms</dc:title>
  <dc:creator>Rasmus Lystrøm</dc:creator>
  <cp:lastModifiedBy>Rasmus Lystrøm</cp:lastModifiedBy>
  <cp:revision>19</cp:revision>
  <dcterms:created xsi:type="dcterms:W3CDTF">2019-11-18T13:51:42Z</dcterms:created>
  <dcterms:modified xsi:type="dcterms:W3CDTF">2019-11-24T18:40:20Z</dcterms:modified>
</cp:coreProperties>
</file>