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1" name="PlaceHolder 2"/>
          <p:cNvSpPr>
            <a:spLocks noGrp="1"/>
          </p:cNvSpPr>
          <p:nvPr>
            <p:ph type="body"/>
          </p:nvPr>
        </p:nvSpPr>
        <p:spPr>
          <a:xfrm>
            <a:off x="540000" y="4680000"/>
            <a:ext cx="91800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2" name="PlaceHolder 3"/>
          <p:cNvSpPr>
            <a:spLocks noGrp="1"/>
          </p:cNvSpPr>
          <p:nvPr>
            <p:ph type="body"/>
          </p:nvPr>
        </p:nvSpPr>
        <p:spPr>
          <a:xfrm>
            <a:off x="540000" y="5996160"/>
            <a:ext cx="91800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4" name="PlaceHolder 2"/>
          <p:cNvSpPr>
            <a:spLocks noGrp="1"/>
          </p:cNvSpPr>
          <p:nvPr>
            <p:ph type="body"/>
          </p:nvPr>
        </p:nvSpPr>
        <p:spPr>
          <a:xfrm>
            <a:off x="54000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5" name="PlaceHolder 3"/>
          <p:cNvSpPr>
            <a:spLocks noGrp="1"/>
          </p:cNvSpPr>
          <p:nvPr>
            <p:ph type="body"/>
          </p:nvPr>
        </p:nvSpPr>
        <p:spPr>
          <a:xfrm>
            <a:off x="524376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6" name="PlaceHolder 4"/>
          <p:cNvSpPr>
            <a:spLocks noGrp="1"/>
          </p:cNvSpPr>
          <p:nvPr>
            <p:ph type="body"/>
          </p:nvPr>
        </p:nvSpPr>
        <p:spPr>
          <a:xfrm>
            <a:off x="54000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37" name="PlaceHolder 5"/>
          <p:cNvSpPr>
            <a:spLocks noGrp="1"/>
          </p:cNvSpPr>
          <p:nvPr>
            <p:ph type="body"/>
          </p:nvPr>
        </p:nvSpPr>
        <p:spPr>
          <a:xfrm>
            <a:off x="524376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39" name="PlaceHolder 2"/>
          <p:cNvSpPr>
            <a:spLocks noGrp="1"/>
          </p:cNvSpPr>
          <p:nvPr>
            <p:ph type="body"/>
          </p:nvPr>
        </p:nvSpPr>
        <p:spPr>
          <a:xfrm>
            <a:off x="540000" y="468000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0" name="PlaceHolder 3"/>
          <p:cNvSpPr>
            <a:spLocks noGrp="1"/>
          </p:cNvSpPr>
          <p:nvPr>
            <p:ph type="body"/>
          </p:nvPr>
        </p:nvSpPr>
        <p:spPr>
          <a:xfrm>
            <a:off x="3643920" y="468000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1" name="PlaceHolder 4"/>
          <p:cNvSpPr>
            <a:spLocks noGrp="1"/>
          </p:cNvSpPr>
          <p:nvPr>
            <p:ph type="body"/>
          </p:nvPr>
        </p:nvSpPr>
        <p:spPr>
          <a:xfrm>
            <a:off x="6747480" y="468000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2" name="PlaceHolder 5"/>
          <p:cNvSpPr>
            <a:spLocks noGrp="1"/>
          </p:cNvSpPr>
          <p:nvPr>
            <p:ph type="body"/>
          </p:nvPr>
        </p:nvSpPr>
        <p:spPr>
          <a:xfrm>
            <a:off x="540000" y="599616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3" name="PlaceHolder 6"/>
          <p:cNvSpPr>
            <a:spLocks noGrp="1"/>
          </p:cNvSpPr>
          <p:nvPr>
            <p:ph type="body"/>
          </p:nvPr>
        </p:nvSpPr>
        <p:spPr>
          <a:xfrm>
            <a:off x="3643920" y="599616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44" name="PlaceHolder 7"/>
          <p:cNvSpPr>
            <a:spLocks noGrp="1"/>
          </p:cNvSpPr>
          <p:nvPr>
            <p:ph type="body"/>
          </p:nvPr>
        </p:nvSpPr>
        <p:spPr>
          <a:xfrm>
            <a:off x="6747480" y="599616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2" name="PlaceHolder 2"/>
          <p:cNvSpPr>
            <a:spLocks noGrp="1"/>
          </p:cNvSpPr>
          <p:nvPr>
            <p:ph type="subTitle"/>
          </p:nvPr>
        </p:nvSpPr>
        <p:spPr>
          <a:xfrm>
            <a:off x="540000" y="4680000"/>
            <a:ext cx="9180000" cy="2520000"/>
          </a:xfrm>
          <a:prstGeom prst="rect">
            <a:avLst/>
          </a:prstGeom>
        </p:spPr>
        <p:txBody>
          <a:bodyPr lIns="0" rIns="0" tIns="0" bIns="0">
            <a:noAutofit/>
          </a:bodyPr>
          <a:p>
            <a:endParaRPr b="0" lang="en-US" sz="22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4" name="PlaceHolder 2"/>
          <p:cNvSpPr>
            <a:spLocks noGrp="1"/>
          </p:cNvSpPr>
          <p:nvPr>
            <p:ph type="body"/>
          </p:nvPr>
        </p:nvSpPr>
        <p:spPr>
          <a:xfrm>
            <a:off x="540000" y="4680000"/>
            <a:ext cx="918000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56" name="PlaceHolder 2"/>
          <p:cNvSpPr>
            <a:spLocks noGrp="1"/>
          </p:cNvSpPr>
          <p:nvPr>
            <p:ph type="body"/>
          </p:nvPr>
        </p:nvSpPr>
        <p:spPr>
          <a:xfrm>
            <a:off x="54000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57" name="PlaceHolder 3"/>
          <p:cNvSpPr>
            <a:spLocks noGrp="1"/>
          </p:cNvSpPr>
          <p:nvPr>
            <p:ph type="body"/>
          </p:nvPr>
        </p:nvSpPr>
        <p:spPr>
          <a:xfrm>
            <a:off x="524376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330000"/>
            <a:ext cx="9360000" cy="4173120"/>
          </a:xfrm>
          <a:prstGeom prst="rect">
            <a:avLst/>
          </a:prstGeom>
        </p:spPr>
        <p:txBody>
          <a:bodyPr lIns="0" rIns="0" tIns="0" bIns="0">
            <a:noAutofit/>
          </a:bodyPr>
          <a:p>
            <a:endParaRPr b="0" lang="en-US" sz="22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1" name="PlaceHolder 2"/>
          <p:cNvSpPr>
            <a:spLocks noGrp="1"/>
          </p:cNvSpPr>
          <p:nvPr>
            <p:ph type="body"/>
          </p:nvPr>
        </p:nvSpPr>
        <p:spPr>
          <a:xfrm>
            <a:off x="54000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2" name="PlaceHolder 3"/>
          <p:cNvSpPr>
            <a:spLocks noGrp="1"/>
          </p:cNvSpPr>
          <p:nvPr>
            <p:ph type="body"/>
          </p:nvPr>
        </p:nvSpPr>
        <p:spPr>
          <a:xfrm>
            <a:off x="524376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3" name="PlaceHolder 4"/>
          <p:cNvSpPr>
            <a:spLocks noGrp="1"/>
          </p:cNvSpPr>
          <p:nvPr>
            <p:ph type="body"/>
          </p:nvPr>
        </p:nvSpPr>
        <p:spPr>
          <a:xfrm>
            <a:off x="54000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0" name="PlaceHolder 2"/>
          <p:cNvSpPr>
            <a:spLocks noGrp="1"/>
          </p:cNvSpPr>
          <p:nvPr>
            <p:ph type="subTitle"/>
          </p:nvPr>
        </p:nvSpPr>
        <p:spPr>
          <a:xfrm>
            <a:off x="540000" y="4680000"/>
            <a:ext cx="9180000" cy="2520000"/>
          </a:xfrm>
          <a:prstGeom prst="rect">
            <a:avLst/>
          </a:prstGeom>
        </p:spPr>
        <p:txBody>
          <a:bodyPr lIns="0" rIns="0" tIns="0" bIns="0">
            <a:noAutofit/>
          </a:bodyPr>
          <a:p>
            <a:endParaRPr b="0" lang="en-US" sz="22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5" name="PlaceHolder 2"/>
          <p:cNvSpPr>
            <a:spLocks noGrp="1"/>
          </p:cNvSpPr>
          <p:nvPr>
            <p:ph type="body"/>
          </p:nvPr>
        </p:nvSpPr>
        <p:spPr>
          <a:xfrm>
            <a:off x="54000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6" name="PlaceHolder 3"/>
          <p:cNvSpPr>
            <a:spLocks noGrp="1"/>
          </p:cNvSpPr>
          <p:nvPr>
            <p:ph type="body"/>
          </p:nvPr>
        </p:nvSpPr>
        <p:spPr>
          <a:xfrm>
            <a:off x="524376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67" name="PlaceHolder 4"/>
          <p:cNvSpPr>
            <a:spLocks noGrp="1"/>
          </p:cNvSpPr>
          <p:nvPr>
            <p:ph type="body"/>
          </p:nvPr>
        </p:nvSpPr>
        <p:spPr>
          <a:xfrm>
            <a:off x="524376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69" name="PlaceHolder 2"/>
          <p:cNvSpPr>
            <a:spLocks noGrp="1"/>
          </p:cNvSpPr>
          <p:nvPr>
            <p:ph type="body"/>
          </p:nvPr>
        </p:nvSpPr>
        <p:spPr>
          <a:xfrm>
            <a:off x="54000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0" name="PlaceHolder 3"/>
          <p:cNvSpPr>
            <a:spLocks noGrp="1"/>
          </p:cNvSpPr>
          <p:nvPr>
            <p:ph type="body"/>
          </p:nvPr>
        </p:nvSpPr>
        <p:spPr>
          <a:xfrm>
            <a:off x="524376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1" name="PlaceHolder 4"/>
          <p:cNvSpPr>
            <a:spLocks noGrp="1"/>
          </p:cNvSpPr>
          <p:nvPr>
            <p:ph type="body"/>
          </p:nvPr>
        </p:nvSpPr>
        <p:spPr>
          <a:xfrm>
            <a:off x="540000" y="5996160"/>
            <a:ext cx="91800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3" name="PlaceHolder 2"/>
          <p:cNvSpPr>
            <a:spLocks noGrp="1"/>
          </p:cNvSpPr>
          <p:nvPr>
            <p:ph type="body"/>
          </p:nvPr>
        </p:nvSpPr>
        <p:spPr>
          <a:xfrm>
            <a:off x="540000" y="4680000"/>
            <a:ext cx="91800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4" name="PlaceHolder 3"/>
          <p:cNvSpPr>
            <a:spLocks noGrp="1"/>
          </p:cNvSpPr>
          <p:nvPr>
            <p:ph type="body"/>
          </p:nvPr>
        </p:nvSpPr>
        <p:spPr>
          <a:xfrm>
            <a:off x="540000" y="5996160"/>
            <a:ext cx="91800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76" name="PlaceHolder 2"/>
          <p:cNvSpPr>
            <a:spLocks noGrp="1"/>
          </p:cNvSpPr>
          <p:nvPr>
            <p:ph type="body"/>
          </p:nvPr>
        </p:nvSpPr>
        <p:spPr>
          <a:xfrm>
            <a:off x="54000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7" name="PlaceHolder 3"/>
          <p:cNvSpPr>
            <a:spLocks noGrp="1"/>
          </p:cNvSpPr>
          <p:nvPr>
            <p:ph type="body"/>
          </p:nvPr>
        </p:nvSpPr>
        <p:spPr>
          <a:xfrm>
            <a:off x="524376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8" name="PlaceHolder 4"/>
          <p:cNvSpPr>
            <a:spLocks noGrp="1"/>
          </p:cNvSpPr>
          <p:nvPr>
            <p:ph type="body"/>
          </p:nvPr>
        </p:nvSpPr>
        <p:spPr>
          <a:xfrm>
            <a:off x="54000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79" name="PlaceHolder 5"/>
          <p:cNvSpPr>
            <a:spLocks noGrp="1"/>
          </p:cNvSpPr>
          <p:nvPr>
            <p:ph type="body"/>
          </p:nvPr>
        </p:nvSpPr>
        <p:spPr>
          <a:xfrm>
            <a:off x="524376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81" name="PlaceHolder 2"/>
          <p:cNvSpPr>
            <a:spLocks noGrp="1"/>
          </p:cNvSpPr>
          <p:nvPr>
            <p:ph type="body"/>
          </p:nvPr>
        </p:nvSpPr>
        <p:spPr>
          <a:xfrm>
            <a:off x="540000" y="468000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2" name="PlaceHolder 3"/>
          <p:cNvSpPr>
            <a:spLocks noGrp="1"/>
          </p:cNvSpPr>
          <p:nvPr>
            <p:ph type="body"/>
          </p:nvPr>
        </p:nvSpPr>
        <p:spPr>
          <a:xfrm>
            <a:off x="3643920" y="468000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3" name="PlaceHolder 4"/>
          <p:cNvSpPr>
            <a:spLocks noGrp="1"/>
          </p:cNvSpPr>
          <p:nvPr>
            <p:ph type="body"/>
          </p:nvPr>
        </p:nvSpPr>
        <p:spPr>
          <a:xfrm>
            <a:off x="6747480" y="468000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4" name="PlaceHolder 5"/>
          <p:cNvSpPr>
            <a:spLocks noGrp="1"/>
          </p:cNvSpPr>
          <p:nvPr>
            <p:ph type="body"/>
          </p:nvPr>
        </p:nvSpPr>
        <p:spPr>
          <a:xfrm>
            <a:off x="540000" y="599616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5" name="PlaceHolder 6"/>
          <p:cNvSpPr>
            <a:spLocks noGrp="1"/>
          </p:cNvSpPr>
          <p:nvPr>
            <p:ph type="body"/>
          </p:nvPr>
        </p:nvSpPr>
        <p:spPr>
          <a:xfrm>
            <a:off x="3643920" y="599616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86" name="PlaceHolder 7"/>
          <p:cNvSpPr>
            <a:spLocks noGrp="1"/>
          </p:cNvSpPr>
          <p:nvPr>
            <p:ph type="body"/>
          </p:nvPr>
        </p:nvSpPr>
        <p:spPr>
          <a:xfrm>
            <a:off x="6747480" y="5996160"/>
            <a:ext cx="29556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2" name="PlaceHolder 2"/>
          <p:cNvSpPr>
            <a:spLocks noGrp="1"/>
          </p:cNvSpPr>
          <p:nvPr>
            <p:ph type="body"/>
          </p:nvPr>
        </p:nvSpPr>
        <p:spPr>
          <a:xfrm>
            <a:off x="540000" y="4680000"/>
            <a:ext cx="918000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4" name="PlaceHolder 2"/>
          <p:cNvSpPr>
            <a:spLocks noGrp="1"/>
          </p:cNvSpPr>
          <p:nvPr>
            <p:ph type="body"/>
          </p:nvPr>
        </p:nvSpPr>
        <p:spPr>
          <a:xfrm>
            <a:off x="54000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15" name="PlaceHolder 3"/>
          <p:cNvSpPr>
            <a:spLocks noGrp="1"/>
          </p:cNvSpPr>
          <p:nvPr>
            <p:ph type="body"/>
          </p:nvPr>
        </p:nvSpPr>
        <p:spPr>
          <a:xfrm>
            <a:off x="524376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330000"/>
            <a:ext cx="9360000" cy="4173120"/>
          </a:xfrm>
          <a:prstGeom prst="rect">
            <a:avLst/>
          </a:prstGeom>
        </p:spPr>
        <p:txBody>
          <a:bodyPr lIns="0" rIns="0" tIns="0" bIns="0">
            <a:noAutofit/>
          </a:bodyPr>
          <a:p>
            <a:endParaRPr b="0" lang="en-US" sz="22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19" name="PlaceHolder 2"/>
          <p:cNvSpPr>
            <a:spLocks noGrp="1"/>
          </p:cNvSpPr>
          <p:nvPr>
            <p:ph type="body"/>
          </p:nvPr>
        </p:nvSpPr>
        <p:spPr>
          <a:xfrm>
            <a:off x="54000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0" name="PlaceHolder 3"/>
          <p:cNvSpPr>
            <a:spLocks noGrp="1"/>
          </p:cNvSpPr>
          <p:nvPr>
            <p:ph type="body"/>
          </p:nvPr>
        </p:nvSpPr>
        <p:spPr>
          <a:xfrm>
            <a:off x="524376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1" name="PlaceHolder 4"/>
          <p:cNvSpPr>
            <a:spLocks noGrp="1"/>
          </p:cNvSpPr>
          <p:nvPr>
            <p:ph type="body"/>
          </p:nvPr>
        </p:nvSpPr>
        <p:spPr>
          <a:xfrm>
            <a:off x="54000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3" name="PlaceHolder 2"/>
          <p:cNvSpPr>
            <a:spLocks noGrp="1"/>
          </p:cNvSpPr>
          <p:nvPr>
            <p:ph type="body"/>
          </p:nvPr>
        </p:nvSpPr>
        <p:spPr>
          <a:xfrm>
            <a:off x="540000" y="4680000"/>
            <a:ext cx="4479480" cy="252000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4" name="PlaceHolder 3"/>
          <p:cNvSpPr>
            <a:spLocks noGrp="1"/>
          </p:cNvSpPr>
          <p:nvPr>
            <p:ph type="body"/>
          </p:nvPr>
        </p:nvSpPr>
        <p:spPr>
          <a:xfrm>
            <a:off x="524376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5" name="PlaceHolder 4"/>
          <p:cNvSpPr>
            <a:spLocks noGrp="1"/>
          </p:cNvSpPr>
          <p:nvPr>
            <p:ph type="body"/>
          </p:nvPr>
        </p:nvSpPr>
        <p:spPr>
          <a:xfrm>
            <a:off x="5243760" y="599616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330000"/>
            <a:ext cx="9360000" cy="900000"/>
          </a:xfrm>
          <a:prstGeom prst="rect">
            <a:avLst/>
          </a:prstGeom>
        </p:spPr>
        <p:txBody>
          <a:bodyPr lIns="0" rIns="0" tIns="0" bIns="0" anchor="b">
            <a:noAutofit/>
          </a:bodyPr>
          <a:p>
            <a:endParaRPr b="1" lang="en-US" sz="3200" spc="-1" strike="noStrike">
              <a:solidFill>
                <a:srgbClr val="ffffff"/>
              </a:solidFill>
              <a:latin typeface="Source Sans Pro Black"/>
            </a:endParaRPr>
          </a:p>
        </p:txBody>
      </p:sp>
      <p:sp>
        <p:nvSpPr>
          <p:cNvPr id="27" name="PlaceHolder 2"/>
          <p:cNvSpPr>
            <a:spLocks noGrp="1"/>
          </p:cNvSpPr>
          <p:nvPr>
            <p:ph type="body"/>
          </p:nvPr>
        </p:nvSpPr>
        <p:spPr>
          <a:xfrm>
            <a:off x="54000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8" name="PlaceHolder 3"/>
          <p:cNvSpPr>
            <a:spLocks noGrp="1"/>
          </p:cNvSpPr>
          <p:nvPr>
            <p:ph type="body"/>
          </p:nvPr>
        </p:nvSpPr>
        <p:spPr>
          <a:xfrm>
            <a:off x="5243760" y="4680000"/>
            <a:ext cx="447948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
        <p:nvSpPr>
          <p:cNvPr id="29" name="PlaceHolder 4"/>
          <p:cNvSpPr>
            <a:spLocks noGrp="1"/>
          </p:cNvSpPr>
          <p:nvPr>
            <p:ph type="body"/>
          </p:nvPr>
        </p:nvSpPr>
        <p:spPr>
          <a:xfrm>
            <a:off x="540000" y="5996160"/>
            <a:ext cx="9180000" cy="1201680"/>
          </a:xfrm>
          <a:prstGeom prst="rect">
            <a:avLst/>
          </a:prstGeom>
        </p:spPr>
        <p:txBody>
          <a:bodyPr lIns="0" rIns="0" tIns="0" bIns="0">
            <a:normAutofit/>
          </a:bodyPr>
          <a:p>
            <a:endParaRPr b="1" lang="en-US" sz="26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4"/>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819CA281-E405-40BD-9B20-2E995C9FD0F3}"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Source Sans Pro Black"/>
              </a:rPr>
              <a:t>Click to edit the title text format</a:t>
            </a:r>
            <a:endParaRPr b="1" lang="en-US"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Source Sans Pro Semibold"/>
              </a:rPr>
              <a:t>Click to edit the outline text format</a:t>
            </a:r>
            <a:endParaRPr b="1" lang="en-US" sz="2600" spc="-1" strike="noStrike">
              <a:solidFill>
                <a:srgbClr val="1c1c1c"/>
              </a:solidFill>
              <a:latin typeface="Source Sans Pro Semibold"/>
            </a:endParaRPr>
          </a:p>
          <a:p>
            <a:pPr lvl="1" marL="288000">
              <a:spcAft>
                <a:spcPts val="1131"/>
              </a:spcAft>
            </a:pPr>
            <a:r>
              <a:rPr b="0" lang="en-US" sz="2200" spc="-1" strike="noStrike">
                <a:solidFill>
                  <a:srgbClr val="1c1c1c"/>
                </a:solidFill>
                <a:latin typeface="Source Sans Pro Light"/>
              </a:rPr>
              <a:t>Second Outline Level</a:t>
            </a:r>
            <a:endParaRPr b="0" lang="en-US" sz="2200" spc="-1" strike="noStrike">
              <a:solidFill>
                <a:srgbClr val="1c1c1c"/>
              </a:solidFill>
              <a:latin typeface="Source Sans Pro Light"/>
            </a:endParaRPr>
          </a:p>
          <a:p>
            <a:pPr lvl="2" marL="576000">
              <a:spcAft>
                <a:spcPts val="850"/>
              </a:spcAft>
            </a:pPr>
            <a:r>
              <a:rPr b="0" lang="en-US" sz="1800" spc="-1" strike="noStrike">
                <a:solidFill>
                  <a:srgbClr val="1c1c1c"/>
                </a:solidFill>
                <a:latin typeface="Source Sans Pro Light"/>
              </a:rPr>
              <a:t>Third Outline Level</a:t>
            </a:r>
            <a:endParaRPr b="0" lang="en-US" sz="1800" spc="-1" strike="noStrike">
              <a:solidFill>
                <a:srgbClr val="1c1c1c"/>
              </a:solidFill>
              <a:latin typeface="Source Sans Pro Light"/>
            </a:endParaRPr>
          </a:p>
          <a:p>
            <a:pPr lvl="3" marL="864000">
              <a:spcAft>
                <a:spcPts val="567"/>
              </a:spcAft>
            </a:pPr>
            <a:r>
              <a:rPr b="0" lang="en-US" sz="1600" spc="-1" strike="noStrike">
                <a:solidFill>
                  <a:srgbClr val="1c1c1c"/>
                </a:solidFill>
                <a:latin typeface="Source Sans Pro Light"/>
              </a:rPr>
              <a:t>Fourth Outline Level</a:t>
            </a:r>
            <a:endParaRPr b="0" lang="en-US" sz="1600" spc="-1" strike="noStrike">
              <a:solidFill>
                <a:srgbClr val="1c1c1c"/>
              </a:solidFill>
              <a:latin typeface="Source Sans Pro Light"/>
            </a:endParaRPr>
          </a:p>
          <a:p>
            <a:pPr lvl="4" marL="1152000">
              <a:spcAft>
                <a:spcPts val="283"/>
              </a:spcAft>
            </a:pPr>
            <a:r>
              <a:rPr b="0" lang="en-US" sz="1600" spc="-1" strike="noStrike">
                <a:solidFill>
                  <a:srgbClr val="1c1c1c"/>
                </a:solidFill>
                <a:latin typeface="Source Sans Pro Light"/>
              </a:rPr>
              <a:t>Fifth Outline Level</a:t>
            </a:r>
            <a:endParaRPr b="0" lang="en-US" sz="1600" spc="-1" strike="noStrike">
              <a:solidFill>
                <a:srgbClr val="1c1c1c"/>
              </a:solidFill>
              <a:latin typeface="Source Sans Pro Light"/>
            </a:endParaRPr>
          </a:p>
          <a:p>
            <a:pPr lvl="5" marL="1440000">
              <a:spcAft>
                <a:spcPts val="283"/>
              </a:spcAft>
            </a:pPr>
            <a:r>
              <a:rPr b="0" lang="en-US" sz="1600" spc="-1" strike="noStrike">
                <a:solidFill>
                  <a:srgbClr val="1c1c1c"/>
                </a:solidFill>
                <a:latin typeface="Source Sans Pro Light"/>
              </a:rPr>
              <a:t>Sixth Outline Level</a:t>
            </a:r>
            <a:endParaRPr b="0" lang="en-US" sz="1600" spc="-1" strike="noStrike">
              <a:solidFill>
                <a:srgbClr val="1c1c1c"/>
              </a:solidFill>
              <a:latin typeface="Source Sans Pro Light"/>
            </a:endParaRPr>
          </a:p>
          <a:p>
            <a:pPr lvl="6" marL="1728000">
              <a:spcAft>
                <a:spcPts val="283"/>
              </a:spcAft>
            </a:pPr>
            <a:r>
              <a:rPr b="0" lang="en-US" sz="1600" spc="-1" strike="noStrike">
                <a:solidFill>
                  <a:srgbClr val="1c1c1c"/>
                </a:solidFill>
                <a:latin typeface="Source Sans Pro Light"/>
              </a:rPr>
              <a:t>Seventh Outline Level</a:t>
            </a:r>
            <a:endParaRPr b="0" lang="en-US"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Source Sans Pro Black"/>
              </a:rPr>
              <a:t>&lt;date/time&gt;</a:t>
            </a:r>
            <a:endParaRPr b="1" lang="en-US"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Source Sans Pro Black"/>
              </a:rPr>
              <a:t>&lt;footer&gt;</a:t>
            </a:r>
            <a:endParaRPr b="1" lang="en-US"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DE4DC84F-239C-421A-9AFD-4C3AED332279}" type="slidenum">
              <a:rPr b="1" lang="en-US" sz="1800" spc="-1" strike="noStrike">
                <a:solidFill>
                  <a:srgbClr val="e74c3c"/>
                </a:solidFill>
                <a:latin typeface="Source Sans Pro Black"/>
              </a:rPr>
              <a:t>&lt;number&gt;</a:t>
            </a:fld>
            <a:endParaRPr b="1" lang="en-US"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OOP FINAL PROJECT REPORT</a:t>
            </a:r>
            <a:endParaRPr b="1" lang="en-US"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1" i="1" lang="en-US" sz="1600" spc="-1" strike="noStrike">
                <a:solidFill>
                  <a:srgbClr val="000000"/>
                </a:solidFill>
                <a:latin typeface="Source Sans Pro Light"/>
              </a:rPr>
              <a:t>Game project: Candy Crush</a:t>
            </a:r>
            <a:endParaRPr b="1" i="1" lang="en-US" sz="1600" spc="-1" strike="noStrike">
              <a:solidFill>
                <a:srgbClr val="000000"/>
              </a:solidFill>
              <a:latin typeface="Source Sans Pro Light"/>
            </a:endParaRPr>
          </a:p>
          <a:p>
            <a:r>
              <a:rPr b="1" i="1" lang="en-US" sz="1600" spc="-1" strike="noStrike">
                <a:solidFill>
                  <a:srgbClr val="000000"/>
                </a:solidFill>
                <a:latin typeface="Source Sans Pro Light"/>
              </a:rPr>
              <a:t>Language: Java 14</a:t>
            </a:r>
            <a:endParaRPr b="1" i="1" lang="en-US" sz="1600" spc="-1" strike="noStrike">
              <a:solidFill>
                <a:srgbClr val="000000"/>
              </a:solidFill>
              <a:latin typeface="Source Sans Pro Light"/>
            </a:endParaRPr>
          </a:p>
          <a:p>
            <a:r>
              <a:rPr b="1" i="1" lang="en-US" sz="1600" spc="-1" strike="noStrike">
                <a:solidFill>
                  <a:srgbClr val="000000"/>
                </a:solidFill>
                <a:latin typeface="Source Sans Pro Light"/>
              </a:rPr>
              <a:t>Course: OOP – Semester 1 (2020 – 2021) – Group 3</a:t>
            </a:r>
            <a:endParaRPr b="1" i="1" lang="en-US" sz="1600" spc="-1" strike="noStrike">
              <a:solidFill>
                <a:srgbClr val="000000"/>
              </a:solidFill>
              <a:latin typeface="Source Sans Pro Light"/>
            </a:endParaRPr>
          </a:p>
          <a:p>
            <a:r>
              <a:rPr b="1" i="1" lang="en-US" sz="1600" spc="-1" strike="noStrike">
                <a:solidFill>
                  <a:srgbClr val="000000"/>
                </a:solidFill>
                <a:latin typeface="Source Sans Pro Light"/>
              </a:rPr>
              <a:t>Due date: January, 7</a:t>
            </a:r>
            <a:r>
              <a:rPr b="1" i="1" lang="en-US" sz="1600" spc="-1" strike="noStrike" baseline="19000">
                <a:solidFill>
                  <a:srgbClr val="000000"/>
                </a:solidFill>
                <a:latin typeface="Source Sans Pro Light"/>
              </a:rPr>
              <a:t>th</a:t>
            </a:r>
            <a:r>
              <a:rPr b="1" i="1" lang="en-US" sz="1600" spc="-1" strike="noStrike">
                <a:solidFill>
                  <a:srgbClr val="000000"/>
                </a:solidFill>
                <a:latin typeface="Source Sans Pro Light"/>
              </a:rPr>
              <a:t> 2021</a:t>
            </a:r>
            <a:endParaRPr b="1" i="1" lang="en-US" sz="1600" spc="-1" strike="noStrike">
              <a:solidFill>
                <a:srgbClr val="000000"/>
              </a:solidFill>
              <a:latin typeface="Source Sans Pro Light"/>
            </a:endParaRPr>
          </a:p>
          <a:p>
            <a:endParaRPr b="1" i="1" lang="en-US" sz="1600" spc="-1" strike="noStrike" u="sng">
              <a:solidFill>
                <a:srgbClr val="000000"/>
              </a:solidFill>
              <a:uFillTx/>
              <a:latin typeface="Source Sans Pro Light"/>
            </a:endParaRPr>
          </a:p>
          <a:p>
            <a:r>
              <a:rPr b="1" i="1" lang="en-US" sz="1400" spc="-1" strike="noStrike" u="sng">
                <a:solidFill>
                  <a:srgbClr val="000000"/>
                </a:solidFill>
                <a:uFillTx/>
                <a:latin typeface="Source Sans Pro Light"/>
              </a:rPr>
              <a:t>GROUP 63:</a:t>
            </a:r>
            <a:endParaRPr b="1" i="1" lang="en-US" sz="1400" spc="-1" strike="noStrike" u="sng">
              <a:solidFill>
                <a:srgbClr val="000000"/>
              </a:solidFill>
              <a:uFillTx/>
              <a:latin typeface="Source Sans Pro Light"/>
            </a:endParaRPr>
          </a:p>
          <a:p>
            <a:r>
              <a:rPr b="0" lang="en-US" sz="1400" spc="-1" strike="noStrike">
                <a:solidFill>
                  <a:srgbClr val="000000"/>
                </a:solidFill>
                <a:latin typeface="Source Sans Pro Light"/>
              </a:rPr>
              <a:t>Trần Nam Tuấn – ITITIU19230</a:t>
            </a:r>
            <a:endParaRPr b="0" lang="en-US" sz="1400" spc="-1" strike="noStrike">
              <a:solidFill>
                <a:srgbClr val="000000"/>
              </a:solidFill>
              <a:latin typeface="Source Sans Pro Light"/>
            </a:endParaRPr>
          </a:p>
          <a:p>
            <a:r>
              <a:rPr b="0" lang="en-US" sz="1400" spc="-1" strike="noStrike">
                <a:solidFill>
                  <a:srgbClr val="000000"/>
                </a:solidFill>
                <a:latin typeface="Source Sans Pro Light"/>
              </a:rPr>
              <a:t>Phan Hưng Thịnh – ITDSIU19055</a:t>
            </a:r>
            <a:endParaRPr b="0" lang="en-US" sz="1400" spc="-1" strike="noStrike">
              <a:solidFill>
                <a:srgbClr val="000000"/>
              </a:solidFill>
              <a:latin typeface="Source Sans Pro Light"/>
            </a:endParaRPr>
          </a:p>
          <a:p>
            <a:r>
              <a:rPr b="0" lang="en-US" sz="1400" spc="-1" strike="noStrike">
                <a:solidFill>
                  <a:srgbClr val="000000"/>
                </a:solidFill>
                <a:latin typeface="Source Sans Pro Light"/>
              </a:rPr>
              <a:t>Trương Gia Khang – ITDSIU19041</a:t>
            </a:r>
            <a:endParaRPr b="0" lang="en-US" sz="1400" spc="-1" strike="noStrike">
              <a:solidFill>
                <a:srgbClr val="000000"/>
              </a:solidFill>
              <a:latin typeface="Source Sans Pro Light"/>
            </a:endParaRPr>
          </a:p>
        </p:txBody>
      </p:sp>
      <p:sp>
        <p:nvSpPr>
          <p:cNvPr id="89" name="TextShape 3"/>
          <p:cNvSpPr txBox="1"/>
          <p:nvPr/>
        </p:nvSpPr>
        <p:spPr>
          <a:xfrm>
            <a:off x="731520" y="1280160"/>
            <a:ext cx="5029200" cy="906840"/>
          </a:xfrm>
          <a:prstGeom prst="rect">
            <a:avLst/>
          </a:prstGeom>
          <a:noFill/>
          <a:ln>
            <a:noFill/>
          </a:ln>
        </p:spPr>
        <p:txBody>
          <a:bodyPr lIns="90000" rIns="90000" tIns="45000" bIns="45000">
            <a:noAutofit/>
          </a:bodyPr>
          <a:p>
            <a:pPr algn="ctr"/>
            <a:r>
              <a:rPr b="1" lang="en-US" sz="2000" spc="-1" strike="noStrike">
                <a:latin typeface="Source Sans Pro"/>
              </a:rPr>
              <a:t>VIETNAM NATIONAL UNIVERSITY </a:t>
            </a:r>
            <a:r>
              <a:rPr b="1" lang="en-US" sz="2000" spc="-1" strike="noStrike">
                <a:latin typeface="Source Sans Pro"/>
              </a:rPr>
              <a:t>INTERNATIONAL UNIVERSITY</a:t>
            </a:r>
            <a:endParaRPr b="0" lang="en-US" sz="2000" spc="-1" strike="noStrike">
              <a:latin typeface="Source Sans Pro"/>
            </a:endParaRPr>
          </a:p>
        </p:txBody>
      </p:sp>
      <p:pic>
        <p:nvPicPr>
          <p:cNvPr id="90" name="" descr=""/>
          <p:cNvPicPr/>
          <p:nvPr/>
        </p:nvPicPr>
        <p:blipFill>
          <a:blip r:embed="rId1"/>
          <a:stretch/>
        </p:blipFill>
        <p:spPr>
          <a:xfrm>
            <a:off x="6492240" y="499320"/>
            <a:ext cx="2123640" cy="21524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1800" spc="-1" strike="noStrike">
                <a:solidFill>
                  <a:srgbClr val="ffffff"/>
                </a:solidFill>
                <a:latin typeface="Source Sans Pro Black"/>
              </a:rPr>
              <a:t>a) Objects.</a:t>
            </a:r>
            <a:endParaRPr b="1" lang="en-US" sz="1800" spc="-1" strike="noStrike">
              <a:solidFill>
                <a:srgbClr val="ffffff"/>
              </a:solidFill>
              <a:latin typeface="Source Sans Pro Black"/>
            </a:endParaRPr>
          </a:p>
        </p:txBody>
      </p:sp>
      <p:pic>
        <p:nvPicPr>
          <p:cNvPr id="108" name="" descr=""/>
          <p:cNvPicPr/>
          <p:nvPr/>
        </p:nvPicPr>
        <p:blipFill>
          <a:blip r:embed="rId1"/>
          <a:stretch/>
        </p:blipFill>
        <p:spPr>
          <a:xfrm>
            <a:off x="894240" y="1463040"/>
            <a:ext cx="8291520" cy="5394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2200" spc="-1" strike="noStrike">
                <a:solidFill>
                  <a:srgbClr val="ffffff"/>
                </a:solidFill>
                <a:latin typeface="Source Sans Pro Black"/>
              </a:rPr>
              <a:t>b</a:t>
            </a:r>
            <a:r>
              <a:rPr b="1" lang="en-US" sz="1800" spc="-1" strike="noStrike">
                <a:solidFill>
                  <a:srgbClr val="ffffff"/>
                </a:solidFill>
                <a:latin typeface="Source Sans Pro Black"/>
              </a:rPr>
              <a:t>) Handler.</a:t>
            </a:r>
            <a:endParaRPr b="1" lang="en-US" sz="1800" spc="-1" strike="noStrike">
              <a:solidFill>
                <a:srgbClr val="ffffff"/>
              </a:solidFill>
              <a:latin typeface="Source Sans Pro Black"/>
            </a:endParaRPr>
          </a:p>
        </p:txBody>
      </p:sp>
      <p:sp>
        <p:nvSpPr>
          <p:cNvPr id="110" name="TextShape 2"/>
          <p:cNvSpPr txBox="1"/>
          <p:nvPr/>
        </p:nvSpPr>
        <p:spPr>
          <a:xfrm>
            <a:off x="359640" y="1980000"/>
            <a:ext cx="9180000" cy="4680000"/>
          </a:xfrm>
          <a:prstGeom prst="rect">
            <a:avLst/>
          </a:prstGeom>
          <a:noFill/>
          <a:ln>
            <a:noFill/>
          </a:ln>
        </p:spPr>
        <p:txBody>
          <a:bodyPr lIns="0" rIns="0" tIns="0" bIns="0">
            <a:normAutofit/>
          </a:bodyPr>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The handlers manage the objects in the program and is designed as singleton class. This is because there should be only one of each type of handlers every time the program start. </a:t>
            </a:r>
            <a:endParaRPr b="0" lang="en-US" sz="20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The act of storing object and call them one by one is also adapted from the Command/Observer pattern.</a:t>
            </a:r>
            <a:endParaRPr b="0" lang="en-US" sz="20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ObjectHandler handles logic and rendering of objects.</a:t>
            </a:r>
            <a:endParaRPr b="0" lang="en-US" sz="20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MouseHandler extends MouseAdapter class to handle mouse input.</a:t>
            </a:r>
            <a:endParaRPr b="0" lang="en-US" sz="20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LevelHandler handles most game logic.</a:t>
            </a:r>
            <a:endParaRPr b="0" lang="en-US" sz="2000" spc="-1" strike="noStrike">
              <a:solidFill>
                <a:srgbClr val="000000"/>
              </a:solidFill>
              <a:latin typeface="Source Sans Pro Semibol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2200" spc="-1" strike="noStrike">
                <a:solidFill>
                  <a:srgbClr val="ffffff"/>
                </a:solidFill>
                <a:latin typeface="Source Sans Pro Black"/>
              </a:rPr>
              <a:t>b</a:t>
            </a:r>
            <a:r>
              <a:rPr b="1" lang="en-US" sz="1800" spc="-1" strike="noStrike">
                <a:solidFill>
                  <a:srgbClr val="ffffff"/>
                </a:solidFill>
                <a:latin typeface="Source Sans Pro Black"/>
              </a:rPr>
              <a:t>) Handler.</a:t>
            </a:r>
            <a:endParaRPr b="1" lang="en-US" sz="1800" spc="-1" strike="noStrike">
              <a:solidFill>
                <a:srgbClr val="ffffff"/>
              </a:solidFill>
              <a:latin typeface="Source Sans Pro Black"/>
            </a:endParaRPr>
          </a:p>
        </p:txBody>
      </p:sp>
      <p:pic>
        <p:nvPicPr>
          <p:cNvPr id="112" name="" descr=""/>
          <p:cNvPicPr/>
          <p:nvPr/>
        </p:nvPicPr>
        <p:blipFill>
          <a:blip r:embed="rId1"/>
          <a:stretch/>
        </p:blipFill>
        <p:spPr>
          <a:xfrm>
            <a:off x="360" y="1672920"/>
            <a:ext cx="10079640" cy="4727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2200" spc="-1" strike="noStrike">
                <a:solidFill>
                  <a:srgbClr val="ffffff"/>
                </a:solidFill>
                <a:latin typeface="Source Sans Pro Black"/>
              </a:rPr>
              <a:t>b</a:t>
            </a:r>
            <a:r>
              <a:rPr b="1" lang="en-US" sz="1800" spc="-1" strike="noStrike">
                <a:solidFill>
                  <a:srgbClr val="ffffff"/>
                </a:solidFill>
                <a:latin typeface="Source Sans Pro Black"/>
              </a:rPr>
              <a:t>) Handler.</a:t>
            </a:r>
            <a:endParaRPr b="1" lang="en-US" sz="1800" spc="-1" strike="noStrike">
              <a:solidFill>
                <a:srgbClr val="ffffff"/>
              </a:solidFill>
              <a:latin typeface="Source Sans Pro Black"/>
            </a:endParaRPr>
          </a:p>
        </p:txBody>
      </p:sp>
      <p:pic>
        <p:nvPicPr>
          <p:cNvPr id="114" name="" descr=""/>
          <p:cNvPicPr/>
          <p:nvPr/>
        </p:nvPicPr>
        <p:blipFill>
          <a:blip r:embed="rId1"/>
          <a:stretch/>
        </p:blipFill>
        <p:spPr>
          <a:xfrm>
            <a:off x="1290960" y="1467360"/>
            <a:ext cx="7498080" cy="5390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60000" y="36000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2200" spc="-1" strike="noStrike">
                <a:solidFill>
                  <a:srgbClr val="ffffff"/>
                </a:solidFill>
                <a:latin typeface="Source Sans Pro Black"/>
              </a:rPr>
              <a:t>c</a:t>
            </a:r>
            <a:r>
              <a:rPr b="1" lang="en-US" sz="1800" spc="-1" strike="noStrike">
                <a:solidFill>
                  <a:srgbClr val="ffffff"/>
                </a:solidFill>
                <a:latin typeface="Source Sans Pro Black"/>
              </a:rPr>
              <a:t>) Resource manager.</a:t>
            </a:r>
            <a:endParaRPr b="1" lang="en-US" sz="1800" spc="-1" strike="noStrike">
              <a:solidFill>
                <a:srgbClr val="ffffff"/>
              </a:solidFill>
              <a:latin typeface="Source Sans Pro Black"/>
            </a:endParaRPr>
          </a:p>
        </p:txBody>
      </p:sp>
      <p:sp>
        <p:nvSpPr>
          <p:cNvPr id="116" name="TextShape 2"/>
          <p:cNvSpPr txBox="1"/>
          <p:nvPr/>
        </p:nvSpPr>
        <p:spPr>
          <a:xfrm>
            <a:off x="360000" y="1980000"/>
            <a:ext cx="9180000" cy="1037520"/>
          </a:xfrm>
          <a:prstGeom prst="rect">
            <a:avLst/>
          </a:prstGeom>
          <a:noFill/>
          <a:ln>
            <a:noFill/>
          </a:ln>
        </p:spPr>
        <p:txBody>
          <a:bodyPr lIns="0" rIns="0" tIns="0" bIns="0">
            <a:normAutofit/>
          </a:bodyPr>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Resource manager consists of TextureManager for loading and storing texture, LevelManager for loading and saving level information. Both are designed as singletons.</a:t>
            </a:r>
            <a:endParaRPr b="0" lang="en-US" sz="2000" spc="-1" strike="noStrike">
              <a:solidFill>
                <a:srgbClr val="000000"/>
              </a:solidFill>
              <a:latin typeface="Source Sans Pro Semibold"/>
            </a:endParaRPr>
          </a:p>
        </p:txBody>
      </p:sp>
      <p:pic>
        <p:nvPicPr>
          <p:cNvPr id="117" name="" descr=""/>
          <p:cNvPicPr/>
          <p:nvPr/>
        </p:nvPicPr>
        <p:blipFill>
          <a:blip r:embed="rId1"/>
          <a:stretch/>
        </p:blipFill>
        <p:spPr>
          <a:xfrm>
            <a:off x="1083240" y="3017520"/>
            <a:ext cx="7913880" cy="33897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III. Conclusion.</a:t>
            </a:r>
            <a:endParaRPr b="1" lang="en-US" sz="3200" spc="-1" strike="noStrike">
              <a:solidFill>
                <a:srgbClr val="ffffff"/>
              </a:solidFill>
              <a:latin typeface="Source Sans Pro Black"/>
            </a:endParaRPr>
          </a:p>
        </p:txBody>
      </p:sp>
      <p:sp>
        <p:nvSpPr>
          <p:cNvPr id="119" name="TextShape 2"/>
          <p:cNvSpPr txBox="1"/>
          <p:nvPr/>
        </p:nvSpPr>
        <p:spPr>
          <a:xfrm>
            <a:off x="360000" y="1980000"/>
            <a:ext cx="9180000" cy="4680000"/>
          </a:xfrm>
          <a:prstGeom prst="rect">
            <a:avLst/>
          </a:prstGeom>
          <a:noFill/>
          <a:ln>
            <a:noFill/>
          </a:ln>
        </p:spPr>
        <p:txBody>
          <a:bodyPr lIns="0" rIns="0" tIns="0" bIns="0">
            <a:normAutofit/>
          </a:bodyPr>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Since the program are design from scratch in Java with no additional library or specialized library for designing game, the process become much harder because there is no predefined standard and efficient workflow.</a:t>
            </a:r>
            <a:endParaRPr b="0" lang="en-US" sz="18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While Candy Crush is a simple game concept, the approach of only using vanilla Java does not make the development process easy as it lacks specialized tools for designing game. If the project is to be remake, a gaming developing library or toolkit will be use so that time can be spent more on perfecting the game play design rather than wasting on creating a base system.</a:t>
            </a:r>
            <a:endParaRPr b="0" lang="en-US" sz="1800" spc="-1" strike="noStrike">
              <a:solidFill>
                <a:srgbClr val="000000"/>
              </a:solidFill>
              <a:latin typeface="Source Sans Pro Semibold"/>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60000" y="333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THE END.</a:t>
            </a:r>
            <a:endParaRPr b="1" lang="en-US" sz="3200" spc="-1" strike="noStrike">
              <a:solidFill>
                <a:srgbClr val="ffffff"/>
              </a:solidFill>
              <a:latin typeface="Source Sans Pro Blac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I. Introduction.</a:t>
            </a:r>
            <a:endParaRPr b="1" lang="en-US" sz="3200" spc="-1" strike="noStrike">
              <a:solidFill>
                <a:srgbClr val="ffffff"/>
              </a:solidFill>
              <a:latin typeface="Source Sans Pro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a:bodyPr>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Candy Crush is one of the most popular games which is a free-to-play match-three puzzle video game released by King on April 12, 2012, for Facebook, and another version for iOS, Android, Windows Phone. </a:t>
            </a:r>
            <a:endParaRPr b="0" lang="en-US" sz="20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2000" spc="-1" strike="noStrike">
                <a:solidFill>
                  <a:srgbClr val="000000"/>
                </a:solidFill>
                <a:latin typeface="Source Sans Pro Semibold"/>
              </a:rPr>
              <a:t>This report will present more details of development and implementation of a simple Candy-Crush-style game. </a:t>
            </a:r>
            <a:endParaRPr b="0" lang="en-US" sz="20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The</a:t>
            </a:r>
            <a:r>
              <a:rPr b="0" lang="en-US" sz="2000" spc="-1" strike="noStrike">
                <a:solidFill>
                  <a:srgbClr val="000000"/>
                </a:solidFill>
                <a:latin typeface="Source Sans Pro Semibold"/>
              </a:rPr>
              <a:t> game is written completely in Java 14 with no additional library installed. Most elements are inherited and implemented from the Java AWT library.</a:t>
            </a:r>
            <a:endParaRPr b="0" lang="en-US" sz="2000" spc="-1" strike="noStrike">
              <a:solidFill>
                <a:srgbClr val="000000"/>
              </a:solidFill>
              <a:latin typeface="Source Sans Pro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Source Sans Pro Black"/>
              </a:rPr>
              <a:t>II. Program design.</a:t>
            </a:r>
            <a:br/>
            <a:r>
              <a:rPr b="1" lang="en-US" sz="2600" spc="-1" strike="noStrike">
                <a:solidFill>
                  <a:srgbClr val="ffffff"/>
                </a:solidFill>
                <a:latin typeface="Source Sans Pro Black"/>
              </a:rPr>
              <a:t>1. Rules.</a:t>
            </a:r>
            <a:endParaRPr b="1" lang="en-US" sz="2600" spc="-1" strike="noStrike">
              <a:solidFill>
                <a:srgbClr val="ffffff"/>
              </a:solidFill>
              <a:latin typeface="Source Sans Pro Black"/>
            </a:endParaRPr>
          </a:p>
        </p:txBody>
      </p:sp>
      <p:sp>
        <p:nvSpPr>
          <p:cNvPr id="94" name="TextShape 2"/>
          <p:cNvSpPr txBox="1"/>
          <p:nvPr/>
        </p:nvSpPr>
        <p:spPr>
          <a:xfrm>
            <a:off x="360000" y="1980000"/>
            <a:ext cx="9180000" cy="4680000"/>
          </a:xfrm>
          <a:prstGeom prst="rect">
            <a:avLst/>
          </a:prstGeom>
          <a:noFill/>
          <a:ln>
            <a:noFill/>
          </a:ln>
        </p:spPr>
        <p:txBody>
          <a:bodyPr lIns="0" rIns="0" tIns="0" bIns="0">
            <a:normAutofit/>
          </a:bodyPr>
          <a:p>
            <a:pPr algn="just">
              <a:spcAft>
                <a:spcPts val="1142"/>
              </a:spcAft>
              <a:tabLst>
                <a:tab algn="l" pos="1047600"/>
              </a:tabLst>
            </a:pPr>
            <a:r>
              <a:rPr b="0" lang="en-US" sz="1800" spc="-1" strike="noStrike">
                <a:solidFill>
                  <a:srgbClr val="000000"/>
                </a:solidFill>
                <a:latin typeface="Source Sans Pro Semibold"/>
              </a:rPr>
              <a:t>The game rules are kept to be simple:</a:t>
            </a:r>
            <a:endParaRPr b="0" lang="en-US" sz="18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The levels are locked until the last level is completed. </a:t>
            </a:r>
            <a:endParaRPr b="0" lang="en-US" sz="18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Each level has a target point that the player needs to reach and a provided amount of moves that they can use. </a:t>
            </a:r>
            <a:endParaRPr b="0" lang="en-US" sz="18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If the target point is reached with enough moves, the player win and the next level is unlocked. </a:t>
            </a:r>
            <a:endParaRPr b="0" lang="en-US" sz="18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The level resets itself if the player loses.</a:t>
            </a:r>
            <a:endParaRPr b="0" lang="en-US" sz="1800" spc="-1" strike="noStrike">
              <a:solidFill>
                <a:srgbClr val="000000"/>
              </a:solidFill>
              <a:latin typeface="Source Sans Pro Semibold"/>
            </a:endParaRPr>
          </a:p>
          <a:p>
            <a:pPr marL="216000" indent="-216000" algn="just">
              <a:spcAft>
                <a:spcPts val="1142"/>
              </a:spcAft>
              <a:buClr>
                <a:srgbClr val="000000"/>
              </a:buClr>
              <a:buSzPct val="45000"/>
              <a:buFont typeface="Wingdings" charset="2"/>
              <a:buChar char=""/>
              <a:tabLst>
                <a:tab algn="l" pos="1047600"/>
              </a:tabLst>
            </a:pPr>
            <a:r>
              <a:rPr b="0" lang="en-US" sz="1800" spc="-1" strike="noStrike">
                <a:solidFill>
                  <a:srgbClr val="000000"/>
                </a:solidFill>
                <a:latin typeface="Source Sans Pro Semibold"/>
              </a:rPr>
              <a:t>Candies can be matched if three candies or more are aligned in any direction. </a:t>
            </a:r>
            <a:endParaRPr b="0" lang="en-US" sz="1800" spc="-1" strike="noStrike">
              <a:solidFill>
                <a:srgbClr val="000000"/>
              </a:solidFill>
              <a:latin typeface="Source Sans Pro Semibold"/>
            </a:endParaRPr>
          </a:p>
          <a:p>
            <a:pPr algn="just">
              <a:spcAft>
                <a:spcPts val="1142"/>
              </a:spcAft>
              <a:tabLst>
                <a:tab algn="l" pos="1047600"/>
              </a:tabLst>
            </a:pPr>
            <a:r>
              <a:rPr b="0" i="1" lang="en-US" sz="1500" spc="-1" strike="noStrike">
                <a:solidFill>
                  <a:srgbClr val="000000"/>
                </a:solidFill>
                <a:latin typeface="Source Sans Pro Semibold"/>
              </a:rPr>
              <a:t>Note: No special candy is implemented yet. The grid layout of each level can be change inside the level configuration to add or remove tiles.</a:t>
            </a:r>
            <a:endParaRPr b="0" lang="en-US" sz="1500" spc="-1" strike="noStrike">
              <a:solidFill>
                <a:srgbClr val="000000"/>
              </a:solidFill>
              <a:latin typeface="Source Sans Pro Semibol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1800" spc="-1" strike="noStrike">
                <a:solidFill>
                  <a:srgbClr val="ffffff"/>
                </a:solidFill>
                <a:latin typeface="Source Sans Pro Black"/>
              </a:rPr>
              <a:t>a) The main class.</a:t>
            </a:r>
            <a:endParaRPr b="1" lang="en-US" sz="1800" spc="-1" strike="noStrike">
              <a:solidFill>
                <a:srgbClr val="ffffff"/>
              </a:solidFill>
              <a:latin typeface="Source Sans Pro Black"/>
            </a:endParaRPr>
          </a:p>
        </p:txBody>
      </p:sp>
      <p:sp>
        <p:nvSpPr>
          <p:cNvPr id="96"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The window extends JFrame, size 1280x960.</a:t>
            </a:r>
            <a:endParaRPr b="0"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The main Game class extends Canvas is added the windows. It implements Runnable interface.</a:t>
            </a:r>
            <a:endParaRPr b="0"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There are five key method: start, run, tick, render, stop.</a:t>
            </a:r>
            <a:endParaRPr b="0"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Start method start a thread which called run method.</a:t>
            </a:r>
            <a:endParaRPr b="0"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The game loop is inside run, repeatedly call tick and render.</a:t>
            </a:r>
            <a:endParaRPr b="0"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Game loop is design to execute login independent of frame rate (60 ticks/second).</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1800" spc="-1" strike="noStrike">
                <a:solidFill>
                  <a:srgbClr val="ffffff"/>
                </a:solidFill>
                <a:latin typeface="Source Sans Pro Black"/>
              </a:rPr>
              <a:t>a) The main class.</a:t>
            </a:r>
            <a:endParaRPr b="1" lang="en-US" sz="1800" spc="-1" strike="noStrike">
              <a:solidFill>
                <a:srgbClr val="ffffff"/>
              </a:solidFill>
              <a:latin typeface="Source Sans Pro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a:bodyPr>
          <a:p>
            <a:pPr marL="216000" indent="-216000" algn="just">
              <a:spcAft>
                <a:spcPts val="1142"/>
              </a:spcAft>
              <a:buClr>
                <a:srgbClr val="000000"/>
              </a:buClr>
              <a:buSzPct val="45000"/>
              <a:buFont typeface="Wingdings" charset="2"/>
              <a:buChar char=""/>
            </a:pPr>
            <a:r>
              <a:rPr b="0" lang="en-US" sz="2600" spc="-1" strike="noStrike">
                <a:solidFill>
                  <a:srgbClr val="1c1c1c"/>
                </a:solidFill>
                <a:latin typeface="Source Sans Pro Semibold"/>
              </a:rPr>
              <a:t>There are three handler: ObjectHandler, MouseHandler, LevelHandler. Handling logic and rendering objects.</a:t>
            </a:r>
            <a:endParaRPr b="0" lang="en-US" sz="2600" spc="-1" strike="noStrike">
              <a:solidFill>
                <a:srgbClr val="1c1c1c"/>
              </a:solidFill>
              <a:latin typeface="Source Sans Pro Semibold"/>
            </a:endParaRPr>
          </a:p>
          <a:p>
            <a:pPr marL="216000" indent="-216000" algn="just">
              <a:spcAft>
                <a:spcPts val="1142"/>
              </a:spcAft>
              <a:buClr>
                <a:srgbClr val="000000"/>
              </a:buClr>
              <a:buSzPct val="45000"/>
              <a:buFont typeface="Wingdings" charset="2"/>
              <a:buChar char=""/>
            </a:pPr>
            <a:r>
              <a:rPr b="0" lang="en-US" sz="2600" spc="-1" strike="noStrike">
                <a:solidFill>
                  <a:srgbClr val="1c1c1c"/>
                </a:solidFill>
                <a:latin typeface="Source Sans Pro Semibold"/>
              </a:rPr>
              <a:t>Resource manager: TextureManager, LevelManager. Load and store contents in memory.</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360" y="1435320"/>
            <a:ext cx="10079640" cy="4965480"/>
          </a:xfrm>
          <a:prstGeom prst="rect">
            <a:avLst/>
          </a:prstGeom>
          <a:ln>
            <a:noFill/>
          </a:ln>
        </p:spPr>
      </p:pic>
      <p:sp>
        <p:nvSpPr>
          <p:cNvPr id="100"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1800" spc="-1" strike="noStrike">
                <a:solidFill>
                  <a:srgbClr val="ffffff"/>
                </a:solidFill>
                <a:latin typeface="Source Sans Pro Black"/>
              </a:rPr>
              <a:t>a) The main class.</a:t>
            </a:r>
            <a:endParaRPr b="1" lang="en-US" sz="1800" spc="-1" strike="noStrike">
              <a:solidFill>
                <a:srgbClr val="ffffff"/>
              </a:solidFill>
              <a:latin typeface="Source Sans Pro Blac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1800" spc="-1" strike="noStrike">
                <a:solidFill>
                  <a:srgbClr val="ffffff"/>
                </a:solidFill>
                <a:latin typeface="Source Sans Pro Black"/>
              </a:rPr>
              <a:t>a) Objects.</a:t>
            </a:r>
            <a:endParaRPr b="1" lang="en-US" sz="1800" spc="-1" strike="noStrike">
              <a:solidFill>
                <a:srgbClr val="ffffff"/>
              </a:solidFill>
              <a:latin typeface="Source Sans Pro Black"/>
            </a:endParaRPr>
          </a:p>
        </p:txBody>
      </p:sp>
      <p:sp>
        <p:nvSpPr>
          <p:cNvPr id="102" name="TextShape 2"/>
          <p:cNvSpPr txBox="1"/>
          <p:nvPr/>
        </p:nvSpPr>
        <p:spPr>
          <a:xfrm>
            <a:off x="360000" y="1980000"/>
            <a:ext cx="9180000" cy="4680000"/>
          </a:xfrm>
          <a:prstGeom prst="rect">
            <a:avLst/>
          </a:prstGeom>
          <a:noFill/>
          <a:ln>
            <a:noFill/>
          </a:ln>
        </p:spPr>
        <p:txBody>
          <a:bodyPr lIns="0" rIns="0" tIns="0" bIns="0">
            <a:normAutofit/>
          </a:bodyPr>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Most are inherited from SimpleObject.</a:t>
            </a:r>
            <a:endParaRPr b="0"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Are handle by handlers.</a:t>
            </a:r>
            <a:endParaRPr b="0" lang="en-US" sz="2600" spc="-1" strike="noStrike">
              <a:solidFill>
                <a:srgbClr val="1c1c1c"/>
              </a:solidFill>
              <a:latin typeface="Source Sans Pro Semibold"/>
            </a:endParaRPr>
          </a:p>
          <a:p>
            <a:pPr marL="216000" indent="-216000">
              <a:spcAft>
                <a:spcPts val="1142"/>
              </a:spcAft>
              <a:buClr>
                <a:srgbClr val="000000"/>
              </a:buClr>
              <a:buSzPct val="45000"/>
              <a:buFont typeface="Wingdings" charset="2"/>
              <a:buChar char=""/>
            </a:pPr>
            <a:r>
              <a:rPr b="0" lang="en-US" sz="2600" spc="-1" strike="noStrike">
                <a:solidFill>
                  <a:srgbClr val="1c1c1c"/>
                </a:solidFill>
                <a:latin typeface="Source Sans Pro Semibold"/>
              </a:rPr>
              <a:t>Group can be use to organized most object.</a:t>
            </a:r>
            <a:endParaRPr b="0" lang="en-US" sz="2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1800" spc="-1" strike="noStrike">
                <a:solidFill>
                  <a:srgbClr val="ffffff"/>
                </a:solidFill>
                <a:latin typeface="Source Sans Pro Black"/>
              </a:rPr>
              <a:t>a) Objects.</a:t>
            </a:r>
            <a:endParaRPr b="1" lang="en-US" sz="1800" spc="-1" strike="noStrike">
              <a:solidFill>
                <a:srgbClr val="ffffff"/>
              </a:solidFill>
              <a:latin typeface="Source Sans Pro Black"/>
            </a:endParaRPr>
          </a:p>
        </p:txBody>
      </p:sp>
      <p:pic>
        <p:nvPicPr>
          <p:cNvPr id="104" name="" descr=""/>
          <p:cNvPicPr/>
          <p:nvPr/>
        </p:nvPicPr>
        <p:blipFill>
          <a:blip r:embed="rId1"/>
          <a:stretch/>
        </p:blipFill>
        <p:spPr>
          <a:xfrm>
            <a:off x="925200" y="1446120"/>
            <a:ext cx="8229600" cy="5325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50640"/>
            <a:ext cx="9360000" cy="900000"/>
          </a:xfrm>
          <a:prstGeom prst="rect">
            <a:avLst/>
          </a:prstGeom>
          <a:noFill/>
          <a:ln>
            <a:noFill/>
          </a:ln>
        </p:spPr>
        <p:txBody>
          <a:bodyPr lIns="0" rIns="0" tIns="0" bIns="0" anchor="b">
            <a:noAutofit/>
          </a:bodyPr>
          <a:p>
            <a:r>
              <a:rPr b="1" lang="en-US" sz="2600" spc="-1" strike="noStrike">
                <a:solidFill>
                  <a:srgbClr val="ffffff"/>
                </a:solidFill>
                <a:latin typeface="Source Sans Pro Black"/>
              </a:rPr>
              <a:t>II. Program design.</a:t>
            </a:r>
            <a:br/>
            <a:r>
              <a:rPr b="1" lang="en-US" sz="2200" spc="-1" strike="noStrike">
                <a:solidFill>
                  <a:srgbClr val="ffffff"/>
                </a:solidFill>
                <a:latin typeface="Source Sans Pro Black"/>
              </a:rPr>
              <a:t>1. Game design.</a:t>
            </a:r>
            <a:br/>
            <a:r>
              <a:rPr b="1" lang="en-US" sz="1800" spc="-1" strike="noStrike">
                <a:solidFill>
                  <a:srgbClr val="ffffff"/>
                </a:solidFill>
                <a:latin typeface="Source Sans Pro Black"/>
              </a:rPr>
              <a:t>a) Objects.</a:t>
            </a:r>
            <a:endParaRPr b="1" lang="en-US" sz="1800" spc="-1" strike="noStrike">
              <a:solidFill>
                <a:srgbClr val="ffffff"/>
              </a:solidFill>
              <a:latin typeface="Source Sans Pro Black"/>
            </a:endParaRPr>
          </a:p>
        </p:txBody>
      </p:sp>
      <p:pic>
        <p:nvPicPr>
          <p:cNvPr id="106" name="" descr=""/>
          <p:cNvPicPr/>
          <p:nvPr/>
        </p:nvPicPr>
        <p:blipFill>
          <a:blip r:embed="rId1"/>
          <a:stretch/>
        </p:blipFill>
        <p:spPr>
          <a:xfrm>
            <a:off x="1041120" y="1453680"/>
            <a:ext cx="7998120" cy="53128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2021-01-07T11:42:24Z</dcterms:created>
  <dc:creator/>
  <dc:description/>
  <dc:language>en-US</dc:language>
  <cp:lastModifiedBy/>
  <dcterms:modified xsi:type="dcterms:W3CDTF">2021-01-07T12:20:25Z</dcterms:modified>
  <cp:revision>3</cp:revision>
  <dc:subject/>
  <dc:title>Alizarin</dc:title>
</cp:coreProperties>
</file>