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60" r:id="rId7"/>
    <p:sldId id="293" r:id="rId8"/>
    <p:sldId id="258" r:id="rId9"/>
    <p:sldId id="287" r:id="rId10"/>
    <p:sldId id="288" r:id="rId11"/>
    <p:sldId id="290" r:id="rId12"/>
    <p:sldId id="289" r:id="rId13"/>
    <p:sldId id="291" r:id="rId14"/>
    <p:sldId id="294" r:id="rId15"/>
    <p:sldId id="292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4360"/>
    <a:srgbClr val="10335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4A41EF-3AC9-49AC-B115-8856AA469022}" v="104" dt="2023-03-26T20:15:44.5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han Vishwakarma" userId="33b8d3b5b45e1d3b" providerId="LiveId" clId="{4E4A41EF-3AC9-49AC-B115-8856AA469022}"/>
    <pc:docChg chg="undo redo custSel addSld delSld modSld sldOrd modMainMaster">
      <pc:chgData name="Roshan Vishwakarma" userId="33b8d3b5b45e1d3b" providerId="LiveId" clId="{4E4A41EF-3AC9-49AC-B115-8856AA469022}" dt="2023-03-26T20:16:15.324" v="696" actId="26606"/>
      <pc:docMkLst>
        <pc:docMk/>
      </pc:docMkLst>
      <pc:sldChg chg="addSp delSp modSp mod setBg setClrOvrMap delDesignElem">
        <pc:chgData name="Roshan Vishwakarma" userId="33b8d3b5b45e1d3b" providerId="LiveId" clId="{4E4A41EF-3AC9-49AC-B115-8856AA469022}" dt="2023-03-26T20:07:36.706" v="667" actId="33987"/>
        <pc:sldMkLst>
          <pc:docMk/>
          <pc:sldMk cId="3946934594" sldId="256"/>
        </pc:sldMkLst>
        <pc:spChg chg="mod">
          <ac:chgData name="Roshan Vishwakarma" userId="33b8d3b5b45e1d3b" providerId="LiveId" clId="{4E4A41EF-3AC9-49AC-B115-8856AA469022}" dt="2023-03-26T20:07:02.734" v="665" actId="14838"/>
          <ac:spMkLst>
            <pc:docMk/>
            <pc:sldMk cId="3946934594" sldId="256"/>
            <ac:spMk id="2" creationId="{632BE5BF-9922-45FB-8F3F-4446D40A051B}"/>
          </ac:spMkLst>
        </pc:spChg>
        <pc:spChg chg="mod">
          <ac:chgData name="Roshan Vishwakarma" userId="33b8d3b5b45e1d3b" providerId="LiveId" clId="{4E4A41EF-3AC9-49AC-B115-8856AA469022}" dt="2023-03-26T20:04:47.079" v="659" actId="207"/>
          <ac:spMkLst>
            <pc:docMk/>
            <pc:sldMk cId="3946934594" sldId="256"/>
            <ac:spMk id="3" creationId="{0D537F64-4C96-4AA8-BB21-E8053A3186DD}"/>
          </ac:spMkLst>
        </pc:spChg>
        <pc:spChg chg="add del">
          <ac:chgData name="Roshan Vishwakarma" userId="33b8d3b5b45e1d3b" providerId="LiveId" clId="{4E4A41EF-3AC9-49AC-B115-8856AA469022}" dt="2023-03-26T20:05:46.024" v="662" actId="478"/>
          <ac:spMkLst>
            <pc:docMk/>
            <pc:sldMk cId="3946934594" sldId="256"/>
            <ac:spMk id="4" creationId="{2C20F1E9-CF74-00E4-E782-85D22A81966D}"/>
          </ac:spMkLst>
        </pc:spChg>
        <pc:spChg chg="add del">
          <ac:chgData name="Roshan Vishwakarma" userId="33b8d3b5b45e1d3b" providerId="LiveId" clId="{4E4A41EF-3AC9-49AC-B115-8856AA469022}" dt="2023-03-26T18:44:56.947" v="29" actId="26606"/>
          <ac:spMkLst>
            <pc:docMk/>
            <pc:sldMk cId="3946934594" sldId="256"/>
            <ac:spMk id="6" creationId="{E47A690B-DE55-4274-B33B-C91FD647EB63}"/>
          </ac:spMkLst>
        </pc:spChg>
        <pc:spChg chg="add del">
          <ac:chgData name="Roshan Vishwakarma" userId="33b8d3b5b45e1d3b" providerId="LiveId" clId="{4E4A41EF-3AC9-49AC-B115-8856AA469022}" dt="2023-03-26T18:42:33.812" v="9" actId="26606"/>
          <ac:spMkLst>
            <pc:docMk/>
            <pc:sldMk cId="3946934594" sldId="256"/>
            <ac:spMk id="8" creationId="{BD4E11C7-7BD5-4045-AC27-3F529BEC73BA}"/>
          </ac:spMkLst>
        </pc:spChg>
        <pc:spChg chg="add del">
          <ac:chgData name="Roshan Vishwakarma" userId="33b8d3b5b45e1d3b" providerId="LiveId" clId="{4E4A41EF-3AC9-49AC-B115-8856AA469022}" dt="2023-03-26T18:44:56.947" v="29" actId="26606"/>
          <ac:spMkLst>
            <pc:docMk/>
            <pc:sldMk cId="3946934594" sldId="256"/>
            <ac:spMk id="9" creationId="{DC9CD390-6DB5-4AEA-8D13-BC6CEF344F9D}"/>
          </ac:spMkLst>
        </pc:spChg>
        <pc:spChg chg="add del">
          <ac:chgData name="Roshan Vishwakarma" userId="33b8d3b5b45e1d3b" providerId="LiveId" clId="{4E4A41EF-3AC9-49AC-B115-8856AA469022}" dt="2023-03-26T18:47:05.375" v="54"/>
          <ac:spMkLst>
            <pc:docMk/>
            <pc:sldMk cId="3946934594" sldId="256"/>
            <ac:spMk id="11" creationId="{D22D1B95-2B54-43E9-85D9-B489F6C5DD0F}"/>
          </ac:spMkLst>
        </pc:spChg>
        <pc:spChg chg="add del">
          <ac:chgData name="Roshan Vishwakarma" userId="33b8d3b5b45e1d3b" providerId="LiveId" clId="{4E4A41EF-3AC9-49AC-B115-8856AA469022}" dt="2023-03-26T18:44:56.947" v="29" actId="26606"/>
          <ac:spMkLst>
            <pc:docMk/>
            <pc:sldMk cId="3946934594" sldId="256"/>
            <ac:spMk id="12" creationId="{11FA69C6-0A69-4994-9F32-C4497B8B4CBF}"/>
          </ac:spMkLst>
        </pc:spChg>
        <pc:spChg chg="add del">
          <ac:chgData name="Roshan Vishwakarma" userId="33b8d3b5b45e1d3b" providerId="LiveId" clId="{4E4A41EF-3AC9-49AC-B115-8856AA469022}" dt="2023-03-26T18:47:05.375" v="54"/>
          <ac:spMkLst>
            <pc:docMk/>
            <pc:sldMk cId="3946934594" sldId="256"/>
            <ac:spMk id="13" creationId="{7D0F3F6D-A49D-4406-8D61-1C4F8D792F04}"/>
          </ac:spMkLst>
        </pc:spChg>
        <pc:spChg chg="add del">
          <ac:chgData name="Roshan Vishwakarma" userId="33b8d3b5b45e1d3b" providerId="LiveId" clId="{4E4A41EF-3AC9-49AC-B115-8856AA469022}" dt="2023-03-26T18:44:58.714" v="31" actId="26606"/>
          <ac:spMkLst>
            <pc:docMk/>
            <pc:sldMk cId="3946934594" sldId="256"/>
            <ac:spMk id="14" creationId="{6B2275DD-736C-472F-9D1B-3BA6016BFD7F}"/>
          </ac:spMkLst>
        </pc:spChg>
        <pc:spChg chg="add del">
          <ac:chgData name="Roshan Vishwakarma" userId="33b8d3b5b45e1d3b" providerId="LiveId" clId="{4E4A41EF-3AC9-49AC-B115-8856AA469022}" dt="2023-03-26T18:47:05.375" v="54"/>
          <ac:spMkLst>
            <pc:docMk/>
            <pc:sldMk cId="3946934594" sldId="256"/>
            <ac:spMk id="15" creationId="{D953A318-DA8D-4405-9536-D889E45C5E3E}"/>
          </ac:spMkLst>
        </pc:spChg>
        <pc:spChg chg="add del">
          <ac:chgData name="Roshan Vishwakarma" userId="33b8d3b5b45e1d3b" providerId="LiveId" clId="{4E4A41EF-3AC9-49AC-B115-8856AA469022}" dt="2023-03-26T18:45:01.496" v="33" actId="26606"/>
          <ac:spMkLst>
            <pc:docMk/>
            <pc:sldMk cId="3946934594" sldId="256"/>
            <ac:spMk id="16" creationId="{BD4E11C7-7BD5-4045-AC27-3F529BEC73BA}"/>
          </ac:spMkLst>
        </pc:spChg>
        <pc:spChg chg="add del">
          <ac:chgData name="Roshan Vishwakarma" userId="33b8d3b5b45e1d3b" providerId="LiveId" clId="{4E4A41EF-3AC9-49AC-B115-8856AA469022}" dt="2023-03-26T18:47:05.375" v="54"/>
          <ac:spMkLst>
            <pc:docMk/>
            <pc:sldMk cId="3946934594" sldId="256"/>
            <ac:spMk id="18" creationId="{9E382A3D-2F90-475C-8DF2-F666FEA3425B}"/>
          </ac:spMkLst>
        </pc:spChg>
        <pc:spChg chg="add del">
          <ac:chgData name="Roshan Vishwakarma" userId="33b8d3b5b45e1d3b" providerId="LiveId" clId="{4E4A41EF-3AC9-49AC-B115-8856AA469022}" dt="2023-03-26T18:45:03.512" v="36" actId="26606"/>
          <ac:spMkLst>
            <pc:docMk/>
            <pc:sldMk cId="3946934594" sldId="256"/>
            <ac:spMk id="20" creationId="{98CA653C-24A3-4593-AAF7-27B67FF5F1DF}"/>
          </ac:spMkLst>
        </pc:spChg>
        <pc:spChg chg="add del mod">
          <ac:chgData name="Roshan Vishwakarma" userId="33b8d3b5b45e1d3b" providerId="LiveId" clId="{4E4A41EF-3AC9-49AC-B115-8856AA469022}" dt="2023-03-26T20:07:36.706" v="667" actId="33987"/>
          <ac:spMkLst>
            <pc:docMk/>
            <pc:sldMk cId="3946934594" sldId="256"/>
            <ac:spMk id="21" creationId="{FAB759B0-CE3A-ECEF-64EA-F40E870788E2}"/>
          </ac:spMkLst>
        </pc:spChg>
        <pc:picChg chg="add del">
          <ac:chgData name="Roshan Vishwakarma" userId="33b8d3b5b45e1d3b" providerId="LiveId" clId="{4E4A41EF-3AC9-49AC-B115-8856AA469022}" dt="2023-03-26T18:42:37.375" v="12" actId="26606"/>
          <ac:picMkLst>
            <pc:docMk/>
            <pc:sldMk cId="3946934594" sldId="256"/>
            <ac:picMk id="5" creationId="{2DC976C3-3E5B-DBC6-F916-852F0B180E63}"/>
          </ac:picMkLst>
        </pc:picChg>
        <pc:picChg chg="add del">
          <ac:chgData name="Roshan Vishwakarma" userId="33b8d3b5b45e1d3b" providerId="LiveId" clId="{4E4A41EF-3AC9-49AC-B115-8856AA469022}" dt="2023-03-26T18:44:05.303" v="17" actId="26606"/>
          <ac:picMkLst>
            <pc:docMk/>
            <pc:sldMk cId="3946934594" sldId="256"/>
            <ac:picMk id="7" creationId="{45163841-5989-FF76-7374-84E059D99FC1}"/>
          </ac:picMkLst>
        </pc:picChg>
        <pc:picChg chg="add del">
          <ac:chgData name="Roshan Vishwakarma" userId="33b8d3b5b45e1d3b" providerId="LiveId" clId="{4E4A41EF-3AC9-49AC-B115-8856AA469022}" dt="2023-03-26T18:45:03.512" v="36" actId="26606"/>
          <ac:picMkLst>
            <pc:docMk/>
            <pc:sldMk cId="3946934594" sldId="256"/>
            <ac:picMk id="19" creationId="{FE44C8BA-A4F0-54E3-1DF2-21CCF7B14F02}"/>
          </ac:picMkLst>
        </pc:picChg>
        <pc:picChg chg="add del">
          <ac:chgData name="Roshan Vishwakarma" userId="33b8d3b5b45e1d3b" providerId="LiveId" clId="{4E4A41EF-3AC9-49AC-B115-8856AA469022}" dt="2023-03-26T18:45:05.311" v="38" actId="26606"/>
          <ac:picMkLst>
            <pc:docMk/>
            <pc:sldMk cId="3946934594" sldId="256"/>
            <ac:picMk id="22" creationId="{E5689800-E452-96AB-B711-7D518EDE27A6}"/>
          </ac:picMkLst>
        </pc:picChg>
        <pc:picChg chg="add del">
          <ac:chgData name="Roshan Vishwakarma" userId="33b8d3b5b45e1d3b" providerId="LiveId" clId="{4E4A41EF-3AC9-49AC-B115-8856AA469022}" dt="2023-03-26T18:45:14.067" v="41" actId="26606"/>
          <ac:picMkLst>
            <pc:docMk/>
            <pc:sldMk cId="3946934594" sldId="256"/>
            <ac:picMk id="24" creationId="{B0CD3A06-A97A-D557-B8E7-E91D4EEDFA12}"/>
          </ac:picMkLst>
        </pc:picChg>
        <pc:picChg chg="add del">
          <ac:chgData name="Roshan Vishwakarma" userId="33b8d3b5b45e1d3b" providerId="LiveId" clId="{4E4A41EF-3AC9-49AC-B115-8856AA469022}" dt="2023-03-26T18:45:19.320" v="44" actId="26606"/>
          <ac:picMkLst>
            <pc:docMk/>
            <pc:sldMk cId="3946934594" sldId="256"/>
            <ac:picMk id="26" creationId="{51471D25-F92B-7F29-E5DE-043C2A25B1CA}"/>
          </ac:picMkLst>
        </pc:picChg>
        <pc:cxnChg chg="add del">
          <ac:chgData name="Roshan Vishwakarma" userId="33b8d3b5b45e1d3b" providerId="LiveId" clId="{4E4A41EF-3AC9-49AC-B115-8856AA469022}" dt="2023-03-26T18:42:33.812" v="9" actId="26606"/>
          <ac:cxnSpMkLst>
            <pc:docMk/>
            <pc:sldMk cId="3946934594" sldId="256"/>
            <ac:cxnSpMk id="10" creationId="{21FCCE20-1E4F-44FF-87B4-379D391A2D12}"/>
          </ac:cxnSpMkLst>
        </pc:cxnChg>
        <pc:cxnChg chg="add del">
          <ac:chgData name="Roshan Vishwakarma" userId="33b8d3b5b45e1d3b" providerId="LiveId" clId="{4E4A41EF-3AC9-49AC-B115-8856AA469022}" dt="2023-03-26T18:45:01.496" v="33" actId="26606"/>
          <ac:cxnSpMkLst>
            <pc:docMk/>
            <pc:sldMk cId="3946934594" sldId="256"/>
            <ac:cxnSpMk id="17" creationId="{21FCCE20-1E4F-44FF-87B4-379D391A2D12}"/>
          </ac:cxnSpMkLst>
        </pc:cxnChg>
      </pc:sldChg>
      <pc:sldChg chg="modSp mod">
        <pc:chgData name="Roshan Vishwakarma" userId="33b8d3b5b45e1d3b" providerId="LiveId" clId="{4E4A41EF-3AC9-49AC-B115-8856AA469022}" dt="2023-03-26T20:11:07.476" v="672" actId="20577"/>
        <pc:sldMkLst>
          <pc:docMk/>
          <pc:sldMk cId="2902794312" sldId="257"/>
        </pc:sldMkLst>
        <pc:spChg chg="mod">
          <ac:chgData name="Roshan Vishwakarma" userId="33b8d3b5b45e1d3b" providerId="LiveId" clId="{4E4A41EF-3AC9-49AC-B115-8856AA469022}" dt="2023-03-26T19:27:29.388" v="117"/>
          <ac:spMkLst>
            <pc:docMk/>
            <pc:sldMk cId="2902794312" sldId="257"/>
            <ac:spMk id="2" creationId="{0B24BF10-2B55-43AB-9F77-F1A1410384A9}"/>
          </ac:spMkLst>
        </pc:spChg>
        <pc:spChg chg="mod">
          <ac:chgData name="Roshan Vishwakarma" userId="33b8d3b5b45e1d3b" providerId="LiveId" clId="{4E4A41EF-3AC9-49AC-B115-8856AA469022}" dt="2023-03-26T19:34:47.362" v="347" actId="1076"/>
          <ac:spMkLst>
            <pc:docMk/>
            <pc:sldMk cId="2902794312" sldId="257"/>
            <ac:spMk id="4" creationId="{E3BD8413-C238-49D7-A4E1-E8FEF1811A0E}"/>
          </ac:spMkLst>
        </pc:spChg>
        <pc:spChg chg="mod">
          <ac:chgData name="Roshan Vishwakarma" userId="33b8d3b5b45e1d3b" providerId="LiveId" clId="{4E4A41EF-3AC9-49AC-B115-8856AA469022}" dt="2023-03-26T20:11:07.476" v="672" actId="20577"/>
          <ac:spMkLst>
            <pc:docMk/>
            <pc:sldMk cId="2902794312" sldId="257"/>
            <ac:spMk id="5" creationId="{0A95F4DE-39B7-4CE2-BC1E-8B8AE662A895}"/>
          </ac:spMkLst>
        </pc:spChg>
      </pc:sldChg>
      <pc:sldChg chg="modSp mod">
        <pc:chgData name="Roshan Vishwakarma" userId="33b8d3b5b45e1d3b" providerId="LiveId" clId="{4E4A41EF-3AC9-49AC-B115-8856AA469022}" dt="2023-03-26T19:50:39.290" v="449" actId="1076"/>
        <pc:sldMkLst>
          <pc:docMk/>
          <pc:sldMk cId="3733486012" sldId="258"/>
        </pc:sldMkLst>
        <pc:spChg chg="mod">
          <ac:chgData name="Roshan Vishwakarma" userId="33b8d3b5b45e1d3b" providerId="LiveId" clId="{4E4A41EF-3AC9-49AC-B115-8856AA469022}" dt="2023-03-26T19:27:29.388" v="117"/>
          <ac:spMkLst>
            <pc:docMk/>
            <pc:sldMk cId="3733486012" sldId="258"/>
            <ac:spMk id="2" creationId="{BE9800F6-D571-48C4-8466-12AA1ADB6599}"/>
          </ac:spMkLst>
        </pc:spChg>
        <pc:spChg chg="mod">
          <ac:chgData name="Roshan Vishwakarma" userId="33b8d3b5b45e1d3b" providerId="LiveId" clId="{4E4A41EF-3AC9-49AC-B115-8856AA469022}" dt="2023-03-26T19:50:34.474" v="448" actId="1076"/>
          <ac:spMkLst>
            <pc:docMk/>
            <pc:sldMk cId="3733486012" sldId="258"/>
            <ac:spMk id="7" creationId="{7875C19A-1AAE-476A-A316-A2CF92D763D3}"/>
          </ac:spMkLst>
        </pc:spChg>
        <pc:spChg chg="mod">
          <ac:chgData name="Roshan Vishwakarma" userId="33b8d3b5b45e1d3b" providerId="LiveId" clId="{4E4A41EF-3AC9-49AC-B115-8856AA469022}" dt="2023-03-26T19:50:39.290" v="449" actId="1076"/>
          <ac:spMkLst>
            <pc:docMk/>
            <pc:sldMk cId="3733486012" sldId="258"/>
            <ac:spMk id="10" creationId="{EF2BC084-E6DB-4DE7-B309-042A85EBA700}"/>
          </ac:spMkLst>
        </pc:spChg>
      </pc:sldChg>
      <pc:sldChg chg="modSp mod ord">
        <pc:chgData name="Roshan Vishwakarma" userId="33b8d3b5b45e1d3b" providerId="LiveId" clId="{4E4A41EF-3AC9-49AC-B115-8856AA469022}" dt="2023-03-26T19:49:38.628" v="444" actId="113"/>
        <pc:sldMkLst>
          <pc:docMk/>
          <pc:sldMk cId="709828751" sldId="260"/>
        </pc:sldMkLst>
        <pc:spChg chg="mod">
          <ac:chgData name="Roshan Vishwakarma" userId="33b8d3b5b45e1d3b" providerId="LiveId" clId="{4E4A41EF-3AC9-49AC-B115-8856AA469022}" dt="2023-03-26T19:27:29.388" v="117"/>
          <ac:spMkLst>
            <pc:docMk/>
            <pc:sldMk cId="709828751" sldId="260"/>
            <ac:spMk id="2" creationId="{8B065C75-272B-4BB5-BA23-D80E8654D621}"/>
          </ac:spMkLst>
        </pc:spChg>
        <pc:spChg chg="mod">
          <ac:chgData name="Roshan Vishwakarma" userId="33b8d3b5b45e1d3b" providerId="LiveId" clId="{4E4A41EF-3AC9-49AC-B115-8856AA469022}" dt="2023-03-26T19:36:59.075" v="365" actId="207"/>
          <ac:spMkLst>
            <pc:docMk/>
            <pc:sldMk cId="709828751" sldId="260"/>
            <ac:spMk id="4" creationId="{BD179B88-D43C-4A31-9A52-3498E9430782}"/>
          </ac:spMkLst>
        </pc:spChg>
        <pc:spChg chg="mod">
          <ac:chgData name="Roshan Vishwakarma" userId="33b8d3b5b45e1d3b" providerId="LiveId" clId="{4E4A41EF-3AC9-49AC-B115-8856AA469022}" dt="2023-03-26T19:49:38.628" v="444" actId="113"/>
          <ac:spMkLst>
            <pc:docMk/>
            <pc:sldMk cId="709828751" sldId="260"/>
            <ac:spMk id="5" creationId="{DCDDBE65-9AB1-4989-AF86-726591A6A128}"/>
          </ac:spMkLst>
        </pc:spChg>
      </pc:sldChg>
      <pc:sldChg chg="addSp delSp modSp mod setBg">
        <pc:chgData name="Roshan Vishwakarma" userId="33b8d3b5b45e1d3b" providerId="LiveId" clId="{4E4A41EF-3AC9-49AC-B115-8856AA469022}" dt="2023-03-26T20:16:15.324" v="696" actId="26606"/>
        <pc:sldMkLst>
          <pc:docMk/>
          <pc:sldMk cId="44069682" sldId="268"/>
        </pc:sldMkLst>
        <pc:spChg chg="mod">
          <ac:chgData name="Roshan Vishwakarma" userId="33b8d3b5b45e1d3b" providerId="LiveId" clId="{4E4A41EF-3AC9-49AC-B115-8856AA469022}" dt="2023-03-26T20:16:15.324" v="696" actId="26606"/>
          <ac:spMkLst>
            <pc:docMk/>
            <pc:sldMk cId="44069682" sldId="268"/>
            <ac:spMk id="2" creationId="{632BE5BF-9922-45FB-8F3F-4446D40A051B}"/>
          </ac:spMkLst>
        </pc:spChg>
        <pc:spChg chg="add del">
          <ac:chgData name="Roshan Vishwakarma" userId="33b8d3b5b45e1d3b" providerId="LiveId" clId="{4E4A41EF-3AC9-49AC-B115-8856AA469022}" dt="2023-03-26T20:16:15.324" v="696" actId="26606"/>
          <ac:spMkLst>
            <pc:docMk/>
            <pc:sldMk cId="44069682" sldId="268"/>
            <ac:spMk id="18" creationId="{E72AA1E7-7434-43A0-9D05-3C7D3ACC0539}"/>
          </ac:spMkLst>
        </pc:spChg>
        <pc:spChg chg="add del">
          <ac:chgData name="Roshan Vishwakarma" userId="33b8d3b5b45e1d3b" providerId="LiveId" clId="{4E4A41EF-3AC9-49AC-B115-8856AA469022}" dt="2023-03-26T20:16:13.465" v="694" actId="26606"/>
          <ac:spMkLst>
            <pc:docMk/>
            <pc:sldMk cId="44069682" sldId="268"/>
            <ac:spMk id="19" creationId="{762362DE-7747-4D8B-99FA-8E36F0B15FF7}"/>
          </ac:spMkLst>
        </pc:spChg>
        <pc:grpChg chg="add del">
          <ac:chgData name="Roshan Vishwakarma" userId="33b8d3b5b45e1d3b" providerId="LiveId" clId="{4E4A41EF-3AC9-49AC-B115-8856AA469022}" dt="2023-03-26T20:16:15.324" v="696" actId="26606"/>
          <ac:grpSpMkLst>
            <pc:docMk/>
            <pc:sldMk cId="44069682" sldId="268"/>
            <ac:grpSpMk id="20" creationId="{466FBB0E-B024-4E3B-9BBD-FF15FC76B681}"/>
          </ac:grpSpMkLst>
        </pc:grpChg>
        <pc:grpChg chg="add del">
          <ac:chgData name="Roshan Vishwakarma" userId="33b8d3b5b45e1d3b" providerId="LiveId" clId="{4E4A41EF-3AC9-49AC-B115-8856AA469022}" dt="2023-03-26T20:16:13.465" v="694" actId="26606"/>
          <ac:grpSpMkLst>
            <pc:docMk/>
            <pc:sldMk cId="44069682" sldId="268"/>
            <ac:grpSpMk id="21" creationId="{25123E6E-F713-4254-A6BF-358CC8EC6C95}"/>
          </ac:grpSpMkLst>
        </pc:grpChg>
        <pc:picChg chg="add del">
          <ac:chgData name="Roshan Vishwakarma" userId="33b8d3b5b45e1d3b" providerId="LiveId" clId="{4E4A41EF-3AC9-49AC-B115-8856AA469022}" dt="2023-03-26T20:16:15.324" v="696" actId="26606"/>
          <ac:picMkLst>
            <pc:docMk/>
            <pc:sldMk cId="44069682" sldId="268"/>
            <ac:picMk id="4" creationId="{2E350D93-049F-C5E9-5A60-727F58F3DBF8}"/>
          </ac:picMkLst>
        </pc:picChg>
        <pc:picChg chg="add del">
          <ac:chgData name="Roshan Vishwakarma" userId="33b8d3b5b45e1d3b" providerId="LiveId" clId="{4E4A41EF-3AC9-49AC-B115-8856AA469022}" dt="2023-03-26T20:16:13.465" v="694" actId="26606"/>
          <ac:picMkLst>
            <pc:docMk/>
            <pc:sldMk cId="44069682" sldId="268"/>
            <ac:picMk id="6" creationId="{41B71C6A-853E-9300-0A4D-68CA1DEC67BC}"/>
          </ac:picMkLst>
        </pc:picChg>
        <pc:cxnChg chg="add del">
          <ac:chgData name="Roshan Vishwakarma" userId="33b8d3b5b45e1d3b" providerId="LiveId" clId="{4E4A41EF-3AC9-49AC-B115-8856AA469022}" dt="2023-03-26T20:16:15.324" v="696" actId="26606"/>
          <ac:cxnSpMkLst>
            <pc:docMk/>
            <pc:sldMk cId="44069682" sldId="268"/>
            <ac:cxnSpMk id="8" creationId="{8FD48FB1-66D8-4676-B0AA-C139A1DB78D1}"/>
          </ac:cxnSpMkLst>
        </pc:cxnChg>
        <pc:cxnChg chg="add del">
          <ac:chgData name="Roshan Vishwakarma" userId="33b8d3b5b45e1d3b" providerId="LiveId" clId="{4E4A41EF-3AC9-49AC-B115-8856AA469022}" dt="2023-03-26T20:16:13.465" v="694" actId="26606"/>
          <ac:cxnSpMkLst>
            <pc:docMk/>
            <pc:sldMk cId="44069682" sldId="268"/>
            <ac:cxnSpMk id="9" creationId="{0512F9CB-A1A0-4043-A103-F6A4B94B695A}"/>
          </ac:cxnSpMkLst>
        </pc:cxnChg>
        <pc:cxnChg chg="add del">
          <ac:chgData name="Roshan Vishwakarma" userId="33b8d3b5b45e1d3b" providerId="LiveId" clId="{4E4A41EF-3AC9-49AC-B115-8856AA469022}" dt="2023-03-26T20:16:15.324" v="696" actId="26606"/>
          <ac:cxnSpMkLst>
            <pc:docMk/>
            <pc:sldMk cId="44069682" sldId="268"/>
            <ac:cxnSpMk id="10" creationId="{F033F5AE-6728-4F19-8DED-658E674B31B9}"/>
          </ac:cxnSpMkLst>
        </pc:cxnChg>
        <pc:cxnChg chg="add del">
          <ac:chgData name="Roshan Vishwakarma" userId="33b8d3b5b45e1d3b" providerId="LiveId" clId="{4E4A41EF-3AC9-49AC-B115-8856AA469022}" dt="2023-03-26T20:16:13.465" v="694" actId="26606"/>
          <ac:cxnSpMkLst>
            <pc:docMk/>
            <pc:sldMk cId="44069682" sldId="268"/>
            <ac:cxnSpMk id="11" creationId="{ADBE6588-EE16-4389-857C-86A156D49E5D}"/>
          </ac:cxnSpMkLst>
        </pc:cxnChg>
        <pc:cxnChg chg="add del">
          <ac:chgData name="Roshan Vishwakarma" userId="33b8d3b5b45e1d3b" providerId="LiveId" clId="{4E4A41EF-3AC9-49AC-B115-8856AA469022}" dt="2023-03-26T20:16:15.324" v="696" actId="26606"/>
          <ac:cxnSpMkLst>
            <pc:docMk/>
            <pc:sldMk cId="44069682" sldId="268"/>
            <ac:cxnSpMk id="12" creationId="{82C7D74A-18BA-4709-A808-44E8815C4430}"/>
          </ac:cxnSpMkLst>
        </pc:cxnChg>
        <pc:cxnChg chg="add del">
          <ac:chgData name="Roshan Vishwakarma" userId="33b8d3b5b45e1d3b" providerId="LiveId" clId="{4E4A41EF-3AC9-49AC-B115-8856AA469022}" dt="2023-03-26T20:16:13.465" v="694" actId="26606"/>
          <ac:cxnSpMkLst>
            <pc:docMk/>
            <pc:sldMk cId="44069682" sldId="268"/>
            <ac:cxnSpMk id="13" creationId="{17FD48D2-B0A7-413D-B947-AA55AC1296D5}"/>
          </ac:cxnSpMkLst>
        </pc:cxnChg>
        <pc:cxnChg chg="add del">
          <ac:chgData name="Roshan Vishwakarma" userId="33b8d3b5b45e1d3b" providerId="LiveId" clId="{4E4A41EF-3AC9-49AC-B115-8856AA469022}" dt="2023-03-26T20:16:15.324" v="696" actId="26606"/>
          <ac:cxnSpMkLst>
            <pc:docMk/>
            <pc:sldMk cId="44069682" sldId="268"/>
            <ac:cxnSpMk id="14" creationId="{B5164A3F-1561-4039-8185-AB0EEB713EA7}"/>
          </ac:cxnSpMkLst>
        </pc:cxnChg>
        <pc:cxnChg chg="add del">
          <ac:chgData name="Roshan Vishwakarma" userId="33b8d3b5b45e1d3b" providerId="LiveId" clId="{4E4A41EF-3AC9-49AC-B115-8856AA469022}" dt="2023-03-26T20:16:13.465" v="694" actId="26606"/>
          <ac:cxnSpMkLst>
            <pc:docMk/>
            <pc:sldMk cId="44069682" sldId="268"/>
            <ac:cxnSpMk id="15" creationId="{2BE668D0-D906-4EEE-B32F-8C028624B837}"/>
          </ac:cxnSpMkLst>
        </pc:cxnChg>
        <pc:cxnChg chg="add del">
          <ac:chgData name="Roshan Vishwakarma" userId="33b8d3b5b45e1d3b" providerId="LiveId" clId="{4E4A41EF-3AC9-49AC-B115-8856AA469022}" dt="2023-03-26T20:16:15.324" v="696" actId="26606"/>
          <ac:cxnSpMkLst>
            <pc:docMk/>
            <pc:sldMk cId="44069682" sldId="268"/>
            <ac:cxnSpMk id="16" creationId="{2A35DB53-42BE-460E-9CA1-1294C98463CB}"/>
          </ac:cxnSpMkLst>
        </pc:cxnChg>
        <pc:cxnChg chg="add del">
          <ac:chgData name="Roshan Vishwakarma" userId="33b8d3b5b45e1d3b" providerId="LiveId" clId="{4E4A41EF-3AC9-49AC-B115-8856AA469022}" dt="2023-03-26T20:16:13.465" v="694" actId="26606"/>
          <ac:cxnSpMkLst>
            <pc:docMk/>
            <pc:sldMk cId="44069682" sldId="268"/>
            <ac:cxnSpMk id="17" creationId="{D1DE67A3-B8F6-4CFD-A8E0-D15200F23152}"/>
          </ac:cxnSpMkLst>
        </pc:cxnChg>
      </pc:sldChg>
      <pc:sldChg chg="addSp delSp modSp del mod">
        <pc:chgData name="Roshan Vishwakarma" userId="33b8d3b5b45e1d3b" providerId="LiveId" clId="{4E4A41EF-3AC9-49AC-B115-8856AA469022}" dt="2023-03-26T20:03:54.063" v="656" actId="47"/>
        <pc:sldMkLst>
          <pc:docMk/>
          <pc:sldMk cId="3192169244" sldId="286"/>
        </pc:sldMkLst>
        <pc:spChg chg="mod">
          <ac:chgData name="Roshan Vishwakarma" userId="33b8d3b5b45e1d3b" providerId="LiveId" clId="{4E4A41EF-3AC9-49AC-B115-8856AA469022}" dt="2023-03-26T19:27:29.388" v="117"/>
          <ac:spMkLst>
            <pc:docMk/>
            <pc:sldMk cId="3192169244" sldId="286"/>
            <ac:spMk id="4" creationId="{ED8C484D-C63D-E266-41CC-F5016DF1A233}"/>
          </ac:spMkLst>
        </pc:spChg>
        <pc:picChg chg="add del">
          <ac:chgData name="Roshan Vishwakarma" userId="33b8d3b5b45e1d3b" providerId="LiveId" clId="{4E4A41EF-3AC9-49AC-B115-8856AA469022}" dt="2023-03-26T20:02:50.001" v="644" actId="21"/>
          <ac:picMkLst>
            <pc:docMk/>
            <pc:sldMk cId="3192169244" sldId="286"/>
            <ac:picMk id="6" creationId="{FE8B27BD-59F9-1C38-609A-374D6B881BF0}"/>
          </ac:picMkLst>
        </pc:picChg>
      </pc:sldChg>
      <pc:sldChg chg="modSp mod">
        <pc:chgData name="Roshan Vishwakarma" userId="33b8d3b5b45e1d3b" providerId="LiveId" clId="{4E4A41EF-3AC9-49AC-B115-8856AA469022}" dt="2023-03-26T19:56:06.219" v="549" actId="207"/>
        <pc:sldMkLst>
          <pc:docMk/>
          <pc:sldMk cId="364704856" sldId="287"/>
        </pc:sldMkLst>
        <pc:spChg chg="mod">
          <ac:chgData name="Roshan Vishwakarma" userId="33b8d3b5b45e1d3b" providerId="LiveId" clId="{4E4A41EF-3AC9-49AC-B115-8856AA469022}" dt="2023-03-26T19:55:26.129" v="542" actId="1076"/>
          <ac:spMkLst>
            <pc:docMk/>
            <pc:sldMk cId="364704856" sldId="287"/>
            <ac:spMk id="2" creationId="{10BBADF6-16E1-8949-093A-9CE1468CC4A6}"/>
          </ac:spMkLst>
        </pc:spChg>
        <pc:spChg chg="mod">
          <ac:chgData name="Roshan Vishwakarma" userId="33b8d3b5b45e1d3b" providerId="LiveId" clId="{4E4A41EF-3AC9-49AC-B115-8856AA469022}" dt="2023-03-26T19:27:29.388" v="117"/>
          <ac:spMkLst>
            <pc:docMk/>
            <pc:sldMk cId="364704856" sldId="287"/>
            <ac:spMk id="3" creationId="{CACDC448-A1B1-CA74-4567-F32E84379CF4}"/>
          </ac:spMkLst>
        </pc:spChg>
        <pc:spChg chg="mod">
          <ac:chgData name="Roshan Vishwakarma" userId="33b8d3b5b45e1d3b" providerId="LiveId" clId="{4E4A41EF-3AC9-49AC-B115-8856AA469022}" dt="2023-03-26T19:54:57.427" v="535" actId="14100"/>
          <ac:spMkLst>
            <pc:docMk/>
            <pc:sldMk cId="364704856" sldId="287"/>
            <ac:spMk id="4" creationId="{4BF4A027-588F-73AF-18C6-F8F0C4893084}"/>
          </ac:spMkLst>
        </pc:spChg>
        <pc:spChg chg="mod">
          <ac:chgData name="Roshan Vishwakarma" userId="33b8d3b5b45e1d3b" providerId="LiveId" clId="{4E4A41EF-3AC9-49AC-B115-8856AA469022}" dt="2023-03-26T19:55:58.457" v="547" actId="207"/>
          <ac:spMkLst>
            <pc:docMk/>
            <pc:sldMk cId="364704856" sldId="287"/>
            <ac:spMk id="5" creationId="{D94F1433-889B-FDD8-3287-79E93CCFA48B}"/>
          </ac:spMkLst>
        </pc:spChg>
        <pc:spChg chg="mod">
          <ac:chgData name="Roshan Vishwakarma" userId="33b8d3b5b45e1d3b" providerId="LiveId" clId="{4E4A41EF-3AC9-49AC-B115-8856AA469022}" dt="2023-03-26T19:56:02.029" v="548" actId="207"/>
          <ac:spMkLst>
            <pc:docMk/>
            <pc:sldMk cId="364704856" sldId="287"/>
            <ac:spMk id="6" creationId="{6CF659A9-E35F-8F1F-9B57-7CDE4C787745}"/>
          </ac:spMkLst>
        </pc:spChg>
        <pc:spChg chg="mod">
          <ac:chgData name="Roshan Vishwakarma" userId="33b8d3b5b45e1d3b" providerId="LiveId" clId="{4E4A41EF-3AC9-49AC-B115-8856AA469022}" dt="2023-03-26T19:56:06.219" v="549" actId="207"/>
          <ac:spMkLst>
            <pc:docMk/>
            <pc:sldMk cId="364704856" sldId="287"/>
            <ac:spMk id="7" creationId="{4B9DA9D6-620A-6958-23E0-4616E8732B3E}"/>
          </ac:spMkLst>
        </pc:spChg>
        <pc:cxnChg chg="mod">
          <ac:chgData name="Roshan Vishwakarma" userId="33b8d3b5b45e1d3b" providerId="LiveId" clId="{4E4A41EF-3AC9-49AC-B115-8856AA469022}" dt="2023-03-26T19:55:21.426" v="541" actId="1076"/>
          <ac:cxnSpMkLst>
            <pc:docMk/>
            <pc:sldMk cId="364704856" sldId="287"/>
            <ac:cxnSpMk id="9" creationId="{76A5D30E-AC38-5EB4-A59A-B3B66B0BC82F}"/>
          </ac:cxnSpMkLst>
        </pc:cxnChg>
        <pc:cxnChg chg="mod">
          <ac:chgData name="Roshan Vishwakarma" userId="33b8d3b5b45e1d3b" providerId="LiveId" clId="{4E4A41EF-3AC9-49AC-B115-8856AA469022}" dt="2023-03-26T19:55:21.426" v="541" actId="1076"/>
          <ac:cxnSpMkLst>
            <pc:docMk/>
            <pc:sldMk cId="364704856" sldId="287"/>
            <ac:cxnSpMk id="10" creationId="{61FBB035-FC05-5F3F-1D8A-1A5D69D061E7}"/>
          </ac:cxnSpMkLst>
        </pc:cxnChg>
      </pc:sldChg>
      <pc:sldChg chg="modSp mod">
        <pc:chgData name="Roshan Vishwakarma" userId="33b8d3b5b45e1d3b" providerId="LiveId" clId="{4E4A41EF-3AC9-49AC-B115-8856AA469022}" dt="2023-03-26T19:57:09.904" v="558" actId="1076"/>
        <pc:sldMkLst>
          <pc:docMk/>
          <pc:sldMk cId="2089983507" sldId="288"/>
        </pc:sldMkLst>
        <pc:spChg chg="mod">
          <ac:chgData name="Roshan Vishwakarma" userId="33b8d3b5b45e1d3b" providerId="LiveId" clId="{4E4A41EF-3AC9-49AC-B115-8856AA469022}" dt="2023-03-26T19:57:09.904" v="558" actId="1076"/>
          <ac:spMkLst>
            <pc:docMk/>
            <pc:sldMk cId="2089983507" sldId="288"/>
            <ac:spMk id="2" creationId="{8B1D54D5-067A-828F-B162-FE15C2A63021}"/>
          </ac:spMkLst>
        </pc:spChg>
        <pc:spChg chg="mod">
          <ac:chgData name="Roshan Vishwakarma" userId="33b8d3b5b45e1d3b" providerId="LiveId" clId="{4E4A41EF-3AC9-49AC-B115-8856AA469022}" dt="2023-03-26T19:27:29.388" v="117"/>
          <ac:spMkLst>
            <pc:docMk/>
            <pc:sldMk cId="2089983507" sldId="288"/>
            <ac:spMk id="3" creationId="{36C2E10E-A2CE-FEA8-384C-0A5138987719}"/>
          </ac:spMkLst>
        </pc:spChg>
        <pc:spChg chg="mod">
          <ac:chgData name="Roshan Vishwakarma" userId="33b8d3b5b45e1d3b" providerId="LiveId" clId="{4E4A41EF-3AC9-49AC-B115-8856AA469022}" dt="2023-03-26T19:57:01.157" v="557" actId="1076"/>
          <ac:spMkLst>
            <pc:docMk/>
            <pc:sldMk cId="2089983507" sldId="288"/>
            <ac:spMk id="4" creationId="{AA7D5E31-4880-8CE5-8F7E-6F65A31D2308}"/>
          </ac:spMkLst>
        </pc:spChg>
      </pc:sldChg>
      <pc:sldChg chg="modSp mod">
        <pc:chgData name="Roshan Vishwakarma" userId="33b8d3b5b45e1d3b" providerId="LiveId" clId="{4E4A41EF-3AC9-49AC-B115-8856AA469022}" dt="2023-03-26T20:01:43.380" v="623" actId="1076"/>
        <pc:sldMkLst>
          <pc:docMk/>
          <pc:sldMk cId="4007507826" sldId="289"/>
        </pc:sldMkLst>
        <pc:spChg chg="mod">
          <ac:chgData name="Roshan Vishwakarma" userId="33b8d3b5b45e1d3b" providerId="LiveId" clId="{4E4A41EF-3AC9-49AC-B115-8856AA469022}" dt="2023-03-26T19:59:49.066" v="592" actId="1076"/>
          <ac:spMkLst>
            <pc:docMk/>
            <pc:sldMk cId="4007507826" sldId="289"/>
            <ac:spMk id="2" creationId="{91825E49-9A80-1F5E-42BC-A0565E409531}"/>
          </ac:spMkLst>
        </pc:spChg>
        <pc:spChg chg="mod">
          <ac:chgData name="Roshan Vishwakarma" userId="33b8d3b5b45e1d3b" providerId="LiveId" clId="{4E4A41EF-3AC9-49AC-B115-8856AA469022}" dt="2023-03-26T19:27:29.388" v="117"/>
          <ac:spMkLst>
            <pc:docMk/>
            <pc:sldMk cId="4007507826" sldId="289"/>
            <ac:spMk id="3" creationId="{1B658DAE-884F-0A21-8EF4-105FF70BA04C}"/>
          </ac:spMkLst>
        </pc:spChg>
        <pc:spChg chg="mod">
          <ac:chgData name="Roshan Vishwakarma" userId="33b8d3b5b45e1d3b" providerId="LiveId" clId="{4E4A41EF-3AC9-49AC-B115-8856AA469022}" dt="2023-03-26T20:01:43.380" v="623" actId="1076"/>
          <ac:spMkLst>
            <pc:docMk/>
            <pc:sldMk cId="4007507826" sldId="289"/>
            <ac:spMk id="4" creationId="{8BEA36ED-F303-AEDE-88F7-2CD0D644B7E1}"/>
          </ac:spMkLst>
        </pc:spChg>
      </pc:sldChg>
      <pc:sldChg chg="modSp mod">
        <pc:chgData name="Roshan Vishwakarma" userId="33b8d3b5b45e1d3b" providerId="LiveId" clId="{4E4A41EF-3AC9-49AC-B115-8856AA469022}" dt="2023-03-26T20:01:28.330" v="622" actId="255"/>
        <pc:sldMkLst>
          <pc:docMk/>
          <pc:sldMk cId="2463825338" sldId="290"/>
        </pc:sldMkLst>
        <pc:spChg chg="mod">
          <ac:chgData name="Roshan Vishwakarma" userId="33b8d3b5b45e1d3b" providerId="LiveId" clId="{4E4A41EF-3AC9-49AC-B115-8856AA469022}" dt="2023-03-26T20:00:25.947" v="612" actId="1076"/>
          <ac:spMkLst>
            <pc:docMk/>
            <pc:sldMk cId="2463825338" sldId="290"/>
            <ac:spMk id="2" creationId="{62ADFEC2-DBB1-D125-A3BD-8FAF79B889BF}"/>
          </ac:spMkLst>
        </pc:spChg>
        <pc:spChg chg="mod">
          <ac:chgData name="Roshan Vishwakarma" userId="33b8d3b5b45e1d3b" providerId="LiveId" clId="{4E4A41EF-3AC9-49AC-B115-8856AA469022}" dt="2023-03-26T19:27:29.388" v="117"/>
          <ac:spMkLst>
            <pc:docMk/>
            <pc:sldMk cId="2463825338" sldId="290"/>
            <ac:spMk id="3" creationId="{F46DEDCA-8AE8-34C8-1E46-81AF3BC17666}"/>
          </ac:spMkLst>
        </pc:spChg>
        <pc:spChg chg="mod">
          <ac:chgData name="Roshan Vishwakarma" userId="33b8d3b5b45e1d3b" providerId="LiveId" clId="{4E4A41EF-3AC9-49AC-B115-8856AA469022}" dt="2023-03-26T20:01:28.330" v="622" actId="255"/>
          <ac:spMkLst>
            <pc:docMk/>
            <pc:sldMk cId="2463825338" sldId="290"/>
            <ac:spMk id="4" creationId="{607D5A79-1D50-354D-2214-2D285AFED234}"/>
          </ac:spMkLst>
        </pc:spChg>
      </pc:sldChg>
      <pc:sldChg chg="addSp delSp modSp mod">
        <pc:chgData name="Roshan Vishwakarma" userId="33b8d3b5b45e1d3b" providerId="LiveId" clId="{4E4A41EF-3AC9-49AC-B115-8856AA469022}" dt="2023-03-26T20:15:22.057" v="675" actId="1076"/>
        <pc:sldMkLst>
          <pc:docMk/>
          <pc:sldMk cId="857623665" sldId="291"/>
        </pc:sldMkLst>
        <pc:spChg chg="mod">
          <ac:chgData name="Roshan Vishwakarma" userId="33b8d3b5b45e1d3b" providerId="LiveId" clId="{4E4A41EF-3AC9-49AC-B115-8856AA469022}" dt="2023-03-26T20:15:22.057" v="675" actId="1076"/>
          <ac:spMkLst>
            <pc:docMk/>
            <pc:sldMk cId="857623665" sldId="291"/>
            <ac:spMk id="2" creationId="{793BD7E4-BABE-3F7E-A5C1-7C86D99C4C1C}"/>
          </ac:spMkLst>
        </pc:spChg>
        <pc:spChg chg="mod">
          <ac:chgData name="Roshan Vishwakarma" userId="33b8d3b5b45e1d3b" providerId="LiveId" clId="{4E4A41EF-3AC9-49AC-B115-8856AA469022}" dt="2023-03-26T19:27:29.388" v="117"/>
          <ac:spMkLst>
            <pc:docMk/>
            <pc:sldMk cId="857623665" sldId="291"/>
            <ac:spMk id="3" creationId="{348893D2-8081-F96A-DE60-02D5FDA007B0}"/>
          </ac:spMkLst>
        </pc:spChg>
        <pc:picChg chg="add del mod">
          <ac:chgData name="Roshan Vishwakarma" userId="33b8d3b5b45e1d3b" providerId="LiveId" clId="{4E4A41EF-3AC9-49AC-B115-8856AA469022}" dt="2023-03-26T20:02:35.373" v="636"/>
          <ac:picMkLst>
            <pc:docMk/>
            <pc:sldMk cId="857623665" sldId="291"/>
            <ac:picMk id="4" creationId="{198C98D3-6E79-4F61-4B6E-33DDD63B1E0D}"/>
          </ac:picMkLst>
        </pc:picChg>
        <pc:picChg chg="add del mod">
          <ac:chgData name="Roshan Vishwakarma" userId="33b8d3b5b45e1d3b" providerId="LiveId" clId="{4E4A41EF-3AC9-49AC-B115-8856AA469022}" dt="2023-03-26T20:15:12.359" v="674" actId="21"/>
          <ac:picMkLst>
            <pc:docMk/>
            <pc:sldMk cId="857623665" sldId="291"/>
            <ac:picMk id="5" creationId="{187ED69E-4EBD-0C52-94BA-E3DBE22A7E71}"/>
          </ac:picMkLst>
        </pc:picChg>
      </pc:sldChg>
      <pc:sldChg chg="modSp">
        <pc:chgData name="Roshan Vishwakarma" userId="33b8d3b5b45e1d3b" providerId="LiveId" clId="{4E4A41EF-3AC9-49AC-B115-8856AA469022}" dt="2023-03-26T19:27:29.388" v="117"/>
        <pc:sldMkLst>
          <pc:docMk/>
          <pc:sldMk cId="71199782" sldId="292"/>
        </pc:sldMkLst>
        <pc:spChg chg="mod">
          <ac:chgData name="Roshan Vishwakarma" userId="33b8d3b5b45e1d3b" providerId="LiveId" clId="{4E4A41EF-3AC9-49AC-B115-8856AA469022}" dt="2023-03-26T19:27:29.388" v="117"/>
          <ac:spMkLst>
            <pc:docMk/>
            <pc:sldMk cId="71199782" sldId="292"/>
            <ac:spMk id="4" creationId="{AFACCB3A-CAB7-D6BB-4326-1D3571E08D26}"/>
          </ac:spMkLst>
        </pc:spChg>
      </pc:sldChg>
      <pc:sldChg chg="modSp mod">
        <pc:chgData name="Roshan Vishwakarma" userId="33b8d3b5b45e1d3b" providerId="LiveId" clId="{4E4A41EF-3AC9-49AC-B115-8856AA469022}" dt="2023-03-26T19:50:22.431" v="447" actId="1076"/>
        <pc:sldMkLst>
          <pc:docMk/>
          <pc:sldMk cId="1231006538" sldId="293"/>
        </pc:sldMkLst>
        <pc:spChg chg="mod">
          <ac:chgData name="Roshan Vishwakarma" userId="33b8d3b5b45e1d3b" providerId="LiveId" clId="{4E4A41EF-3AC9-49AC-B115-8856AA469022}" dt="2023-03-26T19:50:14.651" v="446" actId="1076"/>
          <ac:spMkLst>
            <pc:docMk/>
            <pc:sldMk cId="1231006538" sldId="293"/>
            <ac:spMk id="2" creationId="{7C72DFC2-6CE8-FB4F-0D93-09EEDCD11313}"/>
          </ac:spMkLst>
        </pc:spChg>
        <pc:spChg chg="mod">
          <ac:chgData name="Roshan Vishwakarma" userId="33b8d3b5b45e1d3b" providerId="LiveId" clId="{4E4A41EF-3AC9-49AC-B115-8856AA469022}" dt="2023-03-26T19:50:22.431" v="447" actId="1076"/>
          <ac:spMkLst>
            <pc:docMk/>
            <pc:sldMk cId="1231006538" sldId="293"/>
            <ac:spMk id="3" creationId="{F7E96426-1361-296C-8EC7-12E9A63147B4}"/>
          </ac:spMkLst>
        </pc:spChg>
        <pc:spChg chg="mod">
          <ac:chgData name="Roshan Vishwakarma" userId="33b8d3b5b45e1d3b" providerId="LiveId" clId="{4E4A41EF-3AC9-49AC-B115-8856AA469022}" dt="2023-03-26T19:27:29.388" v="117"/>
          <ac:spMkLst>
            <pc:docMk/>
            <pc:sldMk cId="1231006538" sldId="293"/>
            <ac:spMk id="4" creationId="{E9CACDD1-4792-F606-8C06-914942E16202}"/>
          </ac:spMkLst>
        </pc:spChg>
      </pc:sldChg>
      <pc:sldChg chg="addSp modSp new mod">
        <pc:chgData name="Roshan Vishwakarma" userId="33b8d3b5b45e1d3b" providerId="LiveId" clId="{4E4A41EF-3AC9-49AC-B115-8856AA469022}" dt="2023-03-26T20:15:59.908" v="692" actId="1076"/>
        <pc:sldMkLst>
          <pc:docMk/>
          <pc:sldMk cId="3067459660" sldId="294"/>
        </pc:sldMkLst>
        <pc:spChg chg="mod">
          <ac:chgData name="Roshan Vishwakarma" userId="33b8d3b5b45e1d3b" providerId="LiveId" clId="{4E4A41EF-3AC9-49AC-B115-8856AA469022}" dt="2023-03-26T20:15:59.908" v="692" actId="1076"/>
          <ac:spMkLst>
            <pc:docMk/>
            <pc:sldMk cId="3067459660" sldId="294"/>
            <ac:spMk id="2" creationId="{CDC03913-AFA7-07DD-1D07-2ABE85078833}"/>
          </ac:spMkLst>
        </pc:spChg>
        <pc:spChg chg="mod">
          <ac:chgData name="Roshan Vishwakarma" userId="33b8d3b5b45e1d3b" providerId="LiveId" clId="{4E4A41EF-3AC9-49AC-B115-8856AA469022}" dt="2023-03-26T20:15:39.780" v="684" actId="20577"/>
          <ac:spMkLst>
            <pc:docMk/>
            <pc:sldMk cId="3067459660" sldId="294"/>
            <ac:spMk id="4" creationId="{C268DAA9-CEF2-3F22-C228-7E698FC8A253}"/>
          </ac:spMkLst>
        </pc:spChg>
        <pc:picChg chg="add mod">
          <ac:chgData name="Roshan Vishwakarma" userId="33b8d3b5b45e1d3b" providerId="LiveId" clId="{4E4A41EF-3AC9-49AC-B115-8856AA469022}" dt="2023-03-26T20:15:44.534" v="685"/>
          <ac:picMkLst>
            <pc:docMk/>
            <pc:sldMk cId="3067459660" sldId="294"/>
            <ac:picMk id="5" creationId="{AA0E291E-2BE8-CE50-6A2B-232351F1DDF6}"/>
          </ac:picMkLst>
        </pc:picChg>
      </pc:sldChg>
      <pc:sldMasterChg chg="addSp modSldLayout">
        <pc:chgData name="Roshan Vishwakarma" userId="33b8d3b5b45e1d3b" providerId="LiveId" clId="{4E4A41EF-3AC9-49AC-B115-8856AA469022}" dt="2023-03-26T18:46:02.533" v="47"/>
        <pc:sldMasterMkLst>
          <pc:docMk/>
          <pc:sldMasterMk cId="868213982" sldId="2147483678"/>
        </pc:sldMasterMkLst>
        <pc:spChg chg="add">
          <ac:chgData name="Roshan Vishwakarma" userId="33b8d3b5b45e1d3b" providerId="LiveId" clId="{4E4A41EF-3AC9-49AC-B115-8856AA469022}" dt="2023-03-26T18:46:02.533" v="47"/>
          <ac:spMkLst>
            <pc:docMk/>
            <pc:sldMasterMk cId="868213982" sldId="2147483678"/>
            <ac:spMk id="9" creationId="{49871709-366A-DCF1-92C8-95AF90D46A93}"/>
          </ac:spMkLst>
        </pc:spChg>
        <pc:spChg chg="add">
          <ac:chgData name="Roshan Vishwakarma" userId="33b8d3b5b45e1d3b" providerId="LiveId" clId="{4E4A41EF-3AC9-49AC-B115-8856AA469022}" dt="2023-03-26T18:46:02.533" v="47"/>
          <ac:spMkLst>
            <pc:docMk/>
            <pc:sldMasterMk cId="868213982" sldId="2147483678"/>
            <ac:spMk id="10" creationId="{7A6339F2-7BA6-0D9B-C65B-EF4D0478C623}"/>
          </ac:spMkLst>
        </pc:spChg>
        <pc:spChg chg="add">
          <ac:chgData name="Roshan Vishwakarma" userId="33b8d3b5b45e1d3b" providerId="LiveId" clId="{4E4A41EF-3AC9-49AC-B115-8856AA469022}" dt="2023-03-26T18:46:02.533" v="47"/>
          <ac:spMkLst>
            <pc:docMk/>
            <pc:sldMasterMk cId="868213982" sldId="2147483678"/>
            <ac:spMk id="11" creationId="{9B2E6D4E-C6BA-2B35-77D8-764DDCC35E1F}"/>
          </ac:spMkLst>
        </pc:spChg>
        <pc:spChg chg="add">
          <ac:chgData name="Roshan Vishwakarma" userId="33b8d3b5b45e1d3b" providerId="LiveId" clId="{4E4A41EF-3AC9-49AC-B115-8856AA469022}" dt="2023-03-26T18:46:02.533" v="47"/>
          <ac:spMkLst>
            <pc:docMk/>
            <pc:sldMasterMk cId="868213982" sldId="2147483678"/>
            <ac:spMk id="12" creationId="{20D6BE47-BF7B-1983-1057-5E5707BA8266}"/>
          </ac:spMkLst>
        </pc:spChg>
        <pc:spChg chg="add">
          <ac:chgData name="Roshan Vishwakarma" userId="33b8d3b5b45e1d3b" providerId="LiveId" clId="{4E4A41EF-3AC9-49AC-B115-8856AA469022}" dt="2023-03-26T18:46:02.533" v="47"/>
          <ac:spMkLst>
            <pc:docMk/>
            <pc:sldMasterMk cId="868213982" sldId="2147483678"/>
            <ac:spMk id="22" creationId="{D0E34D57-2CDB-9CA1-978F-FC03A3816DB6}"/>
          </ac:spMkLst>
        </pc:spChg>
        <pc:spChg chg="add">
          <ac:chgData name="Roshan Vishwakarma" userId="33b8d3b5b45e1d3b" providerId="LiveId" clId="{4E4A41EF-3AC9-49AC-B115-8856AA469022}" dt="2023-03-26T18:46:02.533" v="47"/>
          <ac:spMkLst>
            <pc:docMk/>
            <pc:sldMasterMk cId="868213982" sldId="2147483678"/>
            <ac:spMk id="23" creationId="{7ECE916B-1AC1-5965-808E-64E1B85FEB27}"/>
          </ac:spMkLst>
        </pc:spChg>
        <pc:spChg chg="add">
          <ac:chgData name="Roshan Vishwakarma" userId="33b8d3b5b45e1d3b" providerId="LiveId" clId="{4E4A41EF-3AC9-49AC-B115-8856AA469022}" dt="2023-03-26T18:46:02.533" v="47"/>
          <ac:spMkLst>
            <pc:docMk/>
            <pc:sldMasterMk cId="868213982" sldId="2147483678"/>
            <ac:spMk id="30" creationId="{5AC563AD-8A87-59BD-83C2-596B41F240D9}"/>
          </ac:spMkLst>
        </pc:spChg>
        <pc:spChg chg="add">
          <ac:chgData name="Roshan Vishwakarma" userId="33b8d3b5b45e1d3b" providerId="LiveId" clId="{4E4A41EF-3AC9-49AC-B115-8856AA469022}" dt="2023-03-26T18:46:02.533" v="47"/>
          <ac:spMkLst>
            <pc:docMk/>
            <pc:sldMasterMk cId="868213982" sldId="2147483678"/>
            <ac:spMk id="31" creationId="{78FA72B4-9669-E722-594E-BEB83424EEC0}"/>
          </ac:spMkLst>
        </pc:spChg>
        <pc:grpChg chg="add">
          <ac:chgData name="Roshan Vishwakarma" userId="33b8d3b5b45e1d3b" providerId="LiveId" clId="{4E4A41EF-3AC9-49AC-B115-8856AA469022}" dt="2023-03-26T18:46:02.533" v="47"/>
          <ac:grpSpMkLst>
            <pc:docMk/>
            <pc:sldMasterMk cId="868213982" sldId="2147483678"/>
            <ac:grpSpMk id="24" creationId="{BE286FE0-AAF3-C297-FD48-432E92C41560}"/>
          </ac:grpSpMkLst>
        </pc:grpChg>
        <pc:grpChg chg="add">
          <ac:chgData name="Roshan Vishwakarma" userId="33b8d3b5b45e1d3b" providerId="LiveId" clId="{4E4A41EF-3AC9-49AC-B115-8856AA469022}" dt="2023-03-26T18:46:02.533" v="47"/>
          <ac:grpSpMkLst>
            <pc:docMk/>
            <pc:sldMasterMk cId="868213982" sldId="2147483678"/>
            <ac:grpSpMk id="27" creationId="{1E1EEC80-F418-3B54-3800-37B4C0DBBD2C}"/>
          </ac:grpSpMkLst>
        </pc:grpChg>
        <pc:sldLayoutChg chg="addSp">
          <pc:chgData name="Roshan Vishwakarma" userId="33b8d3b5b45e1d3b" providerId="LiveId" clId="{4E4A41EF-3AC9-49AC-B115-8856AA469022}" dt="2023-03-26T18:46:02.533" v="47"/>
          <pc:sldLayoutMkLst>
            <pc:docMk/>
            <pc:sldMasterMk cId="868213982" sldId="2147483678"/>
            <pc:sldLayoutMk cId="2682110505" sldId="2147483679"/>
          </pc:sldLayoutMkLst>
          <pc:spChg chg="add">
            <ac:chgData name="Roshan Vishwakarma" userId="33b8d3b5b45e1d3b" providerId="LiveId" clId="{4E4A41EF-3AC9-49AC-B115-8856AA469022}" dt="2023-03-26T18:46:02.533" v="47"/>
            <ac:spMkLst>
              <pc:docMk/>
              <pc:sldMasterMk cId="868213982" sldId="2147483678"/>
              <pc:sldLayoutMk cId="2682110505" sldId="2147483679"/>
              <ac:spMk id="6" creationId="{FCDF4074-ED5B-114F-E88B-98D6912114D6}"/>
            </ac:spMkLst>
          </pc:spChg>
          <pc:grpChg chg="add">
            <ac:chgData name="Roshan Vishwakarma" userId="33b8d3b5b45e1d3b" providerId="LiveId" clId="{4E4A41EF-3AC9-49AC-B115-8856AA469022}" dt="2023-03-26T18:46:02.533" v="47"/>
            <ac:grpSpMkLst>
              <pc:docMk/>
              <pc:sldMasterMk cId="868213982" sldId="2147483678"/>
              <pc:sldLayoutMk cId="2682110505" sldId="2147483679"/>
              <ac:grpSpMk id="8" creationId="{AE935ABD-1FE9-3275-9C94-B8AD853B3074}"/>
            </ac:grpSpMkLst>
          </pc:grpChg>
        </pc:sldLayoutChg>
        <pc:sldLayoutChg chg="addSp">
          <pc:chgData name="Roshan Vishwakarma" userId="33b8d3b5b45e1d3b" providerId="LiveId" clId="{4E4A41EF-3AC9-49AC-B115-8856AA469022}" dt="2023-03-26T18:46:02.533" v="47"/>
          <pc:sldLayoutMkLst>
            <pc:docMk/>
            <pc:sldMasterMk cId="868213982" sldId="2147483678"/>
            <pc:sldLayoutMk cId="1088125175" sldId="2147483680"/>
          </pc:sldLayoutMkLst>
          <pc:spChg chg="add">
            <ac:chgData name="Roshan Vishwakarma" userId="33b8d3b5b45e1d3b" providerId="LiveId" clId="{4E4A41EF-3AC9-49AC-B115-8856AA469022}" dt="2023-03-26T18:46:02.533" v="47"/>
            <ac:spMkLst>
              <pc:docMk/>
              <pc:sldMasterMk cId="868213982" sldId="2147483678"/>
              <pc:sldLayoutMk cId="1088125175" sldId="2147483680"/>
              <ac:spMk id="7" creationId="{32D08D33-431A-8678-C3AE-4B82A39C2A4E}"/>
            </ac:spMkLst>
          </pc:spChg>
          <pc:spChg chg="add">
            <ac:chgData name="Roshan Vishwakarma" userId="33b8d3b5b45e1d3b" providerId="LiveId" clId="{4E4A41EF-3AC9-49AC-B115-8856AA469022}" dt="2023-03-26T18:46:02.533" v="47"/>
            <ac:spMkLst>
              <pc:docMk/>
              <pc:sldMasterMk cId="868213982" sldId="2147483678"/>
              <pc:sldLayoutMk cId="1088125175" sldId="2147483680"/>
              <ac:spMk id="8" creationId="{50835FE1-DE8B-44DE-11C1-BD2AAE8524B8}"/>
            </ac:spMkLst>
          </pc:spChg>
          <pc:spChg chg="add">
            <ac:chgData name="Roshan Vishwakarma" userId="33b8d3b5b45e1d3b" providerId="LiveId" clId="{4E4A41EF-3AC9-49AC-B115-8856AA469022}" dt="2023-03-26T18:46:02.533" v="47"/>
            <ac:spMkLst>
              <pc:docMk/>
              <pc:sldMasterMk cId="868213982" sldId="2147483678"/>
              <pc:sldLayoutMk cId="1088125175" sldId="2147483680"/>
              <ac:spMk id="9" creationId="{39C8F030-C6BE-8ACC-5EA4-A1E616656816}"/>
            </ac:spMkLst>
          </pc:spChg>
          <pc:spChg chg="add">
            <ac:chgData name="Roshan Vishwakarma" userId="33b8d3b5b45e1d3b" providerId="LiveId" clId="{4E4A41EF-3AC9-49AC-B115-8856AA469022}" dt="2023-03-26T18:46:02.533" v="47"/>
            <ac:spMkLst>
              <pc:docMk/>
              <pc:sldMasterMk cId="868213982" sldId="2147483678"/>
              <pc:sldLayoutMk cId="1088125175" sldId="2147483680"/>
              <ac:spMk id="10" creationId="{7D0EF61B-46A2-3C26-2323-7B6946DDE076}"/>
            </ac:spMkLst>
          </pc:spChg>
          <pc:spChg chg="add">
            <ac:chgData name="Roshan Vishwakarma" userId="33b8d3b5b45e1d3b" providerId="LiveId" clId="{4E4A41EF-3AC9-49AC-B115-8856AA469022}" dt="2023-03-26T18:46:02.533" v="47"/>
            <ac:spMkLst>
              <pc:docMk/>
              <pc:sldMasterMk cId="868213982" sldId="2147483678"/>
              <pc:sldLayoutMk cId="1088125175" sldId="2147483680"/>
              <ac:spMk id="11" creationId="{A6915E4F-B1E8-4B8F-BDD2-9E7FEE038EB2}"/>
            </ac:spMkLst>
          </pc:spChg>
          <pc:spChg chg="add">
            <ac:chgData name="Roshan Vishwakarma" userId="33b8d3b5b45e1d3b" providerId="LiveId" clId="{4E4A41EF-3AC9-49AC-B115-8856AA469022}" dt="2023-03-26T18:46:02.533" v="47"/>
            <ac:spMkLst>
              <pc:docMk/>
              <pc:sldMasterMk cId="868213982" sldId="2147483678"/>
              <pc:sldLayoutMk cId="1088125175" sldId="2147483680"/>
              <ac:spMk id="18" creationId="{C1E199E7-6A0A-7435-6B12-233264DD4AA5}"/>
            </ac:spMkLst>
          </pc:spChg>
          <pc:grpChg chg="add">
            <ac:chgData name="Roshan Vishwakarma" userId="33b8d3b5b45e1d3b" providerId="LiveId" clId="{4E4A41EF-3AC9-49AC-B115-8856AA469022}" dt="2023-03-26T18:46:02.533" v="47"/>
            <ac:grpSpMkLst>
              <pc:docMk/>
              <pc:sldMasterMk cId="868213982" sldId="2147483678"/>
              <pc:sldLayoutMk cId="1088125175" sldId="2147483680"/>
              <ac:grpSpMk id="12" creationId="{83F9072D-F665-9B89-0C27-5818FA28F156}"/>
            </ac:grpSpMkLst>
          </pc:grpChg>
          <pc:grpChg chg="add">
            <ac:chgData name="Roshan Vishwakarma" userId="33b8d3b5b45e1d3b" providerId="LiveId" clId="{4E4A41EF-3AC9-49AC-B115-8856AA469022}" dt="2023-03-26T18:46:02.533" v="47"/>
            <ac:grpSpMkLst>
              <pc:docMk/>
              <pc:sldMasterMk cId="868213982" sldId="2147483678"/>
              <pc:sldLayoutMk cId="1088125175" sldId="2147483680"/>
              <ac:grpSpMk id="15" creationId="{A86E600C-10A1-B487-F360-159B2FFC4E70}"/>
            </ac:grpSpMkLst>
          </pc:grpChg>
        </pc:sldLayoutChg>
        <pc:sldLayoutChg chg="addSp">
          <pc:chgData name="Roshan Vishwakarma" userId="33b8d3b5b45e1d3b" providerId="LiveId" clId="{4E4A41EF-3AC9-49AC-B115-8856AA469022}" dt="2023-03-26T18:46:02.533" v="47"/>
          <pc:sldLayoutMkLst>
            <pc:docMk/>
            <pc:sldMasterMk cId="868213982" sldId="2147483678"/>
            <pc:sldLayoutMk cId="175193359" sldId="2147483681"/>
          </pc:sldLayoutMkLst>
          <pc:spChg chg="add">
            <ac:chgData name="Roshan Vishwakarma" userId="33b8d3b5b45e1d3b" providerId="LiveId" clId="{4E4A41EF-3AC9-49AC-B115-8856AA469022}" dt="2023-03-26T18:46:02.533" v="47"/>
            <ac:spMkLst>
              <pc:docMk/>
              <pc:sldMasterMk cId="868213982" sldId="2147483678"/>
              <pc:sldLayoutMk cId="175193359" sldId="2147483681"/>
              <ac:spMk id="7" creationId="{57916455-F4A9-9FE4-1BDD-42E5EDF967D6}"/>
            </ac:spMkLst>
          </pc:spChg>
          <pc:spChg chg="add">
            <ac:chgData name="Roshan Vishwakarma" userId="33b8d3b5b45e1d3b" providerId="LiveId" clId="{4E4A41EF-3AC9-49AC-B115-8856AA469022}" dt="2023-03-26T18:46:02.533" v="47"/>
            <ac:spMkLst>
              <pc:docMk/>
              <pc:sldMasterMk cId="868213982" sldId="2147483678"/>
              <pc:sldLayoutMk cId="175193359" sldId="2147483681"/>
              <ac:spMk id="9" creationId="{4D661B00-09BF-5958-CFC6-AD4B03679BF1}"/>
            </ac:spMkLst>
          </pc:spChg>
          <pc:spChg chg="add">
            <ac:chgData name="Roshan Vishwakarma" userId="33b8d3b5b45e1d3b" providerId="LiveId" clId="{4E4A41EF-3AC9-49AC-B115-8856AA469022}" dt="2023-03-26T18:46:02.533" v="47"/>
            <ac:spMkLst>
              <pc:docMk/>
              <pc:sldMasterMk cId="868213982" sldId="2147483678"/>
              <pc:sldLayoutMk cId="175193359" sldId="2147483681"/>
              <ac:spMk id="13" creationId="{4833426E-CC14-92A3-3687-5AB61886778C}"/>
            </ac:spMkLst>
          </pc:spChg>
          <pc:spChg chg="add">
            <ac:chgData name="Roshan Vishwakarma" userId="33b8d3b5b45e1d3b" providerId="LiveId" clId="{4E4A41EF-3AC9-49AC-B115-8856AA469022}" dt="2023-03-26T18:46:02.533" v="47"/>
            <ac:spMkLst>
              <pc:docMk/>
              <pc:sldMasterMk cId="868213982" sldId="2147483678"/>
              <pc:sldLayoutMk cId="175193359" sldId="2147483681"/>
              <ac:spMk id="22" creationId="{4E6AF33C-16B8-9B46-19F3-365DD0AF6F06}"/>
            </ac:spMkLst>
          </pc:spChg>
          <pc:spChg chg="add">
            <ac:chgData name="Roshan Vishwakarma" userId="33b8d3b5b45e1d3b" providerId="LiveId" clId="{4E4A41EF-3AC9-49AC-B115-8856AA469022}" dt="2023-03-26T18:46:02.533" v="47"/>
            <ac:spMkLst>
              <pc:docMk/>
              <pc:sldMasterMk cId="868213982" sldId="2147483678"/>
              <pc:sldLayoutMk cId="175193359" sldId="2147483681"/>
              <ac:spMk id="23" creationId="{8B22B584-0767-6F7C-EB91-88424434761E}"/>
            </ac:spMkLst>
          </pc:spChg>
          <pc:spChg chg="add">
            <ac:chgData name="Roshan Vishwakarma" userId="33b8d3b5b45e1d3b" providerId="LiveId" clId="{4E4A41EF-3AC9-49AC-B115-8856AA469022}" dt="2023-03-26T18:46:02.533" v="47"/>
            <ac:spMkLst>
              <pc:docMk/>
              <pc:sldMasterMk cId="868213982" sldId="2147483678"/>
              <pc:sldLayoutMk cId="175193359" sldId="2147483681"/>
              <ac:spMk id="24" creationId="{726D8490-000B-8326-1B8E-A0703DE20D19}"/>
            </ac:spMkLst>
          </pc:spChg>
          <pc:spChg chg="add">
            <ac:chgData name="Roshan Vishwakarma" userId="33b8d3b5b45e1d3b" providerId="LiveId" clId="{4E4A41EF-3AC9-49AC-B115-8856AA469022}" dt="2023-03-26T18:46:02.533" v="47"/>
            <ac:spMkLst>
              <pc:docMk/>
              <pc:sldMasterMk cId="868213982" sldId="2147483678"/>
              <pc:sldLayoutMk cId="175193359" sldId="2147483681"/>
              <ac:spMk id="25" creationId="{6759280A-7C80-2A18-5B09-338258DBBAB7}"/>
            </ac:spMkLst>
          </pc:spChg>
          <pc:spChg chg="add">
            <ac:chgData name="Roshan Vishwakarma" userId="33b8d3b5b45e1d3b" providerId="LiveId" clId="{4E4A41EF-3AC9-49AC-B115-8856AA469022}" dt="2023-03-26T18:46:02.533" v="47"/>
            <ac:spMkLst>
              <pc:docMk/>
              <pc:sldMasterMk cId="868213982" sldId="2147483678"/>
              <pc:sldLayoutMk cId="175193359" sldId="2147483681"/>
              <ac:spMk id="26" creationId="{330AAC48-A27F-43D4-AC88-E7218E29B344}"/>
            </ac:spMkLst>
          </pc:spChg>
          <pc:spChg chg="add">
            <ac:chgData name="Roshan Vishwakarma" userId="33b8d3b5b45e1d3b" providerId="LiveId" clId="{4E4A41EF-3AC9-49AC-B115-8856AA469022}" dt="2023-03-26T18:46:02.533" v="47"/>
            <ac:spMkLst>
              <pc:docMk/>
              <pc:sldMasterMk cId="868213982" sldId="2147483678"/>
              <pc:sldLayoutMk cId="175193359" sldId="2147483681"/>
              <ac:spMk id="27" creationId="{2D71F358-E247-8B3D-1DB9-9EDBEFB50BFB}"/>
            </ac:spMkLst>
          </pc:spChg>
          <pc:grpChg chg="add">
            <ac:chgData name="Roshan Vishwakarma" userId="33b8d3b5b45e1d3b" providerId="LiveId" clId="{4E4A41EF-3AC9-49AC-B115-8856AA469022}" dt="2023-03-26T18:46:02.533" v="47"/>
            <ac:grpSpMkLst>
              <pc:docMk/>
              <pc:sldMasterMk cId="868213982" sldId="2147483678"/>
              <pc:sldLayoutMk cId="175193359" sldId="2147483681"/>
              <ac:grpSpMk id="28" creationId="{585C78C5-BBB0-D105-A348-AC0101152D91}"/>
            </ac:grpSpMkLst>
          </pc:grpChg>
          <pc:grpChg chg="add">
            <ac:chgData name="Roshan Vishwakarma" userId="33b8d3b5b45e1d3b" providerId="LiveId" clId="{4E4A41EF-3AC9-49AC-B115-8856AA469022}" dt="2023-03-26T18:46:02.533" v="47"/>
            <ac:grpSpMkLst>
              <pc:docMk/>
              <pc:sldMasterMk cId="868213982" sldId="2147483678"/>
              <pc:sldLayoutMk cId="175193359" sldId="2147483681"/>
              <ac:grpSpMk id="31" creationId="{190C63D4-F81E-22E7-30CC-99D50B1A3171}"/>
            </ac:grpSpMkLst>
          </pc:grpChg>
        </pc:sldLayoutChg>
        <pc:sldLayoutChg chg="addSp">
          <pc:chgData name="Roshan Vishwakarma" userId="33b8d3b5b45e1d3b" providerId="LiveId" clId="{4E4A41EF-3AC9-49AC-B115-8856AA469022}" dt="2023-03-26T18:46:02.533" v="47"/>
          <pc:sldLayoutMkLst>
            <pc:docMk/>
            <pc:sldMasterMk cId="868213982" sldId="2147483678"/>
            <pc:sldLayoutMk cId="2572425083" sldId="2147483682"/>
          </pc:sldLayoutMkLst>
          <pc:spChg chg="add">
            <ac:chgData name="Roshan Vishwakarma" userId="33b8d3b5b45e1d3b" providerId="LiveId" clId="{4E4A41EF-3AC9-49AC-B115-8856AA469022}" dt="2023-03-26T18:46:02.533" v="47"/>
            <ac:spMkLst>
              <pc:docMk/>
              <pc:sldMasterMk cId="868213982" sldId="2147483678"/>
              <pc:sldLayoutMk cId="2572425083" sldId="2147483682"/>
              <ac:spMk id="8" creationId="{67AC2323-8190-6559-00DB-89FB98001667}"/>
            </ac:spMkLst>
          </pc:spChg>
          <pc:spChg chg="add">
            <ac:chgData name="Roshan Vishwakarma" userId="33b8d3b5b45e1d3b" providerId="LiveId" clId="{4E4A41EF-3AC9-49AC-B115-8856AA469022}" dt="2023-03-26T18:46:02.533" v="47"/>
            <ac:spMkLst>
              <pc:docMk/>
              <pc:sldMasterMk cId="868213982" sldId="2147483678"/>
              <pc:sldLayoutMk cId="2572425083" sldId="2147483682"/>
              <ac:spMk id="9" creationId="{F4DDF722-F0AD-96C5-9B69-13C5605E275F}"/>
            </ac:spMkLst>
          </pc:spChg>
          <pc:spChg chg="add">
            <ac:chgData name="Roshan Vishwakarma" userId="33b8d3b5b45e1d3b" providerId="LiveId" clId="{4E4A41EF-3AC9-49AC-B115-8856AA469022}" dt="2023-03-26T18:46:02.533" v="47"/>
            <ac:spMkLst>
              <pc:docMk/>
              <pc:sldMasterMk cId="868213982" sldId="2147483678"/>
              <pc:sldLayoutMk cId="2572425083" sldId="2147483682"/>
              <ac:spMk id="10" creationId="{905D2374-D43B-3036-83EE-4F37E249C4E6}"/>
            </ac:spMkLst>
          </pc:spChg>
          <pc:spChg chg="add">
            <ac:chgData name="Roshan Vishwakarma" userId="33b8d3b5b45e1d3b" providerId="LiveId" clId="{4E4A41EF-3AC9-49AC-B115-8856AA469022}" dt="2023-03-26T18:46:02.533" v="47"/>
            <ac:spMkLst>
              <pc:docMk/>
              <pc:sldMasterMk cId="868213982" sldId="2147483678"/>
              <pc:sldLayoutMk cId="2572425083" sldId="2147483682"/>
              <ac:spMk id="11" creationId="{0CFEE3BA-B113-A1E8-A6CA-9B3DAFB0F4AB}"/>
            </ac:spMkLst>
          </pc:spChg>
          <pc:spChg chg="add">
            <ac:chgData name="Roshan Vishwakarma" userId="33b8d3b5b45e1d3b" providerId="LiveId" clId="{4E4A41EF-3AC9-49AC-B115-8856AA469022}" dt="2023-03-26T18:46:02.533" v="47"/>
            <ac:spMkLst>
              <pc:docMk/>
              <pc:sldMasterMk cId="868213982" sldId="2147483678"/>
              <pc:sldLayoutMk cId="2572425083" sldId="2147483682"/>
              <ac:spMk id="12" creationId="{FB8F86BD-CFF2-DB51-8130-76AEC8C90357}"/>
            </ac:spMkLst>
          </pc:spChg>
          <pc:spChg chg="add">
            <ac:chgData name="Roshan Vishwakarma" userId="33b8d3b5b45e1d3b" providerId="LiveId" clId="{4E4A41EF-3AC9-49AC-B115-8856AA469022}" dt="2023-03-26T18:46:02.533" v="47"/>
            <ac:spMkLst>
              <pc:docMk/>
              <pc:sldMasterMk cId="868213982" sldId="2147483678"/>
              <pc:sldLayoutMk cId="2572425083" sldId="2147483682"/>
              <ac:spMk id="19" creationId="{BF488A5D-C351-67CE-660C-8094B88608F3}"/>
            </ac:spMkLst>
          </pc:spChg>
          <pc:grpChg chg="add">
            <ac:chgData name="Roshan Vishwakarma" userId="33b8d3b5b45e1d3b" providerId="LiveId" clId="{4E4A41EF-3AC9-49AC-B115-8856AA469022}" dt="2023-03-26T18:46:02.533" v="47"/>
            <ac:grpSpMkLst>
              <pc:docMk/>
              <pc:sldMasterMk cId="868213982" sldId="2147483678"/>
              <pc:sldLayoutMk cId="2572425083" sldId="2147483682"/>
              <ac:grpSpMk id="13" creationId="{94521616-9398-BFC8-CD6D-85DF264542FE}"/>
            </ac:grpSpMkLst>
          </pc:grpChg>
          <pc:grpChg chg="add">
            <ac:chgData name="Roshan Vishwakarma" userId="33b8d3b5b45e1d3b" providerId="LiveId" clId="{4E4A41EF-3AC9-49AC-B115-8856AA469022}" dt="2023-03-26T18:46:02.533" v="47"/>
            <ac:grpSpMkLst>
              <pc:docMk/>
              <pc:sldMasterMk cId="868213982" sldId="2147483678"/>
              <pc:sldLayoutMk cId="2572425083" sldId="2147483682"/>
              <ac:grpSpMk id="16" creationId="{54DA6354-8678-C883-3041-77EEBD65B04F}"/>
            </ac:grpSpMkLst>
          </pc:grpChg>
        </pc:sldLayoutChg>
        <pc:sldLayoutChg chg="addSp">
          <pc:chgData name="Roshan Vishwakarma" userId="33b8d3b5b45e1d3b" providerId="LiveId" clId="{4E4A41EF-3AC9-49AC-B115-8856AA469022}" dt="2023-03-26T18:46:02.533" v="47"/>
          <pc:sldLayoutMkLst>
            <pc:docMk/>
            <pc:sldMasterMk cId="868213982" sldId="2147483678"/>
            <pc:sldLayoutMk cId="4177372380" sldId="2147483683"/>
          </pc:sldLayoutMkLst>
          <pc:spChg chg="add">
            <ac:chgData name="Roshan Vishwakarma" userId="33b8d3b5b45e1d3b" providerId="LiveId" clId="{4E4A41EF-3AC9-49AC-B115-8856AA469022}" dt="2023-03-26T18:46:02.533" v="47"/>
            <ac:spMkLst>
              <pc:docMk/>
              <pc:sldMasterMk cId="868213982" sldId="2147483678"/>
              <pc:sldLayoutMk cId="4177372380" sldId="2147483683"/>
              <ac:spMk id="10" creationId="{CC4D23E5-43C9-DACB-7D63-D59E6266AD9A}"/>
            </ac:spMkLst>
          </pc:spChg>
          <pc:spChg chg="add">
            <ac:chgData name="Roshan Vishwakarma" userId="33b8d3b5b45e1d3b" providerId="LiveId" clId="{4E4A41EF-3AC9-49AC-B115-8856AA469022}" dt="2023-03-26T18:46:02.533" v="47"/>
            <ac:spMkLst>
              <pc:docMk/>
              <pc:sldMasterMk cId="868213982" sldId="2147483678"/>
              <pc:sldLayoutMk cId="4177372380" sldId="2147483683"/>
              <ac:spMk id="11" creationId="{09671A31-B51C-80CB-0E3A-47CFEA80392F}"/>
            </ac:spMkLst>
          </pc:spChg>
          <pc:spChg chg="add">
            <ac:chgData name="Roshan Vishwakarma" userId="33b8d3b5b45e1d3b" providerId="LiveId" clId="{4E4A41EF-3AC9-49AC-B115-8856AA469022}" dt="2023-03-26T18:46:02.533" v="47"/>
            <ac:spMkLst>
              <pc:docMk/>
              <pc:sldMasterMk cId="868213982" sldId="2147483678"/>
              <pc:sldLayoutMk cId="4177372380" sldId="2147483683"/>
              <ac:spMk id="12" creationId="{D1AE84C5-906E-5A11-BA13-6866AE235744}"/>
            </ac:spMkLst>
          </pc:spChg>
          <pc:spChg chg="add">
            <ac:chgData name="Roshan Vishwakarma" userId="33b8d3b5b45e1d3b" providerId="LiveId" clId="{4E4A41EF-3AC9-49AC-B115-8856AA469022}" dt="2023-03-26T18:46:02.533" v="47"/>
            <ac:spMkLst>
              <pc:docMk/>
              <pc:sldMasterMk cId="868213982" sldId="2147483678"/>
              <pc:sldLayoutMk cId="4177372380" sldId="2147483683"/>
              <ac:spMk id="13" creationId="{68AB9F91-023D-FA7D-FE4C-D9B467E2D6A5}"/>
            </ac:spMkLst>
          </pc:spChg>
          <pc:spChg chg="add">
            <ac:chgData name="Roshan Vishwakarma" userId="33b8d3b5b45e1d3b" providerId="LiveId" clId="{4E4A41EF-3AC9-49AC-B115-8856AA469022}" dt="2023-03-26T18:46:02.533" v="47"/>
            <ac:spMkLst>
              <pc:docMk/>
              <pc:sldMasterMk cId="868213982" sldId="2147483678"/>
              <pc:sldLayoutMk cId="4177372380" sldId="2147483683"/>
              <ac:spMk id="14" creationId="{9257104C-2F38-7122-CEE4-D684501D6959}"/>
            </ac:spMkLst>
          </pc:spChg>
          <pc:spChg chg="add">
            <ac:chgData name="Roshan Vishwakarma" userId="33b8d3b5b45e1d3b" providerId="LiveId" clId="{4E4A41EF-3AC9-49AC-B115-8856AA469022}" dt="2023-03-26T18:46:02.533" v="47"/>
            <ac:spMkLst>
              <pc:docMk/>
              <pc:sldMasterMk cId="868213982" sldId="2147483678"/>
              <pc:sldLayoutMk cId="4177372380" sldId="2147483683"/>
              <ac:spMk id="21" creationId="{E52AF7C4-21F4-B2C5-A3FA-2A8D22CF1FB4}"/>
            </ac:spMkLst>
          </pc:spChg>
          <pc:grpChg chg="add">
            <ac:chgData name="Roshan Vishwakarma" userId="33b8d3b5b45e1d3b" providerId="LiveId" clId="{4E4A41EF-3AC9-49AC-B115-8856AA469022}" dt="2023-03-26T18:46:02.533" v="47"/>
            <ac:grpSpMkLst>
              <pc:docMk/>
              <pc:sldMasterMk cId="868213982" sldId="2147483678"/>
              <pc:sldLayoutMk cId="4177372380" sldId="2147483683"/>
              <ac:grpSpMk id="15" creationId="{AE1B6CF9-0749-4F4E-003C-A227EAA1A14B}"/>
            </ac:grpSpMkLst>
          </pc:grpChg>
          <pc:grpChg chg="add">
            <ac:chgData name="Roshan Vishwakarma" userId="33b8d3b5b45e1d3b" providerId="LiveId" clId="{4E4A41EF-3AC9-49AC-B115-8856AA469022}" dt="2023-03-26T18:46:02.533" v="47"/>
            <ac:grpSpMkLst>
              <pc:docMk/>
              <pc:sldMasterMk cId="868213982" sldId="2147483678"/>
              <pc:sldLayoutMk cId="4177372380" sldId="2147483683"/>
              <ac:grpSpMk id="18" creationId="{A8F1D978-4B98-F440-34B2-D453E4BAC945}"/>
            </ac:grpSpMkLst>
          </pc:grpChg>
        </pc:sldLayoutChg>
        <pc:sldLayoutChg chg="addSp">
          <pc:chgData name="Roshan Vishwakarma" userId="33b8d3b5b45e1d3b" providerId="LiveId" clId="{4E4A41EF-3AC9-49AC-B115-8856AA469022}" dt="2023-03-26T18:46:02.533" v="47"/>
          <pc:sldLayoutMkLst>
            <pc:docMk/>
            <pc:sldMasterMk cId="868213982" sldId="2147483678"/>
            <pc:sldLayoutMk cId="708068595" sldId="2147483684"/>
          </pc:sldLayoutMkLst>
          <pc:spChg chg="add">
            <ac:chgData name="Roshan Vishwakarma" userId="33b8d3b5b45e1d3b" providerId="LiveId" clId="{4E4A41EF-3AC9-49AC-B115-8856AA469022}" dt="2023-03-26T18:46:02.533" v="47"/>
            <ac:spMkLst>
              <pc:docMk/>
              <pc:sldMasterMk cId="868213982" sldId="2147483678"/>
              <pc:sldLayoutMk cId="708068595" sldId="2147483684"/>
              <ac:spMk id="2" creationId="{AB604F04-E4B4-EBA2-526D-2AAD5F08BDB5}"/>
            </ac:spMkLst>
          </pc:spChg>
          <pc:spChg chg="add">
            <ac:chgData name="Roshan Vishwakarma" userId="33b8d3b5b45e1d3b" providerId="LiveId" clId="{4E4A41EF-3AC9-49AC-B115-8856AA469022}" dt="2023-03-26T18:46:02.533" v="47"/>
            <ac:spMkLst>
              <pc:docMk/>
              <pc:sldMasterMk cId="868213982" sldId="2147483678"/>
              <pc:sldLayoutMk cId="708068595" sldId="2147483684"/>
              <ac:spMk id="6" creationId="{946EBD73-120F-EFF1-ED26-1123D64E223E}"/>
            </ac:spMkLst>
          </pc:spChg>
          <pc:spChg chg="add">
            <ac:chgData name="Roshan Vishwakarma" userId="33b8d3b5b45e1d3b" providerId="LiveId" clId="{4E4A41EF-3AC9-49AC-B115-8856AA469022}" dt="2023-03-26T18:46:02.533" v="47"/>
            <ac:spMkLst>
              <pc:docMk/>
              <pc:sldMasterMk cId="868213982" sldId="2147483678"/>
              <pc:sldLayoutMk cId="708068595" sldId="2147483684"/>
              <ac:spMk id="7" creationId="{8683AAD6-C48F-A4B4-B323-1A34963F0BA9}"/>
            </ac:spMkLst>
          </pc:spChg>
          <pc:spChg chg="add">
            <ac:chgData name="Roshan Vishwakarma" userId="33b8d3b5b45e1d3b" providerId="LiveId" clId="{4E4A41EF-3AC9-49AC-B115-8856AA469022}" dt="2023-03-26T18:46:02.533" v="47"/>
            <ac:spMkLst>
              <pc:docMk/>
              <pc:sldMasterMk cId="868213982" sldId="2147483678"/>
              <pc:sldLayoutMk cId="708068595" sldId="2147483684"/>
              <ac:spMk id="8" creationId="{9EDA187F-72CA-6FF9-C7F8-3298112FEAC5}"/>
            </ac:spMkLst>
          </pc:spChg>
          <pc:spChg chg="add">
            <ac:chgData name="Roshan Vishwakarma" userId="33b8d3b5b45e1d3b" providerId="LiveId" clId="{4E4A41EF-3AC9-49AC-B115-8856AA469022}" dt="2023-03-26T18:46:02.533" v="47"/>
            <ac:spMkLst>
              <pc:docMk/>
              <pc:sldMasterMk cId="868213982" sldId="2147483678"/>
              <pc:sldLayoutMk cId="708068595" sldId="2147483684"/>
              <ac:spMk id="10" creationId="{24D23EE2-1226-2129-69F4-2C0824903DBF}"/>
            </ac:spMkLst>
          </pc:spChg>
          <pc:spChg chg="add">
            <ac:chgData name="Roshan Vishwakarma" userId="33b8d3b5b45e1d3b" providerId="LiveId" clId="{4E4A41EF-3AC9-49AC-B115-8856AA469022}" dt="2023-03-26T18:46:02.533" v="47"/>
            <ac:spMkLst>
              <pc:docMk/>
              <pc:sldMasterMk cId="868213982" sldId="2147483678"/>
              <pc:sldLayoutMk cId="708068595" sldId="2147483684"/>
              <ac:spMk id="17" creationId="{4D79B7AB-892C-B48B-F42C-8D1512FA57B4}"/>
            </ac:spMkLst>
          </pc:spChg>
          <pc:grpChg chg="add">
            <ac:chgData name="Roshan Vishwakarma" userId="33b8d3b5b45e1d3b" providerId="LiveId" clId="{4E4A41EF-3AC9-49AC-B115-8856AA469022}" dt="2023-03-26T18:46:02.533" v="47"/>
            <ac:grpSpMkLst>
              <pc:docMk/>
              <pc:sldMasterMk cId="868213982" sldId="2147483678"/>
              <pc:sldLayoutMk cId="708068595" sldId="2147483684"/>
              <ac:grpSpMk id="11" creationId="{115A279B-0056-B05C-A9F8-C7B716311E26}"/>
            </ac:grpSpMkLst>
          </pc:grpChg>
          <pc:grpChg chg="add">
            <ac:chgData name="Roshan Vishwakarma" userId="33b8d3b5b45e1d3b" providerId="LiveId" clId="{4E4A41EF-3AC9-49AC-B115-8856AA469022}" dt="2023-03-26T18:46:02.533" v="47"/>
            <ac:grpSpMkLst>
              <pc:docMk/>
              <pc:sldMasterMk cId="868213982" sldId="2147483678"/>
              <pc:sldLayoutMk cId="708068595" sldId="2147483684"/>
              <ac:grpSpMk id="14" creationId="{4C161247-4C6C-0A4E-0D03-D2B1E7AA2822}"/>
            </ac:grpSpMkLst>
          </pc:grpChg>
        </pc:sldLayoutChg>
        <pc:sldLayoutChg chg="addSp">
          <pc:chgData name="Roshan Vishwakarma" userId="33b8d3b5b45e1d3b" providerId="LiveId" clId="{4E4A41EF-3AC9-49AC-B115-8856AA469022}" dt="2023-03-26T18:46:02.533" v="47"/>
          <pc:sldLayoutMkLst>
            <pc:docMk/>
            <pc:sldMasterMk cId="868213982" sldId="2147483678"/>
            <pc:sldLayoutMk cId="859900526" sldId="2147483685"/>
          </pc:sldLayoutMkLst>
          <pc:spChg chg="add">
            <ac:chgData name="Roshan Vishwakarma" userId="33b8d3b5b45e1d3b" providerId="LiveId" clId="{4E4A41EF-3AC9-49AC-B115-8856AA469022}" dt="2023-03-26T18:46:02.533" v="47"/>
            <ac:spMkLst>
              <pc:docMk/>
              <pc:sldMasterMk cId="868213982" sldId="2147483678"/>
              <pc:sldLayoutMk cId="859900526" sldId="2147483685"/>
              <ac:spMk id="5" creationId="{A318C39D-142C-F2BA-0FB5-644DAED939A5}"/>
            </ac:spMkLst>
          </pc:spChg>
          <pc:spChg chg="add">
            <ac:chgData name="Roshan Vishwakarma" userId="33b8d3b5b45e1d3b" providerId="LiveId" clId="{4E4A41EF-3AC9-49AC-B115-8856AA469022}" dt="2023-03-26T18:46:02.533" v="47"/>
            <ac:spMkLst>
              <pc:docMk/>
              <pc:sldMasterMk cId="868213982" sldId="2147483678"/>
              <pc:sldLayoutMk cId="859900526" sldId="2147483685"/>
              <ac:spMk id="6" creationId="{7373ECD6-18BE-1C4D-ECFE-3DA9271FF251}"/>
            </ac:spMkLst>
          </pc:spChg>
          <pc:spChg chg="add">
            <ac:chgData name="Roshan Vishwakarma" userId="33b8d3b5b45e1d3b" providerId="LiveId" clId="{4E4A41EF-3AC9-49AC-B115-8856AA469022}" dt="2023-03-26T18:46:02.533" v="47"/>
            <ac:spMkLst>
              <pc:docMk/>
              <pc:sldMasterMk cId="868213982" sldId="2147483678"/>
              <pc:sldLayoutMk cId="859900526" sldId="2147483685"/>
              <ac:spMk id="8" creationId="{5EED0BC4-1338-04A4-D15A-16E761EE714C}"/>
            </ac:spMkLst>
          </pc:spChg>
          <pc:spChg chg="add">
            <ac:chgData name="Roshan Vishwakarma" userId="33b8d3b5b45e1d3b" providerId="LiveId" clId="{4E4A41EF-3AC9-49AC-B115-8856AA469022}" dt="2023-03-26T18:46:02.533" v="47"/>
            <ac:spMkLst>
              <pc:docMk/>
              <pc:sldMasterMk cId="868213982" sldId="2147483678"/>
              <pc:sldLayoutMk cId="859900526" sldId="2147483685"/>
              <ac:spMk id="9" creationId="{7BA633BD-C668-F3E6-533C-551DB61D254D}"/>
            </ac:spMkLst>
          </pc:spChg>
          <pc:spChg chg="add">
            <ac:chgData name="Roshan Vishwakarma" userId="33b8d3b5b45e1d3b" providerId="LiveId" clId="{4E4A41EF-3AC9-49AC-B115-8856AA469022}" dt="2023-03-26T18:46:02.533" v="47"/>
            <ac:spMkLst>
              <pc:docMk/>
              <pc:sldMasterMk cId="868213982" sldId="2147483678"/>
              <pc:sldLayoutMk cId="859900526" sldId="2147483685"/>
              <ac:spMk id="10" creationId="{A82FA9B5-46E9-17CD-286F-057C6D979F35}"/>
            </ac:spMkLst>
          </pc:spChg>
          <pc:spChg chg="add">
            <ac:chgData name="Roshan Vishwakarma" userId="33b8d3b5b45e1d3b" providerId="LiveId" clId="{4E4A41EF-3AC9-49AC-B115-8856AA469022}" dt="2023-03-26T18:46:02.533" v="47"/>
            <ac:spMkLst>
              <pc:docMk/>
              <pc:sldMasterMk cId="868213982" sldId="2147483678"/>
              <pc:sldLayoutMk cId="859900526" sldId="2147483685"/>
              <ac:spMk id="14" creationId="{E9DB479D-4DF6-0EF0-006F-FF07BC37D7B0}"/>
            </ac:spMkLst>
          </pc:spChg>
          <pc:grpChg chg="add">
            <ac:chgData name="Roshan Vishwakarma" userId="33b8d3b5b45e1d3b" providerId="LiveId" clId="{4E4A41EF-3AC9-49AC-B115-8856AA469022}" dt="2023-03-26T18:46:02.533" v="47"/>
            <ac:grpSpMkLst>
              <pc:docMk/>
              <pc:sldMasterMk cId="868213982" sldId="2147483678"/>
              <pc:sldLayoutMk cId="859900526" sldId="2147483685"/>
              <ac:grpSpMk id="11" creationId="{38730A8E-A350-1472-2B86-06ADEE0FC017}"/>
            </ac:grpSpMkLst>
          </pc:grpChg>
        </pc:sldLayoutChg>
        <pc:sldLayoutChg chg="addSp">
          <pc:chgData name="Roshan Vishwakarma" userId="33b8d3b5b45e1d3b" providerId="LiveId" clId="{4E4A41EF-3AC9-49AC-B115-8856AA469022}" dt="2023-03-26T18:46:02.533" v="47"/>
          <pc:sldLayoutMkLst>
            <pc:docMk/>
            <pc:sldMasterMk cId="868213982" sldId="2147483678"/>
            <pc:sldLayoutMk cId="35573378" sldId="2147483686"/>
          </pc:sldLayoutMkLst>
          <pc:spChg chg="add">
            <ac:chgData name="Roshan Vishwakarma" userId="33b8d3b5b45e1d3b" providerId="LiveId" clId="{4E4A41EF-3AC9-49AC-B115-8856AA469022}" dt="2023-03-26T18:46:02.533" v="47"/>
            <ac:spMkLst>
              <pc:docMk/>
              <pc:sldMasterMk cId="868213982" sldId="2147483678"/>
              <pc:sldLayoutMk cId="35573378" sldId="2147483686"/>
              <ac:spMk id="8" creationId="{E5FA8976-83E2-3B0D-842A-D7B3B2CCA3BD}"/>
            </ac:spMkLst>
          </pc:spChg>
          <pc:spChg chg="add">
            <ac:chgData name="Roshan Vishwakarma" userId="33b8d3b5b45e1d3b" providerId="LiveId" clId="{4E4A41EF-3AC9-49AC-B115-8856AA469022}" dt="2023-03-26T18:46:02.533" v="47"/>
            <ac:spMkLst>
              <pc:docMk/>
              <pc:sldMasterMk cId="868213982" sldId="2147483678"/>
              <pc:sldLayoutMk cId="35573378" sldId="2147483686"/>
              <ac:spMk id="10" creationId="{F7ADA78A-106D-F5EB-1799-4026CFDF6DDB}"/>
            </ac:spMkLst>
          </pc:spChg>
          <pc:spChg chg="add">
            <ac:chgData name="Roshan Vishwakarma" userId="33b8d3b5b45e1d3b" providerId="LiveId" clId="{4E4A41EF-3AC9-49AC-B115-8856AA469022}" dt="2023-03-26T18:46:02.533" v="47"/>
            <ac:spMkLst>
              <pc:docMk/>
              <pc:sldMasterMk cId="868213982" sldId="2147483678"/>
              <pc:sldLayoutMk cId="35573378" sldId="2147483686"/>
              <ac:spMk id="13" creationId="{E885800A-7A54-26B9-6BEC-CCA666615401}"/>
            </ac:spMkLst>
          </pc:spChg>
          <pc:spChg chg="add">
            <ac:chgData name="Roshan Vishwakarma" userId="33b8d3b5b45e1d3b" providerId="LiveId" clId="{4E4A41EF-3AC9-49AC-B115-8856AA469022}" dt="2023-03-26T18:46:02.533" v="47"/>
            <ac:spMkLst>
              <pc:docMk/>
              <pc:sldMasterMk cId="868213982" sldId="2147483678"/>
              <pc:sldLayoutMk cId="35573378" sldId="2147483686"/>
              <ac:spMk id="23" creationId="{E037EA87-C1F8-5387-4683-482875BAC88C}"/>
            </ac:spMkLst>
          </pc:spChg>
          <pc:spChg chg="add">
            <ac:chgData name="Roshan Vishwakarma" userId="33b8d3b5b45e1d3b" providerId="LiveId" clId="{4E4A41EF-3AC9-49AC-B115-8856AA469022}" dt="2023-03-26T18:46:02.533" v="47"/>
            <ac:spMkLst>
              <pc:docMk/>
              <pc:sldMasterMk cId="868213982" sldId="2147483678"/>
              <pc:sldLayoutMk cId="35573378" sldId="2147483686"/>
              <ac:spMk id="24" creationId="{079226EF-5EFC-9CAB-C680-39D8D8480100}"/>
            </ac:spMkLst>
          </pc:spChg>
          <pc:spChg chg="add">
            <ac:chgData name="Roshan Vishwakarma" userId="33b8d3b5b45e1d3b" providerId="LiveId" clId="{4E4A41EF-3AC9-49AC-B115-8856AA469022}" dt="2023-03-26T18:46:02.533" v="47"/>
            <ac:spMkLst>
              <pc:docMk/>
              <pc:sldMasterMk cId="868213982" sldId="2147483678"/>
              <pc:sldLayoutMk cId="35573378" sldId="2147483686"/>
              <ac:spMk id="31" creationId="{F2400084-CA29-B69E-9A7C-78B009A855C6}"/>
            </ac:spMkLst>
          </pc:spChg>
          <pc:grpChg chg="add">
            <ac:chgData name="Roshan Vishwakarma" userId="33b8d3b5b45e1d3b" providerId="LiveId" clId="{4E4A41EF-3AC9-49AC-B115-8856AA469022}" dt="2023-03-26T18:46:02.533" v="47"/>
            <ac:grpSpMkLst>
              <pc:docMk/>
              <pc:sldMasterMk cId="868213982" sldId="2147483678"/>
              <pc:sldLayoutMk cId="35573378" sldId="2147483686"/>
              <ac:grpSpMk id="25" creationId="{04555C19-386F-CEF7-0027-7595BE95E2BB}"/>
            </ac:grpSpMkLst>
          </pc:grpChg>
          <pc:grpChg chg="add">
            <ac:chgData name="Roshan Vishwakarma" userId="33b8d3b5b45e1d3b" providerId="LiveId" clId="{4E4A41EF-3AC9-49AC-B115-8856AA469022}" dt="2023-03-26T18:46:02.533" v="47"/>
            <ac:grpSpMkLst>
              <pc:docMk/>
              <pc:sldMasterMk cId="868213982" sldId="2147483678"/>
              <pc:sldLayoutMk cId="35573378" sldId="2147483686"/>
              <ac:grpSpMk id="28" creationId="{B2C44DC2-9BF3-7BF0-87A5-70426D0F804C}"/>
            </ac:grpSpMkLst>
          </pc:grpChg>
        </pc:sldLayoutChg>
        <pc:sldLayoutChg chg="addSp">
          <pc:chgData name="Roshan Vishwakarma" userId="33b8d3b5b45e1d3b" providerId="LiveId" clId="{4E4A41EF-3AC9-49AC-B115-8856AA469022}" dt="2023-03-26T18:46:02.533" v="47"/>
          <pc:sldLayoutMkLst>
            <pc:docMk/>
            <pc:sldMasterMk cId="868213982" sldId="2147483678"/>
            <pc:sldLayoutMk cId="2052130039" sldId="2147483687"/>
          </pc:sldLayoutMkLst>
          <pc:spChg chg="add">
            <ac:chgData name="Roshan Vishwakarma" userId="33b8d3b5b45e1d3b" providerId="LiveId" clId="{4E4A41EF-3AC9-49AC-B115-8856AA469022}" dt="2023-03-26T18:46:02.533" v="47"/>
            <ac:spMkLst>
              <pc:docMk/>
              <pc:sldMasterMk cId="868213982" sldId="2147483678"/>
              <pc:sldLayoutMk cId="2052130039" sldId="2147483687"/>
              <ac:spMk id="8" creationId="{4A3A8AB0-2ABC-ED03-FCF2-19DC0F1A1E3B}"/>
            </ac:spMkLst>
          </pc:spChg>
          <pc:spChg chg="add">
            <ac:chgData name="Roshan Vishwakarma" userId="33b8d3b5b45e1d3b" providerId="LiveId" clId="{4E4A41EF-3AC9-49AC-B115-8856AA469022}" dt="2023-03-26T18:46:02.533" v="47"/>
            <ac:spMkLst>
              <pc:docMk/>
              <pc:sldMasterMk cId="868213982" sldId="2147483678"/>
              <pc:sldLayoutMk cId="2052130039" sldId="2147483687"/>
              <ac:spMk id="10" creationId="{56E265C1-BA72-CB14-7A07-FED2B1ACC28C}"/>
            </ac:spMkLst>
          </pc:spChg>
          <pc:spChg chg="add">
            <ac:chgData name="Roshan Vishwakarma" userId="33b8d3b5b45e1d3b" providerId="LiveId" clId="{4E4A41EF-3AC9-49AC-B115-8856AA469022}" dt="2023-03-26T18:46:02.533" v="47"/>
            <ac:spMkLst>
              <pc:docMk/>
              <pc:sldMasterMk cId="868213982" sldId="2147483678"/>
              <pc:sldLayoutMk cId="2052130039" sldId="2147483687"/>
              <ac:spMk id="13" creationId="{AA3FB0F4-3C31-0E7B-456E-6F3E18ED3011}"/>
            </ac:spMkLst>
          </pc:spChg>
          <pc:spChg chg="add">
            <ac:chgData name="Roshan Vishwakarma" userId="33b8d3b5b45e1d3b" providerId="LiveId" clId="{4E4A41EF-3AC9-49AC-B115-8856AA469022}" dt="2023-03-26T18:46:02.533" v="47"/>
            <ac:spMkLst>
              <pc:docMk/>
              <pc:sldMasterMk cId="868213982" sldId="2147483678"/>
              <pc:sldLayoutMk cId="2052130039" sldId="2147483687"/>
              <ac:spMk id="23" creationId="{E98B694E-1460-5A23-FA1F-21BF8E5E228E}"/>
            </ac:spMkLst>
          </pc:spChg>
          <pc:spChg chg="add">
            <ac:chgData name="Roshan Vishwakarma" userId="33b8d3b5b45e1d3b" providerId="LiveId" clId="{4E4A41EF-3AC9-49AC-B115-8856AA469022}" dt="2023-03-26T18:46:02.533" v="47"/>
            <ac:spMkLst>
              <pc:docMk/>
              <pc:sldMasterMk cId="868213982" sldId="2147483678"/>
              <pc:sldLayoutMk cId="2052130039" sldId="2147483687"/>
              <ac:spMk id="24" creationId="{60A69C3E-3C70-1C46-68AC-3F5F1261C9E4}"/>
            </ac:spMkLst>
          </pc:spChg>
          <pc:spChg chg="add">
            <ac:chgData name="Roshan Vishwakarma" userId="33b8d3b5b45e1d3b" providerId="LiveId" clId="{4E4A41EF-3AC9-49AC-B115-8856AA469022}" dt="2023-03-26T18:46:02.533" v="47"/>
            <ac:spMkLst>
              <pc:docMk/>
              <pc:sldMasterMk cId="868213982" sldId="2147483678"/>
              <pc:sldLayoutMk cId="2052130039" sldId="2147483687"/>
              <ac:spMk id="31" creationId="{399DC77C-1479-F3FF-D816-578F53413809}"/>
            </ac:spMkLst>
          </pc:spChg>
          <pc:grpChg chg="add">
            <ac:chgData name="Roshan Vishwakarma" userId="33b8d3b5b45e1d3b" providerId="LiveId" clId="{4E4A41EF-3AC9-49AC-B115-8856AA469022}" dt="2023-03-26T18:46:02.533" v="47"/>
            <ac:grpSpMkLst>
              <pc:docMk/>
              <pc:sldMasterMk cId="868213982" sldId="2147483678"/>
              <pc:sldLayoutMk cId="2052130039" sldId="2147483687"/>
              <ac:grpSpMk id="25" creationId="{5B6F9C07-DE65-88BC-B52E-2D886E57D20F}"/>
            </ac:grpSpMkLst>
          </pc:grpChg>
          <pc:grpChg chg="add">
            <ac:chgData name="Roshan Vishwakarma" userId="33b8d3b5b45e1d3b" providerId="LiveId" clId="{4E4A41EF-3AC9-49AC-B115-8856AA469022}" dt="2023-03-26T18:46:02.533" v="47"/>
            <ac:grpSpMkLst>
              <pc:docMk/>
              <pc:sldMasterMk cId="868213982" sldId="2147483678"/>
              <pc:sldLayoutMk cId="2052130039" sldId="2147483687"/>
              <ac:grpSpMk id="28" creationId="{6A5B770B-D016-1BE1-70BA-BA64681834CB}"/>
            </ac:grpSpMkLst>
          </pc:grpChg>
        </pc:sldLayoutChg>
      </pc:sldMasterChg>
      <pc:sldMasterChg chg="addSp modSldLayout">
        <pc:chgData name="Roshan Vishwakarma" userId="33b8d3b5b45e1d3b" providerId="LiveId" clId="{4E4A41EF-3AC9-49AC-B115-8856AA469022}" dt="2023-03-26T18:41:18.377" v="0"/>
        <pc:sldMasterMkLst>
          <pc:docMk/>
          <pc:sldMasterMk cId="1783198393" sldId="2147483678"/>
        </pc:sldMasterMkLst>
        <pc:spChg chg="add">
          <ac:chgData name="Roshan Vishwakarma" userId="33b8d3b5b45e1d3b" providerId="LiveId" clId="{4E4A41EF-3AC9-49AC-B115-8856AA469022}" dt="2023-03-26T18:41:18.377" v="0"/>
          <ac:spMkLst>
            <pc:docMk/>
            <pc:sldMasterMk cId="1783198393" sldId="2147483678"/>
            <ac:spMk id="7" creationId="{B8F57EE5-55F7-7946-F5F3-E6CECA451CD3}"/>
          </ac:spMkLst>
        </pc:spChg>
        <pc:spChg chg="add">
          <ac:chgData name="Roshan Vishwakarma" userId="33b8d3b5b45e1d3b" providerId="LiveId" clId="{4E4A41EF-3AC9-49AC-B115-8856AA469022}" dt="2023-03-26T18:41:18.377" v="0"/>
          <ac:spMkLst>
            <pc:docMk/>
            <pc:sldMasterMk cId="1783198393" sldId="2147483678"/>
            <ac:spMk id="8" creationId="{55B8EE5C-08E8-76F5-A387-1CBE6CF01F72}"/>
          </ac:spMkLst>
        </pc:spChg>
        <pc:spChg chg="add">
          <ac:chgData name="Roshan Vishwakarma" userId="33b8d3b5b45e1d3b" providerId="LiveId" clId="{4E4A41EF-3AC9-49AC-B115-8856AA469022}" dt="2023-03-26T18:41:18.377" v="0"/>
          <ac:spMkLst>
            <pc:docMk/>
            <pc:sldMasterMk cId="1783198393" sldId="2147483678"/>
            <ac:spMk id="9" creationId="{918ABE97-74A8-BF79-BC00-3B9CFD922324}"/>
          </ac:spMkLst>
        </pc:spChg>
        <pc:spChg chg="add">
          <ac:chgData name="Roshan Vishwakarma" userId="33b8d3b5b45e1d3b" providerId="LiveId" clId="{4E4A41EF-3AC9-49AC-B115-8856AA469022}" dt="2023-03-26T18:41:18.377" v="0"/>
          <ac:spMkLst>
            <pc:docMk/>
            <pc:sldMasterMk cId="1783198393" sldId="2147483678"/>
            <ac:spMk id="10" creationId="{832FCD73-63CF-E5D1-C231-11E0255D942E}"/>
          </ac:spMkLst>
        </pc:spChg>
        <pc:spChg chg="add">
          <ac:chgData name="Roshan Vishwakarma" userId="33b8d3b5b45e1d3b" providerId="LiveId" clId="{4E4A41EF-3AC9-49AC-B115-8856AA469022}" dt="2023-03-26T18:41:18.377" v="0"/>
          <ac:spMkLst>
            <pc:docMk/>
            <pc:sldMasterMk cId="1783198393" sldId="2147483678"/>
            <ac:spMk id="11" creationId="{A970B48A-538F-5D32-E95B-931B318D6728}"/>
          </ac:spMkLst>
        </pc:spChg>
        <pc:spChg chg="add">
          <ac:chgData name="Roshan Vishwakarma" userId="33b8d3b5b45e1d3b" providerId="LiveId" clId="{4E4A41EF-3AC9-49AC-B115-8856AA469022}" dt="2023-03-26T18:41:18.377" v="0"/>
          <ac:spMkLst>
            <pc:docMk/>
            <pc:sldMasterMk cId="1783198393" sldId="2147483678"/>
            <ac:spMk id="12" creationId="{32E23C8C-E669-8CD0-8CE6-F15DDCEF0A4D}"/>
          </ac:spMkLst>
        </pc:spChg>
        <pc:spChg chg="add">
          <ac:chgData name="Roshan Vishwakarma" userId="33b8d3b5b45e1d3b" providerId="LiveId" clId="{4E4A41EF-3AC9-49AC-B115-8856AA469022}" dt="2023-03-26T18:41:18.377" v="0"/>
          <ac:spMkLst>
            <pc:docMk/>
            <pc:sldMasterMk cId="1783198393" sldId="2147483678"/>
            <ac:spMk id="19" creationId="{A843D552-99E7-F5EE-2EF7-89E2E4171EB9}"/>
          </ac:spMkLst>
        </pc:spChg>
        <pc:spChg chg="add">
          <ac:chgData name="Roshan Vishwakarma" userId="33b8d3b5b45e1d3b" providerId="LiveId" clId="{4E4A41EF-3AC9-49AC-B115-8856AA469022}" dt="2023-03-26T18:41:18.377" v="0"/>
          <ac:spMkLst>
            <pc:docMk/>
            <pc:sldMasterMk cId="1783198393" sldId="2147483678"/>
            <ac:spMk id="20" creationId="{8583AA09-CBF4-7DF5-03BA-1A044E2E8A68}"/>
          </ac:spMkLst>
        </pc:spChg>
        <pc:grpChg chg="add">
          <ac:chgData name="Roshan Vishwakarma" userId="33b8d3b5b45e1d3b" providerId="LiveId" clId="{4E4A41EF-3AC9-49AC-B115-8856AA469022}" dt="2023-03-26T18:41:18.377" v="0"/>
          <ac:grpSpMkLst>
            <pc:docMk/>
            <pc:sldMasterMk cId="1783198393" sldId="2147483678"/>
            <ac:grpSpMk id="13" creationId="{0F390710-D599-F403-1940-CED44A54F255}"/>
          </ac:grpSpMkLst>
        </pc:grpChg>
        <pc:grpChg chg="add">
          <ac:chgData name="Roshan Vishwakarma" userId="33b8d3b5b45e1d3b" providerId="LiveId" clId="{4E4A41EF-3AC9-49AC-B115-8856AA469022}" dt="2023-03-26T18:41:18.377" v="0"/>
          <ac:grpSpMkLst>
            <pc:docMk/>
            <pc:sldMasterMk cId="1783198393" sldId="2147483678"/>
            <ac:grpSpMk id="16" creationId="{53D889F8-357D-C0A9-60A0-253E3FC95CE7}"/>
          </ac:grpSpMkLst>
        </pc:grpChg>
        <pc:sldLayoutChg chg="addSp">
          <pc:chgData name="Roshan Vishwakarma" userId="33b8d3b5b45e1d3b" providerId="LiveId" clId="{4E4A41EF-3AC9-49AC-B115-8856AA469022}" dt="2023-03-26T18:41:18.377" v="0"/>
          <pc:sldLayoutMkLst>
            <pc:docMk/>
            <pc:sldMasterMk cId="1783198393" sldId="2147483678"/>
            <pc:sldLayoutMk cId="1941896950" sldId="2147483679"/>
          </pc:sldLayoutMkLst>
          <pc:spChg chg="add">
            <ac:chgData name="Roshan Vishwakarma" userId="33b8d3b5b45e1d3b" providerId="LiveId" clId="{4E4A41EF-3AC9-49AC-B115-8856AA469022}" dt="2023-03-26T18:41:18.377" v="0"/>
            <ac:spMkLst>
              <pc:docMk/>
              <pc:sldMasterMk cId="1783198393" sldId="2147483678"/>
              <pc:sldLayoutMk cId="1941896950" sldId="2147483679"/>
              <ac:spMk id="4" creationId="{6F9932EF-653B-BC89-5B4D-4205AC407146}"/>
            </ac:spMkLst>
          </pc:spChg>
          <pc:grpChg chg="add">
            <ac:chgData name="Roshan Vishwakarma" userId="33b8d3b5b45e1d3b" providerId="LiveId" clId="{4E4A41EF-3AC9-49AC-B115-8856AA469022}" dt="2023-03-26T18:41:18.377" v="0"/>
            <ac:grpSpMkLst>
              <pc:docMk/>
              <pc:sldMasterMk cId="1783198393" sldId="2147483678"/>
              <pc:sldLayoutMk cId="1941896950" sldId="2147483679"/>
              <ac:grpSpMk id="5" creationId="{A4FFF9D1-0634-8875-92D0-3D71067AE9F3}"/>
            </ac:grpSpMkLst>
          </pc:grpChg>
        </pc:sldLayoutChg>
        <pc:sldLayoutChg chg="addSp">
          <pc:chgData name="Roshan Vishwakarma" userId="33b8d3b5b45e1d3b" providerId="LiveId" clId="{4E4A41EF-3AC9-49AC-B115-8856AA469022}" dt="2023-03-26T18:41:18.377" v="0"/>
          <pc:sldLayoutMkLst>
            <pc:docMk/>
            <pc:sldMasterMk cId="1783198393" sldId="2147483678"/>
            <pc:sldLayoutMk cId="961869549" sldId="2147483680"/>
          </pc:sldLayoutMkLst>
          <pc:spChg chg="add">
            <ac:chgData name="Roshan Vishwakarma" userId="33b8d3b5b45e1d3b" providerId="LiveId" clId="{4E4A41EF-3AC9-49AC-B115-8856AA469022}" dt="2023-03-26T18:41:18.377" v="0"/>
            <ac:spMkLst>
              <pc:docMk/>
              <pc:sldMasterMk cId="1783198393" sldId="2147483678"/>
              <pc:sldLayoutMk cId="961869549" sldId="2147483680"/>
              <ac:spMk id="2" creationId="{66FCF35A-CA23-0716-8D58-0F3D87258EFD}"/>
            </ac:spMkLst>
          </pc:spChg>
          <pc:spChg chg="add">
            <ac:chgData name="Roshan Vishwakarma" userId="33b8d3b5b45e1d3b" providerId="LiveId" clId="{4E4A41EF-3AC9-49AC-B115-8856AA469022}" dt="2023-03-26T18:41:18.377" v="0"/>
            <ac:spMkLst>
              <pc:docMk/>
              <pc:sldMasterMk cId="1783198393" sldId="2147483678"/>
              <pc:sldLayoutMk cId="961869549" sldId="2147483680"/>
              <ac:spMk id="7" creationId="{1C8239EB-0563-ECF8-542B-9DCF278A7CB0}"/>
            </ac:spMkLst>
          </pc:spChg>
          <pc:spChg chg="add">
            <ac:chgData name="Roshan Vishwakarma" userId="33b8d3b5b45e1d3b" providerId="LiveId" clId="{4E4A41EF-3AC9-49AC-B115-8856AA469022}" dt="2023-03-26T18:41:18.377" v="0"/>
            <ac:spMkLst>
              <pc:docMk/>
              <pc:sldMasterMk cId="1783198393" sldId="2147483678"/>
              <pc:sldLayoutMk cId="961869549" sldId="2147483680"/>
              <ac:spMk id="9" creationId="{37529984-6384-1458-4492-9D8ED6EF84DD}"/>
            </ac:spMkLst>
          </pc:spChg>
          <pc:spChg chg="add">
            <ac:chgData name="Roshan Vishwakarma" userId="33b8d3b5b45e1d3b" providerId="LiveId" clId="{4E4A41EF-3AC9-49AC-B115-8856AA469022}" dt="2023-03-26T18:41:18.377" v="0"/>
            <ac:spMkLst>
              <pc:docMk/>
              <pc:sldMasterMk cId="1783198393" sldId="2147483678"/>
              <pc:sldLayoutMk cId="961869549" sldId="2147483680"/>
              <ac:spMk id="10" creationId="{74771D8C-85DE-66C6-9876-C168DA0220B3}"/>
            </ac:spMkLst>
          </pc:spChg>
          <pc:spChg chg="add">
            <ac:chgData name="Roshan Vishwakarma" userId="33b8d3b5b45e1d3b" providerId="LiveId" clId="{4E4A41EF-3AC9-49AC-B115-8856AA469022}" dt="2023-03-26T18:41:18.377" v="0"/>
            <ac:spMkLst>
              <pc:docMk/>
              <pc:sldMasterMk cId="1783198393" sldId="2147483678"/>
              <pc:sldLayoutMk cId="961869549" sldId="2147483680"/>
              <ac:spMk id="11" creationId="{A3533D11-7A7F-8D24-9E33-8FE75D1839D1}"/>
            </ac:spMkLst>
          </pc:spChg>
          <pc:spChg chg="add">
            <ac:chgData name="Roshan Vishwakarma" userId="33b8d3b5b45e1d3b" providerId="LiveId" clId="{4E4A41EF-3AC9-49AC-B115-8856AA469022}" dt="2023-03-26T18:41:18.377" v="0"/>
            <ac:spMkLst>
              <pc:docMk/>
              <pc:sldMasterMk cId="1783198393" sldId="2147483678"/>
              <pc:sldLayoutMk cId="961869549" sldId="2147483680"/>
              <ac:spMk id="18" creationId="{7DF80AA0-7FFC-F7B3-AB1F-B31153DE34A9}"/>
            </ac:spMkLst>
          </pc:spChg>
          <pc:grpChg chg="add">
            <ac:chgData name="Roshan Vishwakarma" userId="33b8d3b5b45e1d3b" providerId="LiveId" clId="{4E4A41EF-3AC9-49AC-B115-8856AA469022}" dt="2023-03-26T18:41:18.377" v="0"/>
            <ac:grpSpMkLst>
              <pc:docMk/>
              <pc:sldMasterMk cId="1783198393" sldId="2147483678"/>
              <pc:sldLayoutMk cId="961869549" sldId="2147483680"/>
              <ac:grpSpMk id="12" creationId="{35EA0A83-1B8D-FC8C-A09D-4ADAC725D689}"/>
            </ac:grpSpMkLst>
          </pc:grpChg>
          <pc:grpChg chg="add">
            <ac:chgData name="Roshan Vishwakarma" userId="33b8d3b5b45e1d3b" providerId="LiveId" clId="{4E4A41EF-3AC9-49AC-B115-8856AA469022}" dt="2023-03-26T18:41:18.377" v="0"/>
            <ac:grpSpMkLst>
              <pc:docMk/>
              <pc:sldMasterMk cId="1783198393" sldId="2147483678"/>
              <pc:sldLayoutMk cId="961869549" sldId="2147483680"/>
              <ac:grpSpMk id="15" creationId="{725703DD-4302-6578-64F5-C6DAE8273618}"/>
            </ac:grpSpMkLst>
          </pc:grpChg>
        </pc:sldLayoutChg>
        <pc:sldLayoutChg chg="addSp">
          <pc:chgData name="Roshan Vishwakarma" userId="33b8d3b5b45e1d3b" providerId="LiveId" clId="{4E4A41EF-3AC9-49AC-B115-8856AA469022}" dt="2023-03-26T18:41:18.377" v="0"/>
          <pc:sldLayoutMkLst>
            <pc:docMk/>
            <pc:sldMasterMk cId="1783198393" sldId="2147483678"/>
            <pc:sldLayoutMk cId="1739986699" sldId="2147483681"/>
          </pc:sldLayoutMkLst>
          <pc:spChg chg="add">
            <ac:chgData name="Roshan Vishwakarma" userId="33b8d3b5b45e1d3b" providerId="LiveId" clId="{4E4A41EF-3AC9-49AC-B115-8856AA469022}" dt="2023-03-26T18:41:18.377" v="0"/>
            <ac:spMkLst>
              <pc:docMk/>
              <pc:sldMasterMk cId="1783198393" sldId="2147483678"/>
              <pc:sldLayoutMk cId="1739986699" sldId="2147483681"/>
              <ac:spMk id="2" creationId="{6F22B148-C5DB-3A63-97C0-6B836FFAAFB7}"/>
            </ac:spMkLst>
          </pc:spChg>
          <pc:spChg chg="add">
            <ac:chgData name="Roshan Vishwakarma" userId="33b8d3b5b45e1d3b" providerId="LiveId" clId="{4E4A41EF-3AC9-49AC-B115-8856AA469022}" dt="2023-03-26T18:41:18.377" v="0"/>
            <ac:spMkLst>
              <pc:docMk/>
              <pc:sldMasterMk cId="1783198393" sldId="2147483678"/>
              <pc:sldLayoutMk cId="1739986699" sldId="2147483681"/>
              <ac:spMk id="3" creationId="{89C29E5C-D981-0B2E-793F-6B2DF76B4DE2}"/>
            </ac:spMkLst>
          </pc:spChg>
          <pc:spChg chg="add">
            <ac:chgData name="Roshan Vishwakarma" userId="33b8d3b5b45e1d3b" providerId="LiveId" clId="{4E4A41EF-3AC9-49AC-B115-8856AA469022}" dt="2023-03-26T18:41:18.377" v="0"/>
            <ac:spMkLst>
              <pc:docMk/>
              <pc:sldMasterMk cId="1783198393" sldId="2147483678"/>
              <pc:sldLayoutMk cId="1739986699" sldId="2147483681"/>
              <ac:spMk id="9" creationId="{14F424F6-C3A6-D22F-F5F0-16A6E5B0EB53}"/>
            </ac:spMkLst>
          </pc:spChg>
          <pc:spChg chg="add">
            <ac:chgData name="Roshan Vishwakarma" userId="33b8d3b5b45e1d3b" providerId="LiveId" clId="{4E4A41EF-3AC9-49AC-B115-8856AA469022}" dt="2023-03-26T18:41:18.377" v="0"/>
            <ac:spMkLst>
              <pc:docMk/>
              <pc:sldMasterMk cId="1783198393" sldId="2147483678"/>
              <pc:sldLayoutMk cId="1739986699" sldId="2147483681"/>
              <ac:spMk id="10" creationId="{64EC6B25-D975-5255-603F-730FD6D5B14E}"/>
            </ac:spMkLst>
          </pc:spChg>
          <pc:spChg chg="add">
            <ac:chgData name="Roshan Vishwakarma" userId="33b8d3b5b45e1d3b" providerId="LiveId" clId="{4E4A41EF-3AC9-49AC-B115-8856AA469022}" dt="2023-03-26T18:41:18.377" v="0"/>
            <ac:spMkLst>
              <pc:docMk/>
              <pc:sldMasterMk cId="1783198393" sldId="2147483678"/>
              <pc:sldLayoutMk cId="1739986699" sldId="2147483681"/>
              <ac:spMk id="11" creationId="{F170C794-20D9-BCA5-1748-3A7EFDE4C83A}"/>
            </ac:spMkLst>
          </pc:spChg>
          <pc:spChg chg="add">
            <ac:chgData name="Roshan Vishwakarma" userId="33b8d3b5b45e1d3b" providerId="LiveId" clId="{4E4A41EF-3AC9-49AC-B115-8856AA469022}" dt="2023-03-26T18:41:18.377" v="0"/>
            <ac:spMkLst>
              <pc:docMk/>
              <pc:sldMasterMk cId="1783198393" sldId="2147483678"/>
              <pc:sldLayoutMk cId="1739986699" sldId="2147483681"/>
              <ac:spMk id="12" creationId="{62C427C2-B81D-F2CC-7425-BC41AED96C0E}"/>
            </ac:spMkLst>
          </pc:spChg>
          <pc:spChg chg="add">
            <ac:chgData name="Roshan Vishwakarma" userId="33b8d3b5b45e1d3b" providerId="LiveId" clId="{4E4A41EF-3AC9-49AC-B115-8856AA469022}" dt="2023-03-26T18:41:18.377" v="0"/>
            <ac:spMkLst>
              <pc:docMk/>
              <pc:sldMasterMk cId="1783198393" sldId="2147483678"/>
              <pc:sldLayoutMk cId="1739986699" sldId="2147483681"/>
              <ac:spMk id="13" creationId="{D31D9E4C-1322-B6D2-7749-66B5AA4AA92D}"/>
            </ac:spMkLst>
          </pc:spChg>
          <pc:spChg chg="add">
            <ac:chgData name="Roshan Vishwakarma" userId="33b8d3b5b45e1d3b" providerId="LiveId" clId="{4E4A41EF-3AC9-49AC-B115-8856AA469022}" dt="2023-03-26T18:41:18.377" v="0"/>
            <ac:spMkLst>
              <pc:docMk/>
              <pc:sldMasterMk cId="1783198393" sldId="2147483678"/>
              <pc:sldLayoutMk cId="1739986699" sldId="2147483681"/>
              <ac:spMk id="14" creationId="{734D8903-41DB-81EE-7652-F5EDFBC75A94}"/>
            </ac:spMkLst>
          </pc:spChg>
          <pc:spChg chg="add">
            <ac:chgData name="Roshan Vishwakarma" userId="33b8d3b5b45e1d3b" providerId="LiveId" clId="{4E4A41EF-3AC9-49AC-B115-8856AA469022}" dt="2023-03-26T18:41:18.377" v="0"/>
            <ac:spMkLst>
              <pc:docMk/>
              <pc:sldMasterMk cId="1783198393" sldId="2147483678"/>
              <pc:sldLayoutMk cId="1739986699" sldId="2147483681"/>
              <ac:spMk id="15" creationId="{7249C85B-FAC1-970C-79E1-17E115699B24}"/>
            </ac:spMkLst>
          </pc:spChg>
          <pc:grpChg chg="add">
            <ac:chgData name="Roshan Vishwakarma" userId="33b8d3b5b45e1d3b" providerId="LiveId" clId="{4E4A41EF-3AC9-49AC-B115-8856AA469022}" dt="2023-03-26T18:41:18.377" v="0"/>
            <ac:grpSpMkLst>
              <pc:docMk/>
              <pc:sldMasterMk cId="1783198393" sldId="2147483678"/>
              <pc:sldLayoutMk cId="1739986699" sldId="2147483681"/>
              <ac:grpSpMk id="16" creationId="{6C5B93EB-5195-F9EC-4F6B-00135D826CB4}"/>
            </ac:grpSpMkLst>
          </pc:grpChg>
          <pc:grpChg chg="add">
            <ac:chgData name="Roshan Vishwakarma" userId="33b8d3b5b45e1d3b" providerId="LiveId" clId="{4E4A41EF-3AC9-49AC-B115-8856AA469022}" dt="2023-03-26T18:41:18.377" v="0"/>
            <ac:grpSpMkLst>
              <pc:docMk/>
              <pc:sldMasterMk cId="1783198393" sldId="2147483678"/>
              <pc:sldLayoutMk cId="1739986699" sldId="2147483681"/>
              <ac:grpSpMk id="19" creationId="{E56F526A-42C2-3487-07C6-07B5432DFC86}"/>
            </ac:grpSpMkLst>
          </pc:grpChg>
        </pc:sldLayoutChg>
        <pc:sldLayoutChg chg="addSp">
          <pc:chgData name="Roshan Vishwakarma" userId="33b8d3b5b45e1d3b" providerId="LiveId" clId="{4E4A41EF-3AC9-49AC-B115-8856AA469022}" dt="2023-03-26T18:41:18.377" v="0"/>
          <pc:sldLayoutMkLst>
            <pc:docMk/>
            <pc:sldMasterMk cId="1783198393" sldId="2147483678"/>
            <pc:sldLayoutMk cId="1350942579" sldId="2147483682"/>
          </pc:sldLayoutMkLst>
          <pc:spChg chg="add">
            <ac:chgData name="Roshan Vishwakarma" userId="33b8d3b5b45e1d3b" providerId="LiveId" clId="{4E4A41EF-3AC9-49AC-B115-8856AA469022}" dt="2023-03-26T18:41:18.377" v="0"/>
            <ac:spMkLst>
              <pc:docMk/>
              <pc:sldMasterMk cId="1783198393" sldId="2147483678"/>
              <pc:sldLayoutMk cId="1350942579" sldId="2147483682"/>
              <ac:spMk id="8" creationId="{CAA66F91-54E2-81AB-8A4C-3E339AFE23A3}"/>
            </ac:spMkLst>
          </pc:spChg>
          <pc:spChg chg="add">
            <ac:chgData name="Roshan Vishwakarma" userId="33b8d3b5b45e1d3b" providerId="LiveId" clId="{4E4A41EF-3AC9-49AC-B115-8856AA469022}" dt="2023-03-26T18:41:18.377" v="0"/>
            <ac:spMkLst>
              <pc:docMk/>
              <pc:sldMasterMk cId="1783198393" sldId="2147483678"/>
              <pc:sldLayoutMk cId="1350942579" sldId="2147483682"/>
              <ac:spMk id="9" creationId="{571FA48E-AD08-7B1F-B079-2C9A933D22A6}"/>
            </ac:spMkLst>
          </pc:spChg>
          <pc:spChg chg="add">
            <ac:chgData name="Roshan Vishwakarma" userId="33b8d3b5b45e1d3b" providerId="LiveId" clId="{4E4A41EF-3AC9-49AC-B115-8856AA469022}" dt="2023-03-26T18:41:18.377" v="0"/>
            <ac:spMkLst>
              <pc:docMk/>
              <pc:sldMasterMk cId="1783198393" sldId="2147483678"/>
              <pc:sldLayoutMk cId="1350942579" sldId="2147483682"/>
              <ac:spMk id="10" creationId="{E6DFCB9A-E1B1-0701-3BC8-6E3F530A3884}"/>
            </ac:spMkLst>
          </pc:spChg>
          <pc:spChg chg="add">
            <ac:chgData name="Roshan Vishwakarma" userId="33b8d3b5b45e1d3b" providerId="LiveId" clId="{4E4A41EF-3AC9-49AC-B115-8856AA469022}" dt="2023-03-26T18:41:18.377" v="0"/>
            <ac:spMkLst>
              <pc:docMk/>
              <pc:sldMasterMk cId="1783198393" sldId="2147483678"/>
              <pc:sldLayoutMk cId="1350942579" sldId="2147483682"/>
              <ac:spMk id="11" creationId="{E2EC20E1-4F89-21B9-B184-75E87CDAA550}"/>
            </ac:spMkLst>
          </pc:spChg>
          <pc:spChg chg="add">
            <ac:chgData name="Roshan Vishwakarma" userId="33b8d3b5b45e1d3b" providerId="LiveId" clId="{4E4A41EF-3AC9-49AC-B115-8856AA469022}" dt="2023-03-26T18:41:18.377" v="0"/>
            <ac:spMkLst>
              <pc:docMk/>
              <pc:sldMasterMk cId="1783198393" sldId="2147483678"/>
              <pc:sldLayoutMk cId="1350942579" sldId="2147483682"/>
              <ac:spMk id="12" creationId="{347436A7-8776-2339-0E1C-2F3A6B6AC8D1}"/>
            </ac:spMkLst>
          </pc:spChg>
          <pc:spChg chg="add">
            <ac:chgData name="Roshan Vishwakarma" userId="33b8d3b5b45e1d3b" providerId="LiveId" clId="{4E4A41EF-3AC9-49AC-B115-8856AA469022}" dt="2023-03-26T18:41:18.377" v="0"/>
            <ac:spMkLst>
              <pc:docMk/>
              <pc:sldMasterMk cId="1783198393" sldId="2147483678"/>
              <pc:sldLayoutMk cId="1350942579" sldId="2147483682"/>
              <ac:spMk id="19" creationId="{FC96CF65-F5A7-D188-039E-B1BA55B674AE}"/>
            </ac:spMkLst>
          </pc:spChg>
          <pc:grpChg chg="add">
            <ac:chgData name="Roshan Vishwakarma" userId="33b8d3b5b45e1d3b" providerId="LiveId" clId="{4E4A41EF-3AC9-49AC-B115-8856AA469022}" dt="2023-03-26T18:41:18.377" v="0"/>
            <ac:grpSpMkLst>
              <pc:docMk/>
              <pc:sldMasterMk cId="1783198393" sldId="2147483678"/>
              <pc:sldLayoutMk cId="1350942579" sldId="2147483682"/>
              <ac:grpSpMk id="13" creationId="{879AC770-1F45-BAE7-D2C3-3906F53B127C}"/>
            </ac:grpSpMkLst>
          </pc:grpChg>
          <pc:grpChg chg="add">
            <ac:chgData name="Roshan Vishwakarma" userId="33b8d3b5b45e1d3b" providerId="LiveId" clId="{4E4A41EF-3AC9-49AC-B115-8856AA469022}" dt="2023-03-26T18:41:18.377" v="0"/>
            <ac:grpSpMkLst>
              <pc:docMk/>
              <pc:sldMasterMk cId="1783198393" sldId="2147483678"/>
              <pc:sldLayoutMk cId="1350942579" sldId="2147483682"/>
              <ac:grpSpMk id="16" creationId="{81038C69-C904-75CC-4541-F59DC94EE907}"/>
            </ac:grpSpMkLst>
          </pc:grpChg>
        </pc:sldLayoutChg>
        <pc:sldLayoutChg chg="addSp">
          <pc:chgData name="Roshan Vishwakarma" userId="33b8d3b5b45e1d3b" providerId="LiveId" clId="{4E4A41EF-3AC9-49AC-B115-8856AA469022}" dt="2023-03-26T18:41:18.377" v="0"/>
          <pc:sldLayoutMkLst>
            <pc:docMk/>
            <pc:sldMasterMk cId="1783198393" sldId="2147483678"/>
            <pc:sldLayoutMk cId="2575723161" sldId="2147483683"/>
          </pc:sldLayoutMkLst>
          <pc:spChg chg="add">
            <ac:chgData name="Roshan Vishwakarma" userId="33b8d3b5b45e1d3b" providerId="LiveId" clId="{4E4A41EF-3AC9-49AC-B115-8856AA469022}" dt="2023-03-26T18:41:18.377" v="0"/>
            <ac:spMkLst>
              <pc:docMk/>
              <pc:sldMasterMk cId="1783198393" sldId="2147483678"/>
              <pc:sldLayoutMk cId="2575723161" sldId="2147483683"/>
              <ac:spMk id="10" creationId="{D5BB6764-D165-FFB2-8A27-A44146B2D809}"/>
            </ac:spMkLst>
          </pc:spChg>
          <pc:spChg chg="add">
            <ac:chgData name="Roshan Vishwakarma" userId="33b8d3b5b45e1d3b" providerId="LiveId" clId="{4E4A41EF-3AC9-49AC-B115-8856AA469022}" dt="2023-03-26T18:41:18.377" v="0"/>
            <ac:spMkLst>
              <pc:docMk/>
              <pc:sldMasterMk cId="1783198393" sldId="2147483678"/>
              <pc:sldLayoutMk cId="2575723161" sldId="2147483683"/>
              <ac:spMk id="11" creationId="{FED641F5-4287-EB9F-ECB8-45FCD7B3B399}"/>
            </ac:spMkLst>
          </pc:spChg>
          <pc:spChg chg="add">
            <ac:chgData name="Roshan Vishwakarma" userId="33b8d3b5b45e1d3b" providerId="LiveId" clId="{4E4A41EF-3AC9-49AC-B115-8856AA469022}" dt="2023-03-26T18:41:18.377" v="0"/>
            <ac:spMkLst>
              <pc:docMk/>
              <pc:sldMasterMk cId="1783198393" sldId="2147483678"/>
              <pc:sldLayoutMk cId="2575723161" sldId="2147483683"/>
              <ac:spMk id="12" creationId="{6EB070CF-93C0-6488-F3E0-48727BBC6AE0}"/>
            </ac:spMkLst>
          </pc:spChg>
          <pc:spChg chg="add">
            <ac:chgData name="Roshan Vishwakarma" userId="33b8d3b5b45e1d3b" providerId="LiveId" clId="{4E4A41EF-3AC9-49AC-B115-8856AA469022}" dt="2023-03-26T18:41:18.377" v="0"/>
            <ac:spMkLst>
              <pc:docMk/>
              <pc:sldMasterMk cId="1783198393" sldId="2147483678"/>
              <pc:sldLayoutMk cId="2575723161" sldId="2147483683"/>
              <ac:spMk id="13" creationId="{704E3C83-CEC7-00D0-D1D4-D9109A12ECF6}"/>
            </ac:spMkLst>
          </pc:spChg>
          <pc:spChg chg="add">
            <ac:chgData name="Roshan Vishwakarma" userId="33b8d3b5b45e1d3b" providerId="LiveId" clId="{4E4A41EF-3AC9-49AC-B115-8856AA469022}" dt="2023-03-26T18:41:18.377" v="0"/>
            <ac:spMkLst>
              <pc:docMk/>
              <pc:sldMasterMk cId="1783198393" sldId="2147483678"/>
              <pc:sldLayoutMk cId="2575723161" sldId="2147483683"/>
              <ac:spMk id="14" creationId="{B5FF3FB5-9D56-2FCA-80AE-3894D8E1FD1D}"/>
            </ac:spMkLst>
          </pc:spChg>
          <pc:spChg chg="add">
            <ac:chgData name="Roshan Vishwakarma" userId="33b8d3b5b45e1d3b" providerId="LiveId" clId="{4E4A41EF-3AC9-49AC-B115-8856AA469022}" dt="2023-03-26T18:41:18.377" v="0"/>
            <ac:spMkLst>
              <pc:docMk/>
              <pc:sldMasterMk cId="1783198393" sldId="2147483678"/>
              <pc:sldLayoutMk cId="2575723161" sldId="2147483683"/>
              <ac:spMk id="21" creationId="{1F5FC4B0-A8FC-CDB2-4E61-8C191622EF57}"/>
            </ac:spMkLst>
          </pc:spChg>
          <pc:grpChg chg="add">
            <ac:chgData name="Roshan Vishwakarma" userId="33b8d3b5b45e1d3b" providerId="LiveId" clId="{4E4A41EF-3AC9-49AC-B115-8856AA469022}" dt="2023-03-26T18:41:18.377" v="0"/>
            <ac:grpSpMkLst>
              <pc:docMk/>
              <pc:sldMasterMk cId="1783198393" sldId="2147483678"/>
              <pc:sldLayoutMk cId="2575723161" sldId="2147483683"/>
              <ac:grpSpMk id="15" creationId="{B0DA9EC6-9958-764E-958C-A4E80229701C}"/>
            </ac:grpSpMkLst>
          </pc:grpChg>
          <pc:grpChg chg="add">
            <ac:chgData name="Roshan Vishwakarma" userId="33b8d3b5b45e1d3b" providerId="LiveId" clId="{4E4A41EF-3AC9-49AC-B115-8856AA469022}" dt="2023-03-26T18:41:18.377" v="0"/>
            <ac:grpSpMkLst>
              <pc:docMk/>
              <pc:sldMasterMk cId="1783198393" sldId="2147483678"/>
              <pc:sldLayoutMk cId="2575723161" sldId="2147483683"/>
              <ac:grpSpMk id="18" creationId="{E40A6839-9898-0A5A-9455-22D34F9421E9}"/>
            </ac:grpSpMkLst>
          </pc:grpChg>
        </pc:sldLayoutChg>
        <pc:sldLayoutChg chg="addSp">
          <pc:chgData name="Roshan Vishwakarma" userId="33b8d3b5b45e1d3b" providerId="LiveId" clId="{4E4A41EF-3AC9-49AC-B115-8856AA469022}" dt="2023-03-26T18:41:18.377" v="0"/>
          <pc:sldLayoutMkLst>
            <pc:docMk/>
            <pc:sldMasterMk cId="1783198393" sldId="2147483678"/>
            <pc:sldLayoutMk cId="3598440021" sldId="2147483684"/>
          </pc:sldLayoutMkLst>
          <pc:spChg chg="add">
            <ac:chgData name="Roshan Vishwakarma" userId="33b8d3b5b45e1d3b" providerId="LiveId" clId="{4E4A41EF-3AC9-49AC-B115-8856AA469022}" dt="2023-03-26T18:41:18.377" v="0"/>
            <ac:spMkLst>
              <pc:docMk/>
              <pc:sldMasterMk cId="1783198393" sldId="2147483678"/>
              <pc:sldLayoutMk cId="3598440021" sldId="2147483684"/>
              <ac:spMk id="6" creationId="{C0CFB73C-740D-7D7F-BA22-01223BEF756F}"/>
            </ac:spMkLst>
          </pc:spChg>
          <pc:spChg chg="add">
            <ac:chgData name="Roshan Vishwakarma" userId="33b8d3b5b45e1d3b" providerId="LiveId" clId="{4E4A41EF-3AC9-49AC-B115-8856AA469022}" dt="2023-03-26T18:41:18.377" v="0"/>
            <ac:spMkLst>
              <pc:docMk/>
              <pc:sldMasterMk cId="1783198393" sldId="2147483678"/>
              <pc:sldLayoutMk cId="3598440021" sldId="2147483684"/>
              <ac:spMk id="7" creationId="{9413870E-5521-FBB3-3F39-BCB522018FA3}"/>
            </ac:spMkLst>
          </pc:spChg>
          <pc:spChg chg="add">
            <ac:chgData name="Roshan Vishwakarma" userId="33b8d3b5b45e1d3b" providerId="LiveId" clId="{4E4A41EF-3AC9-49AC-B115-8856AA469022}" dt="2023-03-26T18:41:18.377" v="0"/>
            <ac:spMkLst>
              <pc:docMk/>
              <pc:sldMasterMk cId="1783198393" sldId="2147483678"/>
              <pc:sldLayoutMk cId="3598440021" sldId="2147483684"/>
              <ac:spMk id="8" creationId="{DC1EEE8B-7630-A2A8-0A8B-384DA348566E}"/>
            </ac:spMkLst>
          </pc:spChg>
          <pc:spChg chg="add">
            <ac:chgData name="Roshan Vishwakarma" userId="33b8d3b5b45e1d3b" providerId="LiveId" clId="{4E4A41EF-3AC9-49AC-B115-8856AA469022}" dt="2023-03-26T18:41:18.377" v="0"/>
            <ac:spMkLst>
              <pc:docMk/>
              <pc:sldMasterMk cId="1783198393" sldId="2147483678"/>
              <pc:sldLayoutMk cId="3598440021" sldId="2147483684"/>
              <ac:spMk id="9" creationId="{7060D79E-1294-3736-9AB6-BAE2151AD07B}"/>
            </ac:spMkLst>
          </pc:spChg>
          <pc:spChg chg="add">
            <ac:chgData name="Roshan Vishwakarma" userId="33b8d3b5b45e1d3b" providerId="LiveId" clId="{4E4A41EF-3AC9-49AC-B115-8856AA469022}" dt="2023-03-26T18:41:18.377" v="0"/>
            <ac:spMkLst>
              <pc:docMk/>
              <pc:sldMasterMk cId="1783198393" sldId="2147483678"/>
              <pc:sldLayoutMk cId="3598440021" sldId="2147483684"/>
              <ac:spMk id="10" creationId="{F24C8E7A-DAA3-F589-A6E5-483B73726D55}"/>
            </ac:spMkLst>
          </pc:spChg>
          <pc:spChg chg="add">
            <ac:chgData name="Roshan Vishwakarma" userId="33b8d3b5b45e1d3b" providerId="LiveId" clId="{4E4A41EF-3AC9-49AC-B115-8856AA469022}" dt="2023-03-26T18:41:18.377" v="0"/>
            <ac:spMkLst>
              <pc:docMk/>
              <pc:sldMasterMk cId="1783198393" sldId="2147483678"/>
              <pc:sldLayoutMk cId="3598440021" sldId="2147483684"/>
              <ac:spMk id="17" creationId="{A24B5048-256D-3EAF-B617-8F327B919F7D}"/>
            </ac:spMkLst>
          </pc:spChg>
          <pc:grpChg chg="add">
            <ac:chgData name="Roshan Vishwakarma" userId="33b8d3b5b45e1d3b" providerId="LiveId" clId="{4E4A41EF-3AC9-49AC-B115-8856AA469022}" dt="2023-03-26T18:41:18.377" v="0"/>
            <ac:grpSpMkLst>
              <pc:docMk/>
              <pc:sldMasterMk cId="1783198393" sldId="2147483678"/>
              <pc:sldLayoutMk cId="3598440021" sldId="2147483684"/>
              <ac:grpSpMk id="11" creationId="{1E788DF8-229C-0B3F-3444-B62DD9174D8F}"/>
            </ac:grpSpMkLst>
          </pc:grpChg>
          <pc:grpChg chg="add">
            <ac:chgData name="Roshan Vishwakarma" userId="33b8d3b5b45e1d3b" providerId="LiveId" clId="{4E4A41EF-3AC9-49AC-B115-8856AA469022}" dt="2023-03-26T18:41:18.377" v="0"/>
            <ac:grpSpMkLst>
              <pc:docMk/>
              <pc:sldMasterMk cId="1783198393" sldId="2147483678"/>
              <pc:sldLayoutMk cId="3598440021" sldId="2147483684"/>
              <ac:grpSpMk id="14" creationId="{996E3762-4DD6-D5A9-0C6C-9AE37BC25DB3}"/>
            </ac:grpSpMkLst>
          </pc:grpChg>
        </pc:sldLayoutChg>
        <pc:sldLayoutChg chg="addSp">
          <pc:chgData name="Roshan Vishwakarma" userId="33b8d3b5b45e1d3b" providerId="LiveId" clId="{4E4A41EF-3AC9-49AC-B115-8856AA469022}" dt="2023-03-26T18:41:18.377" v="0"/>
          <pc:sldLayoutMkLst>
            <pc:docMk/>
            <pc:sldMasterMk cId="1783198393" sldId="2147483678"/>
            <pc:sldLayoutMk cId="908098661" sldId="2147483685"/>
          </pc:sldLayoutMkLst>
          <pc:spChg chg="add">
            <ac:chgData name="Roshan Vishwakarma" userId="33b8d3b5b45e1d3b" providerId="LiveId" clId="{4E4A41EF-3AC9-49AC-B115-8856AA469022}" dt="2023-03-26T18:41:18.377" v="0"/>
            <ac:spMkLst>
              <pc:docMk/>
              <pc:sldMasterMk cId="1783198393" sldId="2147483678"/>
              <pc:sldLayoutMk cId="908098661" sldId="2147483685"/>
              <ac:spMk id="5" creationId="{C87210FF-1264-8BB6-95DF-D0DDC2BF8AA4}"/>
            </ac:spMkLst>
          </pc:spChg>
          <pc:spChg chg="add">
            <ac:chgData name="Roshan Vishwakarma" userId="33b8d3b5b45e1d3b" providerId="LiveId" clId="{4E4A41EF-3AC9-49AC-B115-8856AA469022}" dt="2023-03-26T18:41:18.377" v="0"/>
            <ac:spMkLst>
              <pc:docMk/>
              <pc:sldMasterMk cId="1783198393" sldId="2147483678"/>
              <pc:sldLayoutMk cId="908098661" sldId="2147483685"/>
              <ac:spMk id="6" creationId="{5D3149D6-62EB-C8A6-F53D-5557A4C8DE94}"/>
            </ac:spMkLst>
          </pc:spChg>
          <pc:spChg chg="add">
            <ac:chgData name="Roshan Vishwakarma" userId="33b8d3b5b45e1d3b" providerId="LiveId" clId="{4E4A41EF-3AC9-49AC-B115-8856AA469022}" dt="2023-03-26T18:41:18.377" v="0"/>
            <ac:spMkLst>
              <pc:docMk/>
              <pc:sldMasterMk cId="1783198393" sldId="2147483678"/>
              <pc:sldLayoutMk cId="908098661" sldId="2147483685"/>
              <ac:spMk id="7" creationId="{B327509A-496E-03C5-4AE7-E736A183DE64}"/>
            </ac:spMkLst>
          </pc:spChg>
          <pc:spChg chg="add">
            <ac:chgData name="Roshan Vishwakarma" userId="33b8d3b5b45e1d3b" providerId="LiveId" clId="{4E4A41EF-3AC9-49AC-B115-8856AA469022}" dt="2023-03-26T18:41:18.377" v="0"/>
            <ac:spMkLst>
              <pc:docMk/>
              <pc:sldMasterMk cId="1783198393" sldId="2147483678"/>
              <pc:sldLayoutMk cId="908098661" sldId="2147483685"/>
              <ac:spMk id="8" creationId="{5B6ED66A-0799-1D7C-AB24-9DAA2D6D571F}"/>
            </ac:spMkLst>
          </pc:spChg>
          <pc:spChg chg="add">
            <ac:chgData name="Roshan Vishwakarma" userId="33b8d3b5b45e1d3b" providerId="LiveId" clId="{4E4A41EF-3AC9-49AC-B115-8856AA469022}" dt="2023-03-26T18:41:18.377" v="0"/>
            <ac:spMkLst>
              <pc:docMk/>
              <pc:sldMasterMk cId="1783198393" sldId="2147483678"/>
              <pc:sldLayoutMk cId="908098661" sldId="2147483685"/>
              <ac:spMk id="9" creationId="{7FA49C41-F01D-3E7E-932A-F97C82B26C65}"/>
            </ac:spMkLst>
          </pc:spChg>
          <pc:spChg chg="add">
            <ac:chgData name="Roshan Vishwakarma" userId="33b8d3b5b45e1d3b" providerId="LiveId" clId="{4E4A41EF-3AC9-49AC-B115-8856AA469022}" dt="2023-03-26T18:41:18.377" v="0"/>
            <ac:spMkLst>
              <pc:docMk/>
              <pc:sldMasterMk cId="1783198393" sldId="2147483678"/>
              <pc:sldLayoutMk cId="908098661" sldId="2147483685"/>
              <ac:spMk id="13" creationId="{FFB04F51-B94F-0EA4-8F33-4032E9338E2F}"/>
            </ac:spMkLst>
          </pc:spChg>
          <pc:grpChg chg="add">
            <ac:chgData name="Roshan Vishwakarma" userId="33b8d3b5b45e1d3b" providerId="LiveId" clId="{4E4A41EF-3AC9-49AC-B115-8856AA469022}" dt="2023-03-26T18:41:18.377" v="0"/>
            <ac:grpSpMkLst>
              <pc:docMk/>
              <pc:sldMasterMk cId="1783198393" sldId="2147483678"/>
              <pc:sldLayoutMk cId="908098661" sldId="2147483685"/>
              <ac:grpSpMk id="10" creationId="{9EC2667E-1A7B-0EE4-4AD4-E53366AC7BF3}"/>
            </ac:grpSpMkLst>
          </pc:grpChg>
        </pc:sldLayoutChg>
        <pc:sldLayoutChg chg="addSp">
          <pc:chgData name="Roshan Vishwakarma" userId="33b8d3b5b45e1d3b" providerId="LiveId" clId="{4E4A41EF-3AC9-49AC-B115-8856AA469022}" dt="2023-03-26T18:41:18.377" v="0"/>
          <pc:sldLayoutMkLst>
            <pc:docMk/>
            <pc:sldMasterMk cId="1783198393" sldId="2147483678"/>
            <pc:sldLayoutMk cId="3362785327" sldId="2147483686"/>
          </pc:sldLayoutMkLst>
          <pc:spChg chg="add">
            <ac:chgData name="Roshan Vishwakarma" userId="33b8d3b5b45e1d3b" providerId="LiveId" clId="{4E4A41EF-3AC9-49AC-B115-8856AA469022}" dt="2023-03-26T18:41:18.377" v="0"/>
            <ac:spMkLst>
              <pc:docMk/>
              <pc:sldMasterMk cId="1783198393" sldId="2147483678"/>
              <pc:sldLayoutMk cId="3362785327" sldId="2147483686"/>
              <ac:spMk id="8" creationId="{6C3DFAFE-CFEA-2101-C252-82E94FD123B1}"/>
            </ac:spMkLst>
          </pc:spChg>
          <pc:spChg chg="add">
            <ac:chgData name="Roshan Vishwakarma" userId="33b8d3b5b45e1d3b" providerId="LiveId" clId="{4E4A41EF-3AC9-49AC-B115-8856AA469022}" dt="2023-03-26T18:41:18.377" v="0"/>
            <ac:spMkLst>
              <pc:docMk/>
              <pc:sldMasterMk cId="1783198393" sldId="2147483678"/>
              <pc:sldLayoutMk cId="3362785327" sldId="2147483686"/>
              <ac:spMk id="9" creationId="{C6068E39-5806-E9B4-374C-969388BBB13C}"/>
            </ac:spMkLst>
          </pc:spChg>
          <pc:spChg chg="add">
            <ac:chgData name="Roshan Vishwakarma" userId="33b8d3b5b45e1d3b" providerId="LiveId" clId="{4E4A41EF-3AC9-49AC-B115-8856AA469022}" dt="2023-03-26T18:41:18.377" v="0"/>
            <ac:spMkLst>
              <pc:docMk/>
              <pc:sldMasterMk cId="1783198393" sldId="2147483678"/>
              <pc:sldLayoutMk cId="3362785327" sldId="2147483686"/>
              <ac:spMk id="10" creationId="{C75D508A-3360-2B12-5825-79BA1C420E17}"/>
            </ac:spMkLst>
          </pc:spChg>
          <pc:spChg chg="add">
            <ac:chgData name="Roshan Vishwakarma" userId="33b8d3b5b45e1d3b" providerId="LiveId" clId="{4E4A41EF-3AC9-49AC-B115-8856AA469022}" dt="2023-03-26T18:41:18.377" v="0"/>
            <ac:spMkLst>
              <pc:docMk/>
              <pc:sldMasterMk cId="1783198393" sldId="2147483678"/>
              <pc:sldLayoutMk cId="3362785327" sldId="2147483686"/>
              <ac:spMk id="11" creationId="{AA43B515-DADC-88D5-27C1-939BD4D50BF5}"/>
            </ac:spMkLst>
          </pc:spChg>
          <pc:spChg chg="add">
            <ac:chgData name="Roshan Vishwakarma" userId="33b8d3b5b45e1d3b" providerId="LiveId" clId="{4E4A41EF-3AC9-49AC-B115-8856AA469022}" dt="2023-03-26T18:41:18.377" v="0"/>
            <ac:spMkLst>
              <pc:docMk/>
              <pc:sldMasterMk cId="1783198393" sldId="2147483678"/>
              <pc:sldLayoutMk cId="3362785327" sldId="2147483686"/>
              <ac:spMk id="12" creationId="{AFB2D49A-95FD-4661-5DA3-7E70DE763B09}"/>
            </ac:spMkLst>
          </pc:spChg>
          <pc:spChg chg="add">
            <ac:chgData name="Roshan Vishwakarma" userId="33b8d3b5b45e1d3b" providerId="LiveId" clId="{4E4A41EF-3AC9-49AC-B115-8856AA469022}" dt="2023-03-26T18:41:18.377" v="0"/>
            <ac:spMkLst>
              <pc:docMk/>
              <pc:sldMasterMk cId="1783198393" sldId="2147483678"/>
              <pc:sldLayoutMk cId="3362785327" sldId="2147483686"/>
              <ac:spMk id="19" creationId="{B68BC5C3-4A40-2D49-E150-18055E3BBC44}"/>
            </ac:spMkLst>
          </pc:spChg>
          <pc:grpChg chg="add">
            <ac:chgData name="Roshan Vishwakarma" userId="33b8d3b5b45e1d3b" providerId="LiveId" clId="{4E4A41EF-3AC9-49AC-B115-8856AA469022}" dt="2023-03-26T18:41:18.377" v="0"/>
            <ac:grpSpMkLst>
              <pc:docMk/>
              <pc:sldMasterMk cId="1783198393" sldId="2147483678"/>
              <pc:sldLayoutMk cId="3362785327" sldId="2147483686"/>
              <ac:grpSpMk id="13" creationId="{FFEA4929-D961-B07E-D750-BC93DBBF1270}"/>
            </ac:grpSpMkLst>
          </pc:grpChg>
          <pc:grpChg chg="add">
            <ac:chgData name="Roshan Vishwakarma" userId="33b8d3b5b45e1d3b" providerId="LiveId" clId="{4E4A41EF-3AC9-49AC-B115-8856AA469022}" dt="2023-03-26T18:41:18.377" v="0"/>
            <ac:grpSpMkLst>
              <pc:docMk/>
              <pc:sldMasterMk cId="1783198393" sldId="2147483678"/>
              <pc:sldLayoutMk cId="3362785327" sldId="2147483686"/>
              <ac:grpSpMk id="16" creationId="{AC6280D4-1ECB-3A67-A9CA-CF20D291A5C6}"/>
            </ac:grpSpMkLst>
          </pc:grpChg>
        </pc:sldLayoutChg>
        <pc:sldLayoutChg chg="addSp">
          <pc:chgData name="Roshan Vishwakarma" userId="33b8d3b5b45e1d3b" providerId="LiveId" clId="{4E4A41EF-3AC9-49AC-B115-8856AA469022}" dt="2023-03-26T18:41:18.377" v="0"/>
          <pc:sldLayoutMkLst>
            <pc:docMk/>
            <pc:sldMasterMk cId="1783198393" sldId="2147483678"/>
            <pc:sldLayoutMk cId="3188911330" sldId="2147483687"/>
          </pc:sldLayoutMkLst>
          <pc:spChg chg="add">
            <ac:chgData name="Roshan Vishwakarma" userId="33b8d3b5b45e1d3b" providerId="LiveId" clId="{4E4A41EF-3AC9-49AC-B115-8856AA469022}" dt="2023-03-26T18:41:18.377" v="0"/>
            <ac:spMkLst>
              <pc:docMk/>
              <pc:sldMasterMk cId="1783198393" sldId="2147483678"/>
              <pc:sldLayoutMk cId="3188911330" sldId="2147483687"/>
              <ac:spMk id="8" creationId="{7FC3907C-4F96-F554-AFA2-00EC9E64812E}"/>
            </ac:spMkLst>
          </pc:spChg>
          <pc:spChg chg="add">
            <ac:chgData name="Roshan Vishwakarma" userId="33b8d3b5b45e1d3b" providerId="LiveId" clId="{4E4A41EF-3AC9-49AC-B115-8856AA469022}" dt="2023-03-26T18:41:18.377" v="0"/>
            <ac:spMkLst>
              <pc:docMk/>
              <pc:sldMasterMk cId="1783198393" sldId="2147483678"/>
              <pc:sldLayoutMk cId="3188911330" sldId="2147483687"/>
              <ac:spMk id="9" creationId="{980B50D6-70EB-EE30-C58F-CCD94527C540}"/>
            </ac:spMkLst>
          </pc:spChg>
          <pc:spChg chg="add">
            <ac:chgData name="Roshan Vishwakarma" userId="33b8d3b5b45e1d3b" providerId="LiveId" clId="{4E4A41EF-3AC9-49AC-B115-8856AA469022}" dt="2023-03-26T18:41:18.377" v="0"/>
            <ac:spMkLst>
              <pc:docMk/>
              <pc:sldMasterMk cId="1783198393" sldId="2147483678"/>
              <pc:sldLayoutMk cId="3188911330" sldId="2147483687"/>
              <ac:spMk id="10" creationId="{DF22EB55-2382-8676-C91C-4A61C99A0A33}"/>
            </ac:spMkLst>
          </pc:spChg>
          <pc:spChg chg="add">
            <ac:chgData name="Roshan Vishwakarma" userId="33b8d3b5b45e1d3b" providerId="LiveId" clId="{4E4A41EF-3AC9-49AC-B115-8856AA469022}" dt="2023-03-26T18:41:18.377" v="0"/>
            <ac:spMkLst>
              <pc:docMk/>
              <pc:sldMasterMk cId="1783198393" sldId="2147483678"/>
              <pc:sldLayoutMk cId="3188911330" sldId="2147483687"/>
              <ac:spMk id="11" creationId="{68B8FB3B-6D67-7333-4ED3-EAF3AAAFA73E}"/>
            </ac:spMkLst>
          </pc:spChg>
          <pc:spChg chg="add">
            <ac:chgData name="Roshan Vishwakarma" userId="33b8d3b5b45e1d3b" providerId="LiveId" clId="{4E4A41EF-3AC9-49AC-B115-8856AA469022}" dt="2023-03-26T18:41:18.377" v="0"/>
            <ac:spMkLst>
              <pc:docMk/>
              <pc:sldMasterMk cId="1783198393" sldId="2147483678"/>
              <pc:sldLayoutMk cId="3188911330" sldId="2147483687"/>
              <ac:spMk id="12" creationId="{BDB1B828-73A9-CD0A-A861-08319F51220D}"/>
            </ac:spMkLst>
          </pc:spChg>
          <pc:spChg chg="add">
            <ac:chgData name="Roshan Vishwakarma" userId="33b8d3b5b45e1d3b" providerId="LiveId" clId="{4E4A41EF-3AC9-49AC-B115-8856AA469022}" dt="2023-03-26T18:41:18.377" v="0"/>
            <ac:spMkLst>
              <pc:docMk/>
              <pc:sldMasterMk cId="1783198393" sldId="2147483678"/>
              <pc:sldLayoutMk cId="3188911330" sldId="2147483687"/>
              <ac:spMk id="19" creationId="{BF72B354-412D-46C7-B4F3-1F8F666EF942}"/>
            </ac:spMkLst>
          </pc:spChg>
          <pc:grpChg chg="add">
            <ac:chgData name="Roshan Vishwakarma" userId="33b8d3b5b45e1d3b" providerId="LiveId" clId="{4E4A41EF-3AC9-49AC-B115-8856AA469022}" dt="2023-03-26T18:41:18.377" v="0"/>
            <ac:grpSpMkLst>
              <pc:docMk/>
              <pc:sldMasterMk cId="1783198393" sldId="2147483678"/>
              <pc:sldLayoutMk cId="3188911330" sldId="2147483687"/>
              <ac:grpSpMk id="13" creationId="{722C9804-C1E9-A215-5B85-604C5BF70C52}"/>
            </ac:grpSpMkLst>
          </pc:grpChg>
          <pc:grpChg chg="add">
            <ac:chgData name="Roshan Vishwakarma" userId="33b8d3b5b45e1d3b" providerId="LiveId" clId="{4E4A41EF-3AC9-49AC-B115-8856AA469022}" dt="2023-03-26T18:41:18.377" v="0"/>
            <ac:grpSpMkLst>
              <pc:docMk/>
              <pc:sldMasterMk cId="1783198393" sldId="2147483678"/>
              <pc:sldLayoutMk cId="3188911330" sldId="2147483687"/>
              <ac:grpSpMk id="16" creationId="{CE917F12-6ADA-2E9E-5CF4-ECC5A043C244}"/>
            </ac:grpSpMkLst>
          </pc:grpChg>
        </pc:sldLayoutChg>
      </pc:sldMasterChg>
      <pc:sldMasterChg chg="addSp modSldLayout">
        <pc:chgData name="Roshan Vishwakarma" userId="33b8d3b5b45e1d3b" providerId="LiveId" clId="{4E4A41EF-3AC9-49AC-B115-8856AA469022}" dt="2023-03-26T18:44:38.751" v="20"/>
        <pc:sldMasterMkLst>
          <pc:docMk/>
          <pc:sldMasterMk cId="1936057607" sldId="2147483678"/>
        </pc:sldMasterMkLst>
        <pc:spChg chg="add">
          <ac:chgData name="Roshan Vishwakarma" userId="33b8d3b5b45e1d3b" providerId="LiveId" clId="{4E4A41EF-3AC9-49AC-B115-8856AA469022}" dt="2023-03-26T18:44:38.751" v="20"/>
          <ac:spMkLst>
            <pc:docMk/>
            <pc:sldMasterMk cId="1936057607" sldId="2147483678"/>
            <ac:spMk id="7" creationId="{6BD92DE0-DB41-BF58-2A6D-5C255D0EAB35}"/>
          </ac:spMkLst>
        </pc:spChg>
        <pc:spChg chg="add">
          <ac:chgData name="Roshan Vishwakarma" userId="33b8d3b5b45e1d3b" providerId="LiveId" clId="{4E4A41EF-3AC9-49AC-B115-8856AA469022}" dt="2023-03-26T18:44:38.751" v="20"/>
          <ac:spMkLst>
            <pc:docMk/>
            <pc:sldMasterMk cId="1936057607" sldId="2147483678"/>
            <ac:spMk id="8" creationId="{568DCCF2-4465-D4F3-28F6-5091C3034141}"/>
          </ac:spMkLst>
        </pc:spChg>
        <pc:spChg chg="add">
          <ac:chgData name="Roshan Vishwakarma" userId="33b8d3b5b45e1d3b" providerId="LiveId" clId="{4E4A41EF-3AC9-49AC-B115-8856AA469022}" dt="2023-03-26T18:44:38.751" v="20"/>
          <ac:spMkLst>
            <pc:docMk/>
            <pc:sldMasterMk cId="1936057607" sldId="2147483678"/>
            <ac:spMk id="9" creationId="{6BAD77EA-302C-4DFD-4D93-0BF249E2BF99}"/>
          </ac:spMkLst>
        </pc:spChg>
        <pc:spChg chg="add">
          <ac:chgData name="Roshan Vishwakarma" userId="33b8d3b5b45e1d3b" providerId="LiveId" clId="{4E4A41EF-3AC9-49AC-B115-8856AA469022}" dt="2023-03-26T18:44:38.751" v="20"/>
          <ac:spMkLst>
            <pc:docMk/>
            <pc:sldMasterMk cId="1936057607" sldId="2147483678"/>
            <ac:spMk id="10" creationId="{EAE9BC83-59B1-5A1E-6F77-1FECF23B668B}"/>
          </ac:spMkLst>
        </pc:spChg>
        <pc:spChg chg="add">
          <ac:chgData name="Roshan Vishwakarma" userId="33b8d3b5b45e1d3b" providerId="LiveId" clId="{4E4A41EF-3AC9-49AC-B115-8856AA469022}" dt="2023-03-26T18:44:38.751" v="20"/>
          <ac:spMkLst>
            <pc:docMk/>
            <pc:sldMasterMk cId="1936057607" sldId="2147483678"/>
            <ac:spMk id="11" creationId="{47D5E312-6EA8-3C60-0514-923F8F539390}"/>
          </ac:spMkLst>
        </pc:spChg>
        <pc:spChg chg="add">
          <ac:chgData name="Roshan Vishwakarma" userId="33b8d3b5b45e1d3b" providerId="LiveId" clId="{4E4A41EF-3AC9-49AC-B115-8856AA469022}" dt="2023-03-26T18:44:38.751" v="20"/>
          <ac:spMkLst>
            <pc:docMk/>
            <pc:sldMasterMk cId="1936057607" sldId="2147483678"/>
            <ac:spMk id="12" creationId="{AF7B081A-0592-A485-6320-A9E32828EC06}"/>
          </ac:spMkLst>
        </pc:spChg>
        <pc:spChg chg="add">
          <ac:chgData name="Roshan Vishwakarma" userId="33b8d3b5b45e1d3b" providerId="LiveId" clId="{4E4A41EF-3AC9-49AC-B115-8856AA469022}" dt="2023-03-26T18:44:38.751" v="20"/>
          <ac:spMkLst>
            <pc:docMk/>
            <pc:sldMasterMk cId="1936057607" sldId="2147483678"/>
            <ac:spMk id="19" creationId="{449FDB4F-CFF9-5604-A163-B6E0464EE849}"/>
          </ac:spMkLst>
        </pc:spChg>
        <pc:spChg chg="add">
          <ac:chgData name="Roshan Vishwakarma" userId="33b8d3b5b45e1d3b" providerId="LiveId" clId="{4E4A41EF-3AC9-49AC-B115-8856AA469022}" dt="2023-03-26T18:44:38.751" v="20"/>
          <ac:spMkLst>
            <pc:docMk/>
            <pc:sldMasterMk cId="1936057607" sldId="2147483678"/>
            <ac:spMk id="20" creationId="{3250D674-B97B-9904-30E9-EC1D6EF4D273}"/>
          </ac:spMkLst>
        </pc:spChg>
        <pc:grpChg chg="add">
          <ac:chgData name="Roshan Vishwakarma" userId="33b8d3b5b45e1d3b" providerId="LiveId" clId="{4E4A41EF-3AC9-49AC-B115-8856AA469022}" dt="2023-03-26T18:44:38.751" v="20"/>
          <ac:grpSpMkLst>
            <pc:docMk/>
            <pc:sldMasterMk cId="1936057607" sldId="2147483678"/>
            <ac:grpSpMk id="13" creationId="{91C2360D-F7B6-1849-1986-9CF081C97411}"/>
          </ac:grpSpMkLst>
        </pc:grpChg>
        <pc:grpChg chg="add">
          <ac:chgData name="Roshan Vishwakarma" userId="33b8d3b5b45e1d3b" providerId="LiveId" clId="{4E4A41EF-3AC9-49AC-B115-8856AA469022}" dt="2023-03-26T18:44:38.751" v="20"/>
          <ac:grpSpMkLst>
            <pc:docMk/>
            <pc:sldMasterMk cId="1936057607" sldId="2147483678"/>
            <ac:grpSpMk id="16" creationId="{8B5DD26E-A78A-95E7-9483-2A71FD7071ED}"/>
          </ac:grpSpMkLst>
        </pc:grpChg>
        <pc:sldLayoutChg chg="addSp">
          <pc:chgData name="Roshan Vishwakarma" userId="33b8d3b5b45e1d3b" providerId="LiveId" clId="{4E4A41EF-3AC9-49AC-B115-8856AA469022}" dt="2023-03-26T18:44:38.751" v="20"/>
          <pc:sldLayoutMkLst>
            <pc:docMk/>
            <pc:sldMasterMk cId="1936057607" sldId="2147483678"/>
            <pc:sldLayoutMk cId="1144522458" sldId="2147483679"/>
          </pc:sldLayoutMkLst>
          <pc:spChg chg="add">
            <ac:chgData name="Roshan Vishwakarma" userId="33b8d3b5b45e1d3b" providerId="LiveId" clId="{4E4A41EF-3AC9-49AC-B115-8856AA469022}" dt="2023-03-26T18:44:38.751" v="20"/>
            <ac:spMkLst>
              <pc:docMk/>
              <pc:sldMasterMk cId="1936057607" sldId="2147483678"/>
              <pc:sldLayoutMk cId="1144522458" sldId="2147483679"/>
              <ac:spMk id="4" creationId="{476ECE70-76A6-D19C-7D02-184A50A34506}"/>
            </ac:spMkLst>
          </pc:spChg>
          <pc:grpChg chg="add">
            <ac:chgData name="Roshan Vishwakarma" userId="33b8d3b5b45e1d3b" providerId="LiveId" clId="{4E4A41EF-3AC9-49AC-B115-8856AA469022}" dt="2023-03-26T18:44:38.751" v="20"/>
            <ac:grpSpMkLst>
              <pc:docMk/>
              <pc:sldMasterMk cId="1936057607" sldId="2147483678"/>
              <pc:sldLayoutMk cId="1144522458" sldId="2147483679"/>
              <ac:grpSpMk id="5" creationId="{0ABF37BE-5D29-1D0C-CE46-C2498A3E7CEA}"/>
            </ac:grpSpMkLst>
          </pc:grpChg>
        </pc:sldLayoutChg>
        <pc:sldLayoutChg chg="addSp">
          <pc:chgData name="Roshan Vishwakarma" userId="33b8d3b5b45e1d3b" providerId="LiveId" clId="{4E4A41EF-3AC9-49AC-B115-8856AA469022}" dt="2023-03-26T18:44:38.751" v="20"/>
          <pc:sldLayoutMkLst>
            <pc:docMk/>
            <pc:sldMasterMk cId="1936057607" sldId="2147483678"/>
            <pc:sldLayoutMk cId="658236399" sldId="2147483680"/>
          </pc:sldLayoutMkLst>
          <pc:spChg chg="add">
            <ac:chgData name="Roshan Vishwakarma" userId="33b8d3b5b45e1d3b" providerId="LiveId" clId="{4E4A41EF-3AC9-49AC-B115-8856AA469022}" dt="2023-03-26T18:44:38.751" v="20"/>
            <ac:spMkLst>
              <pc:docMk/>
              <pc:sldMasterMk cId="1936057607" sldId="2147483678"/>
              <pc:sldLayoutMk cId="658236399" sldId="2147483680"/>
              <ac:spMk id="2" creationId="{09B830BC-FDDF-315C-9E43-8392C57EFF58}"/>
            </ac:spMkLst>
          </pc:spChg>
          <pc:spChg chg="add">
            <ac:chgData name="Roshan Vishwakarma" userId="33b8d3b5b45e1d3b" providerId="LiveId" clId="{4E4A41EF-3AC9-49AC-B115-8856AA469022}" dt="2023-03-26T18:44:38.751" v="20"/>
            <ac:spMkLst>
              <pc:docMk/>
              <pc:sldMasterMk cId="1936057607" sldId="2147483678"/>
              <pc:sldLayoutMk cId="658236399" sldId="2147483680"/>
              <ac:spMk id="7" creationId="{C8248D0C-372B-67C7-A2D6-4CFA02C8B85B}"/>
            </ac:spMkLst>
          </pc:spChg>
          <pc:spChg chg="add">
            <ac:chgData name="Roshan Vishwakarma" userId="33b8d3b5b45e1d3b" providerId="LiveId" clId="{4E4A41EF-3AC9-49AC-B115-8856AA469022}" dt="2023-03-26T18:44:38.751" v="20"/>
            <ac:spMkLst>
              <pc:docMk/>
              <pc:sldMasterMk cId="1936057607" sldId="2147483678"/>
              <pc:sldLayoutMk cId="658236399" sldId="2147483680"/>
              <ac:spMk id="9" creationId="{3C5D768F-9503-D13B-C04B-2D4F563FE5D9}"/>
            </ac:spMkLst>
          </pc:spChg>
          <pc:spChg chg="add">
            <ac:chgData name="Roshan Vishwakarma" userId="33b8d3b5b45e1d3b" providerId="LiveId" clId="{4E4A41EF-3AC9-49AC-B115-8856AA469022}" dt="2023-03-26T18:44:38.751" v="20"/>
            <ac:spMkLst>
              <pc:docMk/>
              <pc:sldMasterMk cId="1936057607" sldId="2147483678"/>
              <pc:sldLayoutMk cId="658236399" sldId="2147483680"/>
              <ac:spMk id="10" creationId="{E0F3D29C-2E10-2AB5-2441-BC02443876B8}"/>
            </ac:spMkLst>
          </pc:spChg>
          <pc:spChg chg="add">
            <ac:chgData name="Roshan Vishwakarma" userId="33b8d3b5b45e1d3b" providerId="LiveId" clId="{4E4A41EF-3AC9-49AC-B115-8856AA469022}" dt="2023-03-26T18:44:38.751" v="20"/>
            <ac:spMkLst>
              <pc:docMk/>
              <pc:sldMasterMk cId="1936057607" sldId="2147483678"/>
              <pc:sldLayoutMk cId="658236399" sldId="2147483680"/>
              <ac:spMk id="11" creationId="{CF0B6E46-7C1D-1E9A-A33B-13D099F242FE}"/>
            </ac:spMkLst>
          </pc:spChg>
          <pc:spChg chg="add">
            <ac:chgData name="Roshan Vishwakarma" userId="33b8d3b5b45e1d3b" providerId="LiveId" clId="{4E4A41EF-3AC9-49AC-B115-8856AA469022}" dt="2023-03-26T18:44:38.751" v="20"/>
            <ac:spMkLst>
              <pc:docMk/>
              <pc:sldMasterMk cId="1936057607" sldId="2147483678"/>
              <pc:sldLayoutMk cId="658236399" sldId="2147483680"/>
              <ac:spMk id="18" creationId="{A14378DA-A7B5-0E42-F7A9-9EF31EEBC829}"/>
            </ac:spMkLst>
          </pc:spChg>
          <pc:grpChg chg="add">
            <ac:chgData name="Roshan Vishwakarma" userId="33b8d3b5b45e1d3b" providerId="LiveId" clId="{4E4A41EF-3AC9-49AC-B115-8856AA469022}" dt="2023-03-26T18:44:38.751" v="20"/>
            <ac:grpSpMkLst>
              <pc:docMk/>
              <pc:sldMasterMk cId="1936057607" sldId="2147483678"/>
              <pc:sldLayoutMk cId="658236399" sldId="2147483680"/>
              <ac:grpSpMk id="12" creationId="{7AA50742-91DE-10CE-069A-94C7C58FAB79}"/>
            </ac:grpSpMkLst>
          </pc:grpChg>
          <pc:grpChg chg="add">
            <ac:chgData name="Roshan Vishwakarma" userId="33b8d3b5b45e1d3b" providerId="LiveId" clId="{4E4A41EF-3AC9-49AC-B115-8856AA469022}" dt="2023-03-26T18:44:38.751" v="20"/>
            <ac:grpSpMkLst>
              <pc:docMk/>
              <pc:sldMasterMk cId="1936057607" sldId="2147483678"/>
              <pc:sldLayoutMk cId="658236399" sldId="2147483680"/>
              <ac:grpSpMk id="15" creationId="{ADF11E95-77BB-5F89-38DA-809DAC341DCD}"/>
            </ac:grpSpMkLst>
          </pc:grpChg>
        </pc:sldLayoutChg>
        <pc:sldLayoutChg chg="addSp">
          <pc:chgData name="Roshan Vishwakarma" userId="33b8d3b5b45e1d3b" providerId="LiveId" clId="{4E4A41EF-3AC9-49AC-B115-8856AA469022}" dt="2023-03-26T18:44:38.751" v="20"/>
          <pc:sldLayoutMkLst>
            <pc:docMk/>
            <pc:sldMasterMk cId="1936057607" sldId="2147483678"/>
            <pc:sldLayoutMk cId="3137568118" sldId="2147483681"/>
          </pc:sldLayoutMkLst>
          <pc:spChg chg="add">
            <ac:chgData name="Roshan Vishwakarma" userId="33b8d3b5b45e1d3b" providerId="LiveId" clId="{4E4A41EF-3AC9-49AC-B115-8856AA469022}" dt="2023-03-26T18:44:38.751" v="20"/>
            <ac:spMkLst>
              <pc:docMk/>
              <pc:sldMasterMk cId="1936057607" sldId="2147483678"/>
              <pc:sldLayoutMk cId="3137568118" sldId="2147483681"/>
              <ac:spMk id="2" creationId="{6E9D526B-EAE5-C4C2-BEF4-2E6F1DEB8474}"/>
            </ac:spMkLst>
          </pc:spChg>
          <pc:spChg chg="add">
            <ac:chgData name="Roshan Vishwakarma" userId="33b8d3b5b45e1d3b" providerId="LiveId" clId="{4E4A41EF-3AC9-49AC-B115-8856AA469022}" dt="2023-03-26T18:44:38.751" v="20"/>
            <ac:spMkLst>
              <pc:docMk/>
              <pc:sldMasterMk cId="1936057607" sldId="2147483678"/>
              <pc:sldLayoutMk cId="3137568118" sldId="2147483681"/>
              <ac:spMk id="3" creationId="{65A65DBC-C6DF-E1DC-A369-27B711BD9869}"/>
            </ac:spMkLst>
          </pc:spChg>
          <pc:spChg chg="add">
            <ac:chgData name="Roshan Vishwakarma" userId="33b8d3b5b45e1d3b" providerId="LiveId" clId="{4E4A41EF-3AC9-49AC-B115-8856AA469022}" dt="2023-03-26T18:44:38.751" v="20"/>
            <ac:spMkLst>
              <pc:docMk/>
              <pc:sldMasterMk cId="1936057607" sldId="2147483678"/>
              <pc:sldLayoutMk cId="3137568118" sldId="2147483681"/>
              <ac:spMk id="9" creationId="{115630CF-8BF4-5340-9838-112FA5CEAF74}"/>
            </ac:spMkLst>
          </pc:spChg>
          <pc:spChg chg="add">
            <ac:chgData name="Roshan Vishwakarma" userId="33b8d3b5b45e1d3b" providerId="LiveId" clId="{4E4A41EF-3AC9-49AC-B115-8856AA469022}" dt="2023-03-26T18:44:38.751" v="20"/>
            <ac:spMkLst>
              <pc:docMk/>
              <pc:sldMasterMk cId="1936057607" sldId="2147483678"/>
              <pc:sldLayoutMk cId="3137568118" sldId="2147483681"/>
              <ac:spMk id="10" creationId="{0998947F-F66A-62A7-20E4-B212DFB4534F}"/>
            </ac:spMkLst>
          </pc:spChg>
          <pc:spChg chg="add">
            <ac:chgData name="Roshan Vishwakarma" userId="33b8d3b5b45e1d3b" providerId="LiveId" clId="{4E4A41EF-3AC9-49AC-B115-8856AA469022}" dt="2023-03-26T18:44:38.751" v="20"/>
            <ac:spMkLst>
              <pc:docMk/>
              <pc:sldMasterMk cId="1936057607" sldId="2147483678"/>
              <pc:sldLayoutMk cId="3137568118" sldId="2147483681"/>
              <ac:spMk id="11" creationId="{3A40C874-80F9-F6A9-3E75-C48AC0A0E66F}"/>
            </ac:spMkLst>
          </pc:spChg>
          <pc:spChg chg="add">
            <ac:chgData name="Roshan Vishwakarma" userId="33b8d3b5b45e1d3b" providerId="LiveId" clId="{4E4A41EF-3AC9-49AC-B115-8856AA469022}" dt="2023-03-26T18:44:38.751" v="20"/>
            <ac:spMkLst>
              <pc:docMk/>
              <pc:sldMasterMk cId="1936057607" sldId="2147483678"/>
              <pc:sldLayoutMk cId="3137568118" sldId="2147483681"/>
              <ac:spMk id="12" creationId="{085B2E10-C137-CEFE-4570-D1CFDA864C6B}"/>
            </ac:spMkLst>
          </pc:spChg>
          <pc:spChg chg="add">
            <ac:chgData name="Roshan Vishwakarma" userId="33b8d3b5b45e1d3b" providerId="LiveId" clId="{4E4A41EF-3AC9-49AC-B115-8856AA469022}" dt="2023-03-26T18:44:38.751" v="20"/>
            <ac:spMkLst>
              <pc:docMk/>
              <pc:sldMasterMk cId="1936057607" sldId="2147483678"/>
              <pc:sldLayoutMk cId="3137568118" sldId="2147483681"/>
              <ac:spMk id="13" creationId="{ADBB93CF-2F47-A257-F1EE-649C099530CD}"/>
            </ac:spMkLst>
          </pc:spChg>
          <pc:spChg chg="add">
            <ac:chgData name="Roshan Vishwakarma" userId="33b8d3b5b45e1d3b" providerId="LiveId" clId="{4E4A41EF-3AC9-49AC-B115-8856AA469022}" dt="2023-03-26T18:44:38.751" v="20"/>
            <ac:spMkLst>
              <pc:docMk/>
              <pc:sldMasterMk cId="1936057607" sldId="2147483678"/>
              <pc:sldLayoutMk cId="3137568118" sldId="2147483681"/>
              <ac:spMk id="14" creationId="{548DDD9E-C870-D10A-9716-53F549579EF5}"/>
            </ac:spMkLst>
          </pc:spChg>
          <pc:spChg chg="add">
            <ac:chgData name="Roshan Vishwakarma" userId="33b8d3b5b45e1d3b" providerId="LiveId" clId="{4E4A41EF-3AC9-49AC-B115-8856AA469022}" dt="2023-03-26T18:44:38.751" v="20"/>
            <ac:spMkLst>
              <pc:docMk/>
              <pc:sldMasterMk cId="1936057607" sldId="2147483678"/>
              <pc:sldLayoutMk cId="3137568118" sldId="2147483681"/>
              <ac:spMk id="15" creationId="{107D2BF3-77ED-EE77-D874-CA902A8BD3B0}"/>
            </ac:spMkLst>
          </pc:spChg>
          <pc:grpChg chg="add">
            <ac:chgData name="Roshan Vishwakarma" userId="33b8d3b5b45e1d3b" providerId="LiveId" clId="{4E4A41EF-3AC9-49AC-B115-8856AA469022}" dt="2023-03-26T18:44:38.751" v="20"/>
            <ac:grpSpMkLst>
              <pc:docMk/>
              <pc:sldMasterMk cId="1936057607" sldId="2147483678"/>
              <pc:sldLayoutMk cId="3137568118" sldId="2147483681"/>
              <ac:grpSpMk id="16" creationId="{D34D1EC7-E9FB-1452-C996-CBD3AA805A5F}"/>
            </ac:grpSpMkLst>
          </pc:grpChg>
          <pc:grpChg chg="add">
            <ac:chgData name="Roshan Vishwakarma" userId="33b8d3b5b45e1d3b" providerId="LiveId" clId="{4E4A41EF-3AC9-49AC-B115-8856AA469022}" dt="2023-03-26T18:44:38.751" v="20"/>
            <ac:grpSpMkLst>
              <pc:docMk/>
              <pc:sldMasterMk cId="1936057607" sldId="2147483678"/>
              <pc:sldLayoutMk cId="3137568118" sldId="2147483681"/>
              <ac:grpSpMk id="19" creationId="{254D56E1-985D-02A7-6A0F-6DC6722E4404}"/>
            </ac:grpSpMkLst>
          </pc:grpChg>
        </pc:sldLayoutChg>
        <pc:sldLayoutChg chg="addSp">
          <pc:chgData name="Roshan Vishwakarma" userId="33b8d3b5b45e1d3b" providerId="LiveId" clId="{4E4A41EF-3AC9-49AC-B115-8856AA469022}" dt="2023-03-26T18:44:38.751" v="20"/>
          <pc:sldLayoutMkLst>
            <pc:docMk/>
            <pc:sldMasterMk cId="1936057607" sldId="2147483678"/>
            <pc:sldLayoutMk cId="16804494" sldId="2147483682"/>
          </pc:sldLayoutMkLst>
          <pc:spChg chg="add">
            <ac:chgData name="Roshan Vishwakarma" userId="33b8d3b5b45e1d3b" providerId="LiveId" clId="{4E4A41EF-3AC9-49AC-B115-8856AA469022}" dt="2023-03-26T18:44:38.751" v="20"/>
            <ac:spMkLst>
              <pc:docMk/>
              <pc:sldMasterMk cId="1936057607" sldId="2147483678"/>
              <pc:sldLayoutMk cId="16804494" sldId="2147483682"/>
              <ac:spMk id="8" creationId="{86889E68-2B84-5EC9-817A-9C9FD95589ED}"/>
            </ac:spMkLst>
          </pc:spChg>
          <pc:spChg chg="add">
            <ac:chgData name="Roshan Vishwakarma" userId="33b8d3b5b45e1d3b" providerId="LiveId" clId="{4E4A41EF-3AC9-49AC-B115-8856AA469022}" dt="2023-03-26T18:44:38.751" v="20"/>
            <ac:spMkLst>
              <pc:docMk/>
              <pc:sldMasterMk cId="1936057607" sldId="2147483678"/>
              <pc:sldLayoutMk cId="16804494" sldId="2147483682"/>
              <ac:spMk id="9" creationId="{8AE6EF70-D3FE-D9CF-9147-D2043A94B17E}"/>
            </ac:spMkLst>
          </pc:spChg>
          <pc:spChg chg="add">
            <ac:chgData name="Roshan Vishwakarma" userId="33b8d3b5b45e1d3b" providerId="LiveId" clId="{4E4A41EF-3AC9-49AC-B115-8856AA469022}" dt="2023-03-26T18:44:38.751" v="20"/>
            <ac:spMkLst>
              <pc:docMk/>
              <pc:sldMasterMk cId="1936057607" sldId="2147483678"/>
              <pc:sldLayoutMk cId="16804494" sldId="2147483682"/>
              <ac:spMk id="10" creationId="{E747D5E5-2811-ADA7-76CD-255FA669E2F8}"/>
            </ac:spMkLst>
          </pc:spChg>
          <pc:spChg chg="add">
            <ac:chgData name="Roshan Vishwakarma" userId="33b8d3b5b45e1d3b" providerId="LiveId" clId="{4E4A41EF-3AC9-49AC-B115-8856AA469022}" dt="2023-03-26T18:44:38.751" v="20"/>
            <ac:spMkLst>
              <pc:docMk/>
              <pc:sldMasterMk cId="1936057607" sldId="2147483678"/>
              <pc:sldLayoutMk cId="16804494" sldId="2147483682"/>
              <ac:spMk id="11" creationId="{5024F533-D3CB-1AB1-9C84-149BD643700E}"/>
            </ac:spMkLst>
          </pc:spChg>
          <pc:spChg chg="add">
            <ac:chgData name="Roshan Vishwakarma" userId="33b8d3b5b45e1d3b" providerId="LiveId" clId="{4E4A41EF-3AC9-49AC-B115-8856AA469022}" dt="2023-03-26T18:44:38.751" v="20"/>
            <ac:spMkLst>
              <pc:docMk/>
              <pc:sldMasterMk cId="1936057607" sldId="2147483678"/>
              <pc:sldLayoutMk cId="16804494" sldId="2147483682"/>
              <ac:spMk id="12" creationId="{40DE02C5-D236-37EC-C09B-461400652709}"/>
            </ac:spMkLst>
          </pc:spChg>
          <pc:spChg chg="add">
            <ac:chgData name="Roshan Vishwakarma" userId="33b8d3b5b45e1d3b" providerId="LiveId" clId="{4E4A41EF-3AC9-49AC-B115-8856AA469022}" dt="2023-03-26T18:44:38.751" v="20"/>
            <ac:spMkLst>
              <pc:docMk/>
              <pc:sldMasterMk cId="1936057607" sldId="2147483678"/>
              <pc:sldLayoutMk cId="16804494" sldId="2147483682"/>
              <ac:spMk id="19" creationId="{7F406C22-8F2A-8364-420D-17052B7219E7}"/>
            </ac:spMkLst>
          </pc:spChg>
          <pc:grpChg chg="add">
            <ac:chgData name="Roshan Vishwakarma" userId="33b8d3b5b45e1d3b" providerId="LiveId" clId="{4E4A41EF-3AC9-49AC-B115-8856AA469022}" dt="2023-03-26T18:44:38.751" v="20"/>
            <ac:grpSpMkLst>
              <pc:docMk/>
              <pc:sldMasterMk cId="1936057607" sldId="2147483678"/>
              <pc:sldLayoutMk cId="16804494" sldId="2147483682"/>
              <ac:grpSpMk id="13" creationId="{60705AB0-89D3-C72E-E8CC-627436FDF40F}"/>
            </ac:grpSpMkLst>
          </pc:grpChg>
          <pc:grpChg chg="add">
            <ac:chgData name="Roshan Vishwakarma" userId="33b8d3b5b45e1d3b" providerId="LiveId" clId="{4E4A41EF-3AC9-49AC-B115-8856AA469022}" dt="2023-03-26T18:44:38.751" v="20"/>
            <ac:grpSpMkLst>
              <pc:docMk/>
              <pc:sldMasterMk cId="1936057607" sldId="2147483678"/>
              <pc:sldLayoutMk cId="16804494" sldId="2147483682"/>
              <ac:grpSpMk id="16" creationId="{8C254EA6-706C-5395-3789-EDF87EB2ED1C}"/>
            </ac:grpSpMkLst>
          </pc:grpChg>
        </pc:sldLayoutChg>
        <pc:sldLayoutChg chg="addSp">
          <pc:chgData name="Roshan Vishwakarma" userId="33b8d3b5b45e1d3b" providerId="LiveId" clId="{4E4A41EF-3AC9-49AC-B115-8856AA469022}" dt="2023-03-26T18:44:38.751" v="20"/>
          <pc:sldLayoutMkLst>
            <pc:docMk/>
            <pc:sldMasterMk cId="1936057607" sldId="2147483678"/>
            <pc:sldLayoutMk cId="1396986652" sldId="2147483683"/>
          </pc:sldLayoutMkLst>
          <pc:spChg chg="add">
            <ac:chgData name="Roshan Vishwakarma" userId="33b8d3b5b45e1d3b" providerId="LiveId" clId="{4E4A41EF-3AC9-49AC-B115-8856AA469022}" dt="2023-03-26T18:44:38.751" v="20"/>
            <ac:spMkLst>
              <pc:docMk/>
              <pc:sldMasterMk cId="1936057607" sldId="2147483678"/>
              <pc:sldLayoutMk cId="1396986652" sldId="2147483683"/>
              <ac:spMk id="10" creationId="{53434C1C-B8ED-87A3-4F14-0A5FBD7DA29E}"/>
            </ac:spMkLst>
          </pc:spChg>
          <pc:spChg chg="add">
            <ac:chgData name="Roshan Vishwakarma" userId="33b8d3b5b45e1d3b" providerId="LiveId" clId="{4E4A41EF-3AC9-49AC-B115-8856AA469022}" dt="2023-03-26T18:44:38.751" v="20"/>
            <ac:spMkLst>
              <pc:docMk/>
              <pc:sldMasterMk cId="1936057607" sldId="2147483678"/>
              <pc:sldLayoutMk cId="1396986652" sldId="2147483683"/>
              <ac:spMk id="11" creationId="{094727F0-C96E-21A4-5C02-8C5A4679EC8C}"/>
            </ac:spMkLst>
          </pc:spChg>
          <pc:spChg chg="add">
            <ac:chgData name="Roshan Vishwakarma" userId="33b8d3b5b45e1d3b" providerId="LiveId" clId="{4E4A41EF-3AC9-49AC-B115-8856AA469022}" dt="2023-03-26T18:44:38.751" v="20"/>
            <ac:spMkLst>
              <pc:docMk/>
              <pc:sldMasterMk cId="1936057607" sldId="2147483678"/>
              <pc:sldLayoutMk cId="1396986652" sldId="2147483683"/>
              <ac:spMk id="12" creationId="{D5C0E2F0-13D2-015C-AADD-08C263FDE03F}"/>
            </ac:spMkLst>
          </pc:spChg>
          <pc:spChg chg="add">
            <ac:chgData name="Roshan Vishwakarma" userId="33b8d3b5b45e1d3b" providerId="LiveId" clId="{4E4A41EF-3AC9-49AC-B115-8856AA469022}" dt="2023-03-26T18:44:38.751" v="20"/>
            <ac:spMkLst>
              <pc:docMk/>
              <pc:sldMasterMk cId="1936057607" sldId="2147483678"/>
              <pc:sldLayoutMk cId="1396986652" sldId="2147483683"/>
              <ac:spMk id="13" creationId="{EDA2CF22-42F2-DA0D-6EB1-0354AC92C235}"/>
            </ac:spMkLst>
          </pc:spChg>
          <pc:spChg chg="add">
            <ac:chgData name="Roshan Vishwakarma" userId="33b8d3b5b45e1d3b" providerId="LiveId" clId="{4E4A41EF-3AC9-49AC-B115-8856AA469022}" dt="2023-03-26T18:44:38.751" v="20"/>
            <ac:spMkLst>
              <pc:docMk/>
              <pc:sldMasterMk cId="1936057607" sldId="2147483678"/>
              <pc:sldLayoutMk cId="1396986652" sldId="2147483683"/>
              <ac:spMk id="14" creationId="{D8324B22-537D-07EE-C652-4D3265C3A8E9}"/>
            </ac:spMkLst>
          </pc:spChg>
          <pc:spChg chg="add">
            <ac:chgData name="Roshan Vishwakarma" userId="33b8d3b5b45e1d3b" providerId="LiveId" clId="{4E4A41EF-3AC9-49AC-B115-8856AA469022}" dt="2023-03-26T18:44:38.751" v="20"/>
            <ac:spMkLst>
              <pc:docMk/>
              <pc:sldMasterMk cId="1936057607" sldId="2147483678"/>
              <pc:sldLayoutMk cId="1396986652" sldId="2147483683"/>
              <ac:spMk id="21" creationId="{76B902E8-7669-3D09-8DCC-4005F847273D}"/>
            </ac:spMkLst>
          </pc:spChg>
          <pc:grpChg chg="add">
            <ac:chgData name="Roshan Vishwakarma" userId="33b8d3b5b45e1d3b" providerId="LiveId" clId="{4E4A41EF-3AC9-49AC-B115-8856AA469022}" dt="2023-03-26T18:44:38.751" v="20"/>
            <ac:grpSpMkLst>
              <pc:docMk/>
              <pc:sldMasterMk cId="1936057607" sldId="2147483678"/>
              <pc:sldLayoutMk cId="1396986652" sldId="2147483683"/>
              <ac:grpSpMk id="15" creationId="{5BFC1390-C1C9-2A03-A0D0-3EEC37379AC9}"/>
            </ac:grpSpMkLst>
          </pc:grpChg>
          <pc:grpChg chg="add">
            <ac:chgData name="Roshan Vishwakarma" userId="33b8d3b5b45e1d3b" providerId="LiveId" clId="{4E4A41EF-3AC9-49AC-B115-8856AA469022}" dt="2023-03-26T18:44:38.751" v="20"/>
            <ac:grpSpMkLst>
              <pc:docMk/>
              <pc:sldMasterMk cId="1936057607" sldId="2147483678"/>
              <pc:sldLayoutMk cId="1396986652" sldId="2147483683"/>
              <ac:grpSpMk id="18" creationId="{1DC1D344-B8C2-6F93-2302-D2E72BEA6231}"/>
            </ac:grpSpMkLst>
          </pc:grpChg>
        </pc:sldLayoutChg>
        <pc:sldLayoutChg chg="addSp">
          <pc:chgData name="Roshan Vishwakarma" userId="33b8d3b5b45e1d3b" providerId="LiveId" clId="{4E4A41EF-3AC9-49AC-B115-8856AA469022}" dt="2023-03-26T18:44:38.751" v="20"/>
          <pc:sldLayoutMkLst>
            <pc:docMk/>
            <pc:sldMasterMk cId="1936057607" sldId="2147483678"/>
            <pc:sldLayoutMk cId="2879768681" sldId="2147483684"/>
          </pc:sldLayoutMkLst>
          <pc:spChg chg="add">
            <ac:chgData name="Roshan Vishwakarma" userId="33b8d3b5b45e1d3b" providerId="LiveId" clId="{4E4A41EF-3AC9-49AC-B115-8856AA469022}" dt="2023-03-26T18:44:38.751" v="20"/>
            <ac:spMkLst>
              <pc:docMk/>
              <pc:sldMasterMk cId="1936057607" sldId="2147483678"/>
              <pc:sldLayoutMk cId="2879768681" sldId="2147483684"/>
              <ac:spMk id="6" creationId="{5D4CC952-D434-84D9-8B4F-5B8416AE9AE4}"/>
            </ac:spMkLst>
          </pc:spChg>
          <pc:spChg chg="add">
            <ac:chgData name="Roshan Vishwakarma" userId="33b8d3b5b45e1d3b" providerId="LiveId" clId="{4E4A41EF-3AC9-49AC-B115-8856AA469022}" dt="2023-03-26T18:44:38.751" v="20"/>
            <ac:spMkLst>
              <pc:docMk/>
              <pc:sldMasterMk cId="1936057607" sldId="2147483678"/>
              <pc:sldLayoutMk cId="2879768681" sldId="2147483684"/>
              <ac:spMk id="7" creationId="{2D35B29C-48AD-91E7-0DB5-36348F29BD3E}"/>
            </ac:spMkLst>
          </pc:spChg>
          <pc:spChg chg="add">
            <ac:chgData name="Roshan Vishwakarma" userId="33b8d3b5b45e1d3b" providerId="LiveId" clId="{4E4A41EF-3AC9-49AC-B115-8856AA469022}" dt="2023-03-26T18:44:38.751" v="20"/>
            <ac:spMkLst>
              <pc:docMk/>
              <pc:sldMasterMk cId="1936057607" sldId="2147483678"/>
              <pc:sldLayoutMk cId="2879768681" sldId="2147483684"/>
              <ac:spMk id="8" creationId="{EDB0C13A-8474-F309-7A87-DBA933BCB819}"/>
            </ac:spMkLst>
          </pc:spChg>
          <pc:spChg chg="add">
            <ac:chgData name="Roshan Vishwakarma" userId="33b8d3b5b45e1d3b" providerId="LiveId" clId="{4E4A41EF-3AC9-49AC-B115-8856AA469022}" dt="2023-03-26T18:44:38.751" v="20"/>
            <ac:spMkLst>
              <pc:docMk/>
              <pc:sldMasterMk cId="1936057607" sldId="2147483678"/>
              <pc:sldLayoutMk cId="2879768681" sldId="2147483684"/>
              <ac:spMk id="9" creationId="{92E12069-9534-04CB-4BE7-7F6E074373F3}"/>
            </ac:spMkLst>
          </pc:spChg>
          <pc:spChg chg="add">
            <ac:chgData name="Roshan Vishwakarma" userId="33b8d3b5b45e1d3b" providerId="LiveId" clId="{4E4A41EF-3AC9-49AC-B115-8856AA469022}" dt="2023-03-26T18:44:38.751" v="20"/>
            <ac:spMkLst>
              <pc:docMk/>
              <pc:sldMasterMk cId="1936057607" sldId="2147483678"/>
              <pc:sldLayoutMk cId="2879768681" sldId="2147483684"/>
              <ac:spMk id="10" creationId="{2EBD0E7E-04F2-354D-0530-316B2FB4E57A}"/>
            </ac:spMkLst>
          </pc:spChg>
          <pc:spChg chg="add">
            <ac:chgData name="Roshan Vishwakarma" userId="33b8d3b5b45e1d3b" providerId="LiveId" clId="{4E4A41EF-3AC9-49AC-B115-8856AA469022}" dt="2023-03-26T18:44:38.751" v="20"/>
            <ac:spMkLst>
              <pc:docMk/>
              <pc:sldMasterMk cId="1936057607" sldId="2147483678"/>
              <pc:sldLayoutMk cId="2879768681" sldId="2147483684"/>
              <ac:spMk id="17" creationId="{A5BE2797-21CE-85FA-04EC-E900A4EA51F7}"/>
            </ac:spMkLst>
          </pc:spChg>
          <pc:grpChg chg="add">
            <ac:chgData name="Roshan Vishwakarma" userId="33b8d3b5b45e1d3b" providerId="LiveId" clId="{4E4A41EF-3AC9-49AC-B115-8856AA469022}" dt="2023-03-26T18:44:38.751" v="20"/>
            <ac:grpSpMkLst>
              <pc:docMk/>
              <pc:sldMasterMk cId="1936057607" sldId="2147483678"/>
              <pc:sldLayoutMk cId="2879768681" sldId="2147483684"/>
              <ac:grpSpMk id="11" creationId="{4FC0FA56-3E45-E1BB-4908-04A5CA7C12F1}"/>
            </ac:grpSpMkLst>
          </pc:grpChg>
          <pc:grpChg chg="add">
            <ac:chgData name="Roshan Vishwakarma" userId="33b8d3b5b45e1d3b" providerId="LiveId" clId="{4E4A41EF-3AC9-49AC-B115-8856AA469022}" dt="2023-03-26T18:44:38.751" v="20"/>
            <ac:grpSpMkLst>
              <pc:docMk/>
              <pc:sldMasterMk cId="1936057607" sldId="2147483678"/>
              <pc:sldLayoutMk cId="2879768681" sldId="2147483684"/>
              <ac:grpSpMk id="14" creationId="{F4957DD3-8F05-8931-A877-1EFDCE39EE71}"/>
            </ac:grpSpMkLst>
          </pc:grpChg>
        </pc:sldLayoutChg>
        <pc:sldLayoutChg chg="addSp">
          <pc:chgData name="Roshan Vishwakarma" userId="33b8d3b5b45e1d3b" providerId="LiveId" clId="{4E4A41EF-3AC9-49AC-B115-8856AA469022}" dt="2023-03-26T18:44:38.751" v="20"/>
          <pc:sldLayoutMkLst>
            <pc:docMk/>
            <pc:sldMasterMk cId="1936057607" sldId="2147483678"/>
            <pc:sldLayoutMk cId="1498973689" sldId="2147483685"/>
          </pc:sldLayoutMkLst>
          <pc:spChg chg="add">
            <ac:chgData name="Roshan Vishwakarma" userId="33b8d3b5b45e1d3b" providerId="LiveId" clId="{4E4A41EF-3AC9-49AC-B115-8856AA469022}" dt="2023-03-26T18:44:38.751" v="20"/>
            <ac:spMkLst>
              <pc:docMk/>
              <pc:sldMasterMk cId="1936057607" sldId="2147483678"/>
              <pc:sldLayoutMk cId="1498973689" sldId="2147483685"/>
              <ac:spMk id="5" creationId="{2C87B31E-D326-D1C5-F0A6-E23F2DC2E1DC}"/>
            </ac:spMkLst>
          </pc:spChg>
          <pc:spChg chg="add">
            <ac:chgData name="Roshan Vishwakarma" userId="33b8d3b5b45e1d3b" providerId="LiveId" clId="{4E4A41EF-3AC9-49AC-B115-8856AA469022}" dt="2023-03-26T18:44:38.751" v="20"/>
            <ac:spMkLst>
              <pc:docMk/>
              <pc:sldMasterMk cId="1936057607" sldId="2147483678"/>
              <pc:sldLayoutMk cId="1498973689" sldId="2147483685"/>
              <ac:spMk id="6" creationId="{E46C62BF-047E-1B45-B91A-639E61650E57}"/>
            </ac:spMkLst>
          </pc:spChg>
          <pc:spChg chg="add">
            <ac:chgData name="Roshan Vishwakarma" userId="33b8d3b5b45e1d3b" providerId="LiveId" clId="{4E4A41EF-3AC9-49AC-B115-8856AA469022}" dt="2023-03-26T18:44:38.751" v="20"/>
            <ac:spMkLst>
              <pc:docMk/>
              <pc:sldMasterMk cId="1936057607" sldId="2147483678"/>
              <pc:sldLayoutMk cId="1498973689" sldId="2147483685"/>
              <ac:spMk id="7" creationId="{813EDCA5-5BC9-C4E2-B6A4-30A5CB6B2543}"/>
            </ac:spMkLst>
          </pc:spChg>
          <pc:spChg chg="add">
            <ac:chgData name="Roshan Vishwakarma" userId="33b8d3b5b45e1d3b" providerId="LiveId" clId="{4E4A41EF-3AC9-49AC-B115-8856AA469022}" dt="2023-03-26T18:44:38.751" v="20"/>
            <ac:spMkLst>
              <pc:docMk/>
              <pc:sldMasterMk cId="1936057607" sldId="2147483678"/>
              <pc:sldLayoutMk cId="1498973689" sldId="2147483685"/>
              <ac:spMk id="8" creationId="{B1A101E9-26E5-D51F-4ED8-67388F5C3B71}"/>
            </ac:spMkLst>
          </pc:spChg>
          <pc:spChg chg="add">
            <ac:chgData name="Roshan Vishwakarma" userId="33b8d3b5b45e1d3b" providerId="LiveId" clId="{4E4A41EF-3AC9-49AC-B115-8856AA469022}" dt="2023-03-26T18:44:38.751" v="20"/>
            <ac:spMkLst>
              <pc:docMk/>
              <pc:sldMasterMk cId="1936057607" sldId="2147483678"/>
              <pc:sldLayoutMk cId="1498973689" sldId="2147483685"/>
              <ac:spMk id="9" creationId="{727D20C9-33FD-943C-8651-50E9CD4F82EE}"/>
            </ac:spMkLst>
          </pc:spChg>
          <pc:spChg chg="add">
            <ac:chgData name="Roshan Vishwakarma" userId="33b8d3b5b45e1d3b" providerId="LiveId" clId="{4E4A41EF-3AC9-49AC-B115-8856AA469022}" dt="2023-03-26T18:44:38.751" v="20"/>
            <ac:spMkLst>
              <pc:docMk/>
              <pc:sldMasterMk cId="1936057607" sldId="2147483678"/>
              <pc:sldLayoutMk cId="1498973689" sldId="2147483685"/>
              <ac:spMk id="13" creationId="{3387E55E-5E79-E220-7A42-64E95A9F9150}"/>
            </ac:spMkLst>
          </pc:spChg>
          <pc:grpChg chg="add">
            <ac:chgData name="Roshan Vishwakarma" userId="33b8d3b5b45e1d3b" providerId="LiveId" clId="{4E4A41EF-3AC9-49AC-B115-8856AA469022}" dt="2023-03-26T18:44:38.751" v="20"/>
            <ac:grpSpMkLst>
              <pc:docMk/>
              <pc:sldMasterMk cId="1936057607" sldId="2147483678"/>
              <pc:sldLayoutMk cId="1498973689" sldId="2147483685"/>
              <ac:grpSpMk id="10" creationId="{953AC610-02F2-F48D-7601-87AE451D8492}"/>
            </ac:grpSpMkLst>
          </pc:grpChg>
        </pc:sldLayoutChg>
        <pc:sldLayoutChg chg="addSp">
          <pc:chgData name="Roshan Vishwakarma" userId="33b8d3b5b45e1d3b" providerId="LiveId" clId="{4E4A41EF-3AC9-49AC-B115-8856AA469022}" dt="2023-03-26T18:44:38.751" v="20"/>
          <pc:sldLayoutMkLst>
            <pc:docMk/>
            <pc:sldMasterMk cId="1936057607" sldId="2147483678"/>
            <pc:sldLayoutMk cId="952406923" sldId="2147483686"/>
          </pc:sldLayoutMkLst>
          <pc:spChg chg="add">
            <ac:chgData name="Roshan Vishwakarma" userId="33b8d3b5b45e1d3b" providerId="LiveId" clId="{4E4A41EF-3AC9-49AC-B115-8856AA469022}" dt="2023-03-26T18:44:38.751" v="20"/>
            <ac:spMkLst>
              <pc:docMk/>
              <pc:sldMasterMk cId="1936057607" sldId="2147483678"/>
              <pc:sldLayoutMk cId="952406923" sldId="2147483686"/>
              <ac:spMk id="8" creationId="{FCC495A1-7A02-E3EB-B3F6-2347DC64738A}"/>
            </ac:spMkLst>
          </pc:spChg>
          <pc:spChg chg="add">
            <ac:chgData name="Roshan Vishwakarma" userId="33b8d3b5b45e1d3b" providerId="LiveId" clId="{4E4A41EF-3AC9-49AC-B115-8856AA469022}" dt="2023-03-26T18:44:38.751" v="20"/>
            <ac:spMkLst>
              <pc:docMk/>
              <pc:sldMasterMk cId="1936057607" sldId="2147483678"/>
              <pc:sldLayoutMk cId="952406923" sldId="2147483686"/>
              <ac:spMk id="9" creationId="{1E5BC1CA-4BE8-EEEB-052C-8E20FF747124}"/>
            </ac:spMkLst>
          </pc:spChg>
          <pc:spChg chg="add">
            <ac:chgData name="Roshan Vishwakarma" userId="33b8d3b5b45e1d3b" providerId="LiveId" clId="{4E4A41EF-3AC9-49AC-B115-8856AA469022}" dt="2023-03-26T18:44:38.751" v="20"/>
            <ac:spMkLst>
              <pc:docMk/>
              <pc:sldMasterMk cId="1936057607" sldId="2147483678"/>
              <pc:sldLayoutMk cId="952406923" sldId="2147483686"/>
              <ac:spMk id="10" creationId="{72CF1FCA-0314-BC2A-B910-DF6FB81A9A55}"/>
            </ac:spMkLst>
          </pc:spChg>
          <pc:spChg chg="add">
            <ac:chgData name="Roshan Vishwakarma" userId="33b8d3b5b45e1d3b" providerId="LiveId" clId="{4E4A41EF-3AC9-49AC-B115-8856AA469022}" dt="2023-03-26T18:44:38.751" v="20"/>
            <ac:spMkLst>
              <pc:docMk/>
              <pc:sldMasterMk cId="1936057607" sldId="2147483678"/>
              <pc:sldLayoutMk cId="952406923" sldId="2147483686"/>
              <ac:spMk id="11" creationId="{84446BFB-09C1-4A9B-E895-E296E0CFD13D}"/>
            </ac:spMkLst>
          </pc:spChg>
          <pc:spChg chg="add">
            <ac:chgData name="Roshan Vishwakarma" userId="33b8d3b5b45e1d3b" providerId="LiveId" clId="{4E4A41EF-3AC9-49AC-B115-8856AA469022}" dt="2023-03-26T18:44:38.751" v="20"/>
            <ac:spMkLst>
              <pc:docMk/>
              <pc:sldMasterMk cId="1936057607" sldId="2147483678"/>
              <pc:sldLayoutMk cId="952406923" sldId="2147483686"/>
              <ac:spMk id="12" creationId="{6571D179-17AB-2822-E60E-1381D6DB464A}"/>
            </ac:spMkLst>
          </pc:spChg>
          <pc:spChg chg="add">
            <ac:chgData name="Roshan Vishwakarma" userId="33b8d3b5b45e1d3b" providerId="LiveId" clId="{4E4A41EF-3AC9-49AC-B115-8856AA469022}" dt="2023-03-26T18:44:38.751" v="20"/>
            <ac:spMkLst>
              <pc:docMk/>
              <pc:sldMasterMk cId="1936057607" sldId="2147483678"/>
              <pc:sldLayoutMk cId="952406923" sldId="2147483686"/>
              <ac:spMk id="19" creationId="{9B2B254E-F64B-6466-E47D-4948A06C4A74}"/>
            </ac:spMkLst>
          </pc:spChg>
          <pc:grpChg chg="add">
            <ac:chgData name="Roshan Vishwakarma" userId="33b8d3b5b45e1d3b" providerId="LiveId" clId="{4E4A41EF-3AC9-49AC-B115-8856AA469022}" dt="2023-03-26T18:44:38.751" v="20"/>
            <ac:grpSpMkLst>
              <pc:docMk/>
              <pc:sldMasterMk cId="1936057607" sldId="2147483678"/>
              <pc:sldLayoutMk cId="952406923" sldId="2147483686"/>
              <ac:grpSpMk id="13" creationId="{A3751797-D6F9-AD27-0889-C4128D745191}"/>
            </ac:grpSpMkLst>
          </pc:grpChg>
          <pc:grpChg chg="add">
            <ac:chgData name="Roshan Vishwakarma" userId="33b8d3b5b45e1d3b" providerId="LiveId" clId="{4E4A41EF-3AC9-49AC-B115-8856AA469022}" dt="2023-03-26T18:44:38.751" v="20"/>
            <ac:grpSpMkLst>
              <pc:docMk/>
              <pc:sldMasterMk cId="1936057607" sldId="2147483678"/>
              <pc:sldLayoutMk cId="952406923" sldId="2147483686"/>
              <ac:grpSpMk id="16" creationId="{6D28DC0A-A87D-89F1-EA7D-F30D56A1990F}"/>
            </ac:grpSpMkLst>
          </pc:grpChg>
        </pc:sldLayoutChg>
        <pc:sldLayoutChg chg="addSp">
          <pc:chgData name="Roshan Vishwakarma" userId="33b8d3b5b45e1d3b" providerId="LiveId" clId="{4E4A41EF-3AC9-49AC-B115-8856AA469022}" dt="2023-03-26T18:44:38.751" v="20"/>
          <pc:sldLayoutMkLst>
            <pc:docMk/>
            <pc:sldMasterMk cId="1936057607" sldId="2147483678"/>
            <pc:sldLayoutMk cId="3794223388" sldId="2147483687"/>
          </pc:sldLayoutMkLst>
          <pc:spChg chg="add">
            <ac:chgData name="Roshan Vishwakarma" userId="33b8d3b5b45e1d3b" providerId="LiveId" clId="{4E4A41EF-3AC9-49AC-B115-8856AA469022}" dt="2023-03-26T18:44:38.751" v="20"/>
            <ac:spMkLst>
              <pc:docMk/>
              <pc:sldMasterMk cId="1936057607" sldId="2147483678"/>
              <pc:sldLayoutMk cId="3794223388" sldId="2147483687"/>
              <ac:spMk id="8" creationId="{DFE5273A-3325-2B31-C0F3-953D04399612}"/>
            </ac:spMkLst>
          </pc:spChg>
          <pc:spChg chg="add">
            <ac:chgData name="Roshan Vishwakarma" userId="33b8d3b5b45e1d3b" providerId="LiveId" clId="{4E4A41EF-3AC9-49AC-B115-8856AA469022}" dt="2023-03-26T18:44:38.751" v="20"/>
            <ac:spMkLst>
              <pc:docMk/>
              <pc:sldMasterMk cId="1936057607" sldId="2147483678"/>
              <pc:sldLayoutMk cId="3794223388" sldId="2147483687"/>
              <ac:spMk id="9" creationId="{68AE2D48-40DE-2D1B-0096-42B0A5164CC6}"/>
            </ac:spMkLst>
          </pc:spChg>
          <pc:spChg chg="add">
            <ac:chgData name="Roshan Vishwakarma" userId="33b8d3b5b45e1d3b" providerId="LiveId" clId="{4E4A41EF-3AC9-49AC-B115-8856AA469022}" dt="2023-03-26T18:44:38.751" v="20"/>
            <ac:spMkLst>
              <pc:docMk/>
              <pc:sldMasterMk cId="1936057607" sldId="2147483678"/>
              <pc:sldLayoutMk cId="3794223388" sldId="2147483687"/>
              <ac:spMk id="10" creationId="{35A6813E-A8AD-0866-CE88-6F64AC52C973}"/>
            </ac:spMkLst>
          </pc:spChg>
          <pc:spChg chg="add">
            <ac:chgData name="Roshan Vishwakarma" userId="33b8d3b5b45e1d3b" providerId="LiveId" clId="{4E4A41EF-3AC9-49AC-B115-8856AA469022}" dt="2023-03-26T18:44:38.751" v="20"/>
            <ac:spMkLst>
              <pc:docMk/>
              <pc:sldMasterMk cId="1936057607" sldId="2147483678"/>
              <pc:sldLayoutMk cId="3794223388" sldId="2147483687"/>
              <ac:spMk id="11" creationId="{1FAE22FA-690C-F8BD-CAF7-D9E1AC5511FB}"/>
            </ac:spMkLst>
          </pc:spChg>
          <pc:spChg chg="add">
            <ac:chgData name="Roshan Vishwakarma" userId="33b8d3b5b45e1d3b" providerId="LiveId" clId="{4E4A41EF-3AC9-49AC-B115-8856AA469022}" dt="2023-03-26T18:44:38.751" v="20"/>
            <ac:spMkLst>
              <pc:docMk/>
              <pc:sldMasterMk cId="1936057607" sldId="2147483678"/>
              <pc:sldLayoutMk cId="3794223388" sldId="2147483687"/>
              <ac:spMk id="12" creationId="{8042AC95-7359-DD5B-41EF-AF34FECC40DC}"/>
            </ac:spMkLst>
          </pc:spChg>
          <pc:spChg chg="add">
            <ac:chgData name="Roshan Vishwakarma" userId="33b8d3b5b45e1d3b" providerId="LiveId" clId="{4E4A41EF-3AC9-49AC-B115-8856AA469022}" dt="2023-03-26T18:44:38.751" v="20"/>
            <ac:spMkLst>
              <pc:docMk/>
              <pc:sldMasterMk cId="1936057607" sldId="2147483678"/>
              <pc:sldLayoutMk cId="3794223388" sldId="2147483687"/>
              <ac:spMk id="19" creationId="{1BC12AD3-EC0F-E135-F91C-A7CD23C30A56}"/>
            </ac:spMkLst>
          </pc:spChg>
          <pc:grpChg chg="add">
            <ac:chgData name="Roshan Vishwakarma" userId="33b8d3b5b45e1d3b" providerId="LiveId" clId="{4E4A41EF-3AC9-49AC-B115-8856AA469022}" dt="2023-03-26T18:44:38.751" v="20"/>
            <ac:grpSpMkLst>
              <pc:docMk/>
              <pc:sldMasterMk cId="1936057607" sldId="2147483678"/>
              <pc:sldLayoutMk cId="3794223388" sldId="2147483687"/>
              <ac:grpSpMk id="13" creationId="{834B0B13-3249-623A-C232-21E304E42FE4}"/>
            </ac:grpSpMkLst>
          </pc:grpChg>
          <pc:grpChg chg="add">
            <ac:chgData name="Roshan Vishwakarma" userId="33b8d3b5b45e1d3b" providerId="LiveId" clId="{4E4A41EF-3AC9-49AC-B115-8856AA469022}" dt="2023-03-26T18:44:38.751" v="20"/>
            <ac:grpSpMkLst>
              <pc:docMk/>
              <pc:sldMasterMk cId="1936057607" sldId="2147483678"/>
              <pc:sldLayoutMk cId="3794223388" sldId="2147483687"/>
              <ac:grpSpMk id="16" creationId="{F2BA1461-4438-D29F-6C1F-E5D7997C6226}"/>
            </ac:grpSpMkLst>
          </pc:grpChg>
        </pc:sldLayoutChg>
      </pc:sldMasterChg>
      <pc:sldMasterChg chg="addSp setBg modSldLayout">
        <pc:chgData name="Roshan Vishwakarma" userId="33b8d3b5b45e1d3b" providerId="LiveId" clId="{4E4A41EF-3AC9-49AC-B115-8856AA469022}" dt="2023-03-26T19:27:04.861" v="110"/>
        <pc:sldMasterMkLst>
          <pc:docMk/>
          <pc:sldMasterMk cId="3253941024" sldId="2147483698"/>
        </pc:sldMasterMkLst>
        <pc:spChg chg="add">
          <ac:chgData name="Roshan Vishwakarma" userId="33b8d3b5b45e1d3b" providerId="LiveId" clId="{4E4A41EF-3AC9-49AC-B115-8856AA469022}" dt="2023-03-26T18:47:05.375" v="54"/>
          <ac:spMkLst>
            <pc:docMk/>
            <pc:sldMasterMk cId="3253941024" sldId="2147483698"/>
            <ac:spMk id="8" creationId="{930F76D6-8DFC-A8E3-E085-59EC33426010}"/>
          </ac:spMkLst>
        </pc:spChg>
        <pc:spChg chg="add">
          <ac:chgData name="Roshan Vishwakarma" userId="33b8d3b5b45e1d3b" providerId="LiveId" clId="{4E4A41EF-3AC9-49AC-B115-8856AA469022}" dt="2023-03-26T18:47:05.375" v="54"/>
          <ac:spMkLst>
            <pc:docMk/>
            <pc:sldMasterMk cId="3253941024" sldId="2147483698"/>
            <ac:spMk id="9" creationId="{E67F3595-8158-8E2F-A344-26C9458B06F5}"/>
          </ac:spMkLst>
        </pc:spChg>
        <pc:spChg chg="add">
          <ac:chgData name="Roshan Vishwakarma" userId="33b8d3b5b45e1d3b" providerId="LiveId" clId="{4E4A41EF-3AC9-49AC-B115-8856AA469022}" dt="2023-03-26T18:47:05.375" v="54"/>
          <ac:spMkLst>
            <pc:docMk/>
            <pc:sldMasterMk cId="3253941024" sldId="2147483698"/>
            <ac:spMk id="10" creationId="{6385E5DE-5240-912D-5022-9C242EAFA079}"/>
          </ac:spMkLst>
        </pc:spChg>
        <pc:spChg chg="add">
          <ac:chgData name="Roshan Vishwakarma" userId="33b8d3b5b45e1d3b" providerId="LiveId" clId="{4E4A41EF-3AC9-49AC-B115-8856AA469022}" dt="2023-03-26T18:47:05.375" v="54"/>
          <ac:spMkLst>
            <pc:docMk/>
            <pc:sldMasterMk cId="3253941024" sldId="2147483698"/>
            <ac:spMk id="11" creationId="{687C942D-CED9-C56D-213C-BA4BE8A3D363}"/>
          </ac:spMkLst>
        </pc:spChg>
        <pc:spChg chg="add">
          <ac:chgData name="Roshan Vishwakarma" userId="33b8d3b5b45e1d3b" providerId="LiveId" clId="{4E4A41EF-3AC9-49AC-B115-8856AA469022}" dt="2023-03-26T18:47:05.375" v="54"/>
          <ac:spMkLst>
            <pc:docMk/>
            <pc:sldMasterMk cId="3253941024" sldId="2147483698"/>
            <ac:spMk id="12" creationId="{F5FD45F0-6047-C035-31F0-C735051BA30F}"/>
          </ac:spMkLst>
        </pc:spChg>
        <pc:spChg chg="add">
          <ac:chgData name="Roshan Vishwakarma" userId="33b8d3b5b45e1d3b" providerId="LiveId" clId="{4E4A41EF-3AC9-49AC-B115-8856AA469022}" dt="2023-03-26T18:47:05.375" v="54"/>
          <ac:spMkLst>
            <pc:docMk/>
            <pc:sldMasterMk cId="3253941024" sldId="2147483698"/>
            <ac:spMk id="13" creationId="{A1ABB722-0D50-7E93-5FB0-2CFC5F784113}"/>
          </ac:spMkLst>
        </pc:spChg>
        <pc:spChg chg="add">
          <ac:chgData name="Roshan Vishwakarma" userId="33b8d3b5b45e1d3b" providerId="LiveId" clId="{4E4A41EF-3AC9-49AC-B115-8856AA469022}" dt="2023-03-26T18:47:05.375" v="54"/>
          <ac:spMkLst>
            <pc:docMk/>
            <pc:sldMasterMk cId="3253941024" sldId="2147483698"/>
            <ac:spMk id="20" creationId="{20F72653-5917-9616-D498-589BE28B018E}"/>
          </ac:spMkLst>
        </pc:spChg>
        <pc:spChg chg="add">
          <ac:chgData name="Roshan Vishwakarma" userId="33b8d3b5b45e1d3b" providerId="LiveId" clId="{4E4A41EF-3AC9-49AC-B115-8856AA469022}" dt="2023-03-26T18:47:05.375" v="54"/>
          <ac:spMkLst>
            <pc:docMk/>
            <pc:sldMasterMk cId="3253941024" sldId="2147483698"/>
            <ac:spMk id="21" creationId="{DCDE6BF4-A0C4-D2FC-0A0E-94EEBC6CCC3A}"/>
          </ac:spMkLst>
        </pc:spChg>
        <pc:grpChg chg="add">
          <ac:chgData name="Roshan Vishwakarma" userId="33b8d3b5b45e1d3b" providerId="LiveId" clId="{4E4A41EF-3AC9-49AC-B115-8856AA469022}" dt="2023-03-26T18:47:05.375" v="54"/>
          <ac:grpSpMkLst>
            <pc:docMk/>
            <pc:sldMasterMk cId="3253941024" sldId="2147483698"/>
            <ac:grpSpMk id="14" creationId="{FC6CECF3-F6B3-84D8-4E1E-E6671FF3B4BB}"/>
          </ac:grpSpMkLst>
        </pc:grpChg>
        <pc:grpChg chg="add">
          <ac:chgData name="Roshan Vishwakarma" userId="33b8d3b5b45e1d3b" providerId="LiveId" clId="{4E4A41EF-3AC9-49AC-B115-8856AA469022}" dt="2023-03-26T18:47:05.375" v="54"/>
          <ac:grpSpMkLst>
            <pc:docMk/>
            <pc:sldMasterMk cId="3253941024" sldId="2147483698"/>
            <ac:grpSpMk id="17" creationId="{1E8D855B-2888-949D-2D7B-E69C8E3FB69E}"/>
          </ac:grpSpMkLst>
        </pc:grpChg>
        <pc:sldLayoutChg chg="setBg">
          <pc:chgData name="Roshan Vishwakarma" userId="33b8d3b5b45e1d3b" providerId="LiveId" clId="{4E4A41EF-3AC9-49AC-B115-8856AA469022}" dt="2023-03-26T19:27:04.861" v="110"/>
          <pc:sldLayoutMkLst>
            <pc:docMk/>
            <pc:sldMasterMk cId="3721631213" sldId="2147483712"/>
            <pc:sldLayoutMk cId="1675197494" sldId="2147483651"/>
          </pc:sldLayoutMkLst>
        </pc:sldLayoutChg>
        <pc:sldLayoutChg chg="setBg">
          <pc:chgData name="Roshan Vishwakarma" userId="33b8d3b5b45e1d3b" providerId="LiveId" clId="{4E4A41EF-3AC9-49AC-B115-8856AA469022}" dt="2023-03-26T19:27:04.861" v="110"/>
          <pc:sldLayoutMkLst>
            <pc:docMk/>
            <pc:sldMasterMk cId="3721631213" sldId="2147483712"/>
            <pc:sldLayoutMk cId="4073704932" sldId="2147483661"/>
          </pc:sldLayoutMkLst>
        </pc:sldLayoutChg>
        <pc:sldLayoutChg chg="setBg">
          <pc:chgData name="Roshan Vishwakarma" userId="33b8d3b5b45e1d3b" providerId="LiveId" clId="{4E4A41EF-3AC9-49AC-B115-8856AA469022}" dt="2023-03-26T19:27:04.861" v="110"/>
          <pc:sldLayoutMkLst>
            <pc:docMk/>
            <pc:sldMasterMk cId="3721631213" sldId="2147483712"/>
            <pc:sldLayoutMk cId="476266371" sldId="2147483662"/>
          </pc:sldLayoutMkLst>
        </pc:sldLayoutChg>
        <pc:sldLayoutChg chg="setBg">
          <pc:chgData name="Roshan Vishwakarma" userId="33b8d3b5b45e1d3b" providerId="LiveId" clId="{4E4A41EF-3AC9-49AC-B115-8856AA469022}" dt="2023-03-26T19:27:04.861" v="110"/>
          <pc:sldLayoutMkLst>
            <pc:docMk/>
            <pc:sldMasterMk cId="3721631213" sldId="2147483712"/>
            <pc:sldLayoutMk cId="1544745716" sldId="2147483663"/>
          </pc:sldLayoutMkLst>
        </pc:sldLayoutChg>
        <pc:sldLayoutChg chg="setBg">
          <pc:chgData name="Roshan Vishwakarma" userId="33b8d3b5b45e1d3b" providerId="LiveId" clId="{4E4A41EF-3AC9-49AC-B115-8856AA469022}" dt="2023-03-26T19:27:04.861" v="110"/>
          <pc:sldLayoutMkLst>
            <pc:docMk/>
            <pc:sldMasterMk cId="3721631213" sldId="2147483712"/>
            <pc:sldLayoutMk cId="2486826778" sldId="2147483664"/>
          </pc:sldLayoutMkLst>
        </pc:sldLayoutChg>
        <pc:sldLayoutChg chg="setBg">
          <pc:chgData name="Roshan Vishwakarma" userId="33b8d3b5b45e1d3b" providerId="LiveId" clId="{4E4A41EF-3AC9-49AC-B115-8856AA469022}" dt="2023-03-26T19:27:04.861" v="110"/>
          <pc:sldLayoutMkLst>
            <pc:docMk/>
            <pc:sldMasterMk cId="3721631213" sldId="2147483712"/>
            <pc:sldLayoutMk cId="3219167126" sldId="2147483665"/>
          </pc:sldLayoutMkLst>
        </pc:sldLayoutChg>
        <pc:sldLayoutChg chg="setBg">
          <pc:chgData name="Roshan Vishwakarma" userId="33b8d3b5b45e1d3b" providerId="LiveId" clId="{4E4A41EF-3AC9-49AC-B115-8856AA469022}" dt="2023-03-26T19:27:04.861" v="110"/>
          <pc:sldLayoutMkLst>
            <pc:docMk/>
            <pc:sldMasterMk cId="3721631213" sldId="2147483712"/>
            <pc:sldLayoutMk cId="1753169891" sldId="2147483666"/>
          </pc:sldLayoutMkLst>
        </pc:sldLayoutChg>
        <pc:sldLayoutChg chg="setBg">
          <pc:chgData name="Roshan Vishwakarma" userId="33b8d3b5b45e1d3b" providerId="LiveId" clId="{4E4A41EF-3AC9-49AC-B115-8856AA469022}" dt="2023-03-26T19:27:04.861" v="110"/>
          <pc:sldLayoutMkLst>
            <pc:docMk/>
            <pc:sldMasterMk cId="3721631213" sldId="2147483712"/>
            <pc:sldLayoutMk cId="2236386145" sldId="2147483667"/>
          </pc:sldLayoutMkLst>
        </pc:sldLayoutChg>
        <pc:sldLayoutChg chg="setBg">
          <pc:chgData name="Roshan Vishwakarma" userId="33b8d3b5b45e1d3b" providerId="LiveId" clId="{4E4A41EF-3AC9-49AC-B115-8856AA469022}" dt="2023-03-26T19:27:04.861" v="110"/>
          <pc:sldLayoutMkLst>
            <pc:docMk/>
            <pc:sldMasterMk cId="3721631213" sldId="2147483712"/>
            <pc:sldLayoutMk cId="2672304746" sldId="2147483672"/>
          </pc:sldLayoutMkLst>
        </pc:sldLayoutChg>
        <pc:sldLayoutChg chg="setBg">
          <pc:chgData name="Roshan Vishwakarma" userId="33b8d3b5b45e1d3b" providerId="LiveId" clId="{4E4A41EF-3AC9-49AC-B115-8856AA469022}" dt="2023-03-26T19:27:04.861" v="110"/>
          <pc:sldLayoutMkLst>
            <pc:docMk/>
            <pc:sldMasterMk cId="3721631213" sldId="2147483712"/>
            <pc:sldLayoutMk cId="999597857" sldId="2147483673"/>
          </pc:sldLayoutMkLst>
        </pc:sldLayoutChg>
        <pc:sldLayoutChg chg="setBg">
          <pc:chgData name="Roshan Vishwakarma" userId="33b8d3b5b45e1d3b" providerId="LiveId" clId="{4E4A41EF-3AC9-49AC-B115-8856AA469022}" dt="2023-03-26T19:27:04.861" v="110"/>
          <pc:sldLayoutMkLst>
            <pc:docMk/>
            <pc:sldMasterMk cId="3721631213" sldId="2147483712"/>
            <pc:sldLayoutMk cId="2636708262" sldId="2147483674"/>
          </pc:sldLayoutMkLst>
        </pc:sldLayoutChg>
        <pc:sldLayoutChg chg="setBg">
          <pc:chgData name="Roshan Vishwakarma" userId="33b8d3b5b45e1d3b" providerId="LiveId" clId="{4E4A41EF-3AC9-49AC-B115-8856AA469022}" dt="2023-03-26T19:27:04.861" v="110"/>
          <pc:sldLayoutMkLst>
            <pc:docMk/>
            <pc:sldMasterMk cId="3721631213" sldId="2147483712"/>
            <pc:sldLayoutMk cId="1540650178" sldId="2147483675"/>
          </pc:sldLayoutMkLst>
        </pc:sldLayoutChg>
        <pc:sldLayoutChg chg="setBg">
          <pc:chgData name="Roshan Vishwakarma" userId="33b8d3b5b45e1d3b" providerId="LiveId" clId="{4E4A41EF-3AC9-49AC-B115-8856AA469022}" dt="2023-03-26T19:27:04.861" v="110"/>
          <pc:sldLayoutMkLst>
            <pc:docMk/>
            <pc:sldMasterMk cId="3721631213" sldId="2147483712"/>
            <pc:sldLayoutMk cId="1212989540" sldId="2147483676"/>
          </pc:sldLayoutMkLst>
        </pc:sldLayoutChg>
        <pc:sldLayoutChg chg="setBg">
          <pc:chgData name="Roshan Vishwakarma" userId="33b8d3b5b45e1d3b" providerId="LiveId" clId="{4E4A41EF-3AC9-49AC-B115-8856AA469022}" dt="2023-03-26T19:27:04.861" v="110"/>
          <pc:sldLayoutMkLst>
            <pc:docMk/>
            <pc:sldMasterMk cId="3721631213" sldId="2147483712"/>
            <pc:sldLayoutMk cId="2904744868" sldId="2147483677"/>
          </pc:sldLayoutMkLst>
        </pc:sldLayoutChg>
        <pc:sldLayoutChg chg="addSp setBg">
          <pc:chgData name="Roshan Vishwakarma" userId="33b8d3b5b45e1d3b" providerId="LiveId" clId="{4E4A41EF-3AC9-49AC-B115-8856AA469022}" dt="2023-03-26T19:27:04.861" v="110"/>
          <pc:sldLayoutMkLst>
            <pc:docMk/>
            <pc:sldMasterMk cId="3253941024" sldId="2147483698"/>
            <pc:sldLayoutMk cId="2759087745" sldId="2147483699"/>
          </pc:sldLayoutMkLst>
          <pc:spChg chg="add">
            <ac:chgData name="Roshan Vishwakarma" userId="33b8d3b5b45e1d3b" providerId="LiveId" clId="{4E4A41EF-3AC9-49AC-B115-8856AA469022}" dt="2023-03-26T18:47:05.375" v="54"/>
            <ac:spMkLst>
              <pc:docMk/>
              <pc:sldMasterMk cId="3253941024" sldId="2147483698"/>
              <pc:sldLayoutMk cId="2759087745" sldId="2147483699"/>
              <ac:spMk id="7" creationId="{8B127CE3-1F36-0B68-0F05-5611E5A23697}"/>
            </ac:spMkLst>
          </pc:spChg>
          <pc:grpChg chg="add">
            <ac:chgData name="Roshan Vishwakarma" userId="33b8d3b5b45e1d3b" providerId="LiveId" clId="{4E4A41EF-3AC9-49AC-B115-8856AA469022}" dt="2023-03-26T18:47:05.375" v="54"/>
            <ac:grpSpMkLst>
              <pc:docMk/>
              <pc:sldMasterMk cId="3253941024" sldId="2147483698"/>
              <pc:sldLayoutMk cId="2759087745" sldId="2147483699"/>
              <ac:grpSpMk id="9" creationId="{50B68E15-9101-CBF7-C02F-39898E96139A}"/>
            </ac:grpSpMkLst>
          </pc:grpChg>
        </pc:sldLayoutChg>
        <pc:sldLayoutChg chg="addSp setBg">
          <pc:chgData name="Roshan Vishwakarma" userId="33b8d3b5b45e1d3b" providerId="LiveId" clId="{4E4A41EF-3AC9-49AC-B115-8856AA469022}" dt="2023-03-26T19:27:04.861" v="110"/>
          <pc:sldLayoutMkLst>
            <pc:docMk/>
            <pc:sldMasterMk cId="3253941024" sldId="2147483698"/>
            <pc:sldLayoutMk cId="603773111" sldId="2147483700"/>
          </pc:sldLayoutMkLst>
          <pc:spChg chg="add">
            <ac:chgData name="Roshan Vishwakarma" userId="33b8d3b5b45e1d3b" providerId="LiveId" clId="{4E4A41EF-3AC9-49AC-B115-8856AA469022}" dt="2023-03-26T18:47:05.375" v="54"/>
            <ac:spMkLst>
              <pc:docMk/>
              <pc:sldMasterMk cId="3253941024" sldId="2147483698"/>
              <pc:sldLayoutMk cId="603773111" sldId="2147483700"/>
              <ac:spMk id="7" creationId="{41DA9CE9-2ED4-1470-632E-77E6F4483BBE}"/>
            </ac:spMkLst>
          </pc:spChg>
          <pc:spChg chg="add">
            <ac:chgData name="Roshan Vishwakarma" userId="33b8d3b5b45e1d3b" providerId="LiveId" clId="{4E4A41EF-3AC9-49AC-B115-8856AA469022}" dt="2023-03-26T18:47:05.375" v="54"/>
            <ac:spMkLst>
              <pc:docMk/>
              <pc:sldMasterMk cId="3253941024" sldId="2147483698"/>
              <pc:sldLayoutMk cId="603773111" sldId="2147483700"/>
              <ac:spMk id="8" creationId="{DDB3FC74-65B7-0D3A-47BE-CBD112C39561}"/>
            </ac:spMkLst>
          </pc:spChg>
          <pc:spChg chg="add">
            <ac:chgData name="Roshan Vishwakarma" userId="33b8d3b5b45e1d3b" providerId="LiveId" clId="{4E4A41EF-3AC9-49AC-B115-8856AA469022}" dt="2023-03-26T18:47:05.375" v="54"/>
            <ac:spMkLst>
              <pc:docMk/>
              <pc:sldMasterMk cId="3253941024" sldId="2147483698"/>
              <pc:sldLayoutMk cId="603773111" sldId="2147483700"/>
              <ac:spMk id="9" creationId="{97AF04BB-024D-A82D-144C-6CB66FAFDAFC}"/>
            </ac:spMkLst>
          </pc:spChg>
          <pc:spChg chg="add">
            <ac:chgData name="Roshan Vishwakarma" userId="33b8d3b5b45e1d3b" providerId="LiveId" clId="{4E4A41EF-3AC9-49AC-B115-8856AA469022}" dt="2023-03-26T18:47:05.375" v="54"/>
            <ac:spMkLst>
              <pc:docMk/>
              <pc:sldMasterMk cId="3253941024" sldId="2147483698"/>
              <pc:sldLayoutMk cId="603773111" sldId="2147483700"/>
              <ac:spMk id="10" creationId="{A0F1CB5B-0BA0-93A8-7305-EE423E02D306}"/>
            </ac:spMkLst>
          </pc:spChg>
          <pc:spChg chg="add">
            <ac:chgData name="Roshan Vishwakarma" userId="33b8d3b5b45e1d3b" providerId="LiveId" clId="{4E4A41EF-3AC9-49AC-B115-8856AA469022}" dt="2023-03-26T18:47:05.375" v="54"/>
            <ac:spMkLst>
              <pc:docMk/>
              <pc:sldMasterMk cId="3253941024" sldId="2147483698"/>
              <pc:sldLayoutMk cId="603773111" sldId="2147483700"/>
              <ac:spMk id="11" creationId="{F1499AA7-B295-78B2-B160-403FE0F17DF2}"/>
            </ac:spMkLst>
          </pc:spChg>
          <pc:spChg chg="add">
            <ac:chgData name="Roshan Vishwakarma" userId="33b8d3b5b45e1d3b" providerId="LiveId" clId="{4E4A41EF-3AC9-49AC-B115-8856AA469022}" dt="2023-03-26T18:47:05.375" v="54"/>
            <ac:spMkLst>
              <pc:docMk/>
              <pc:sldMasterMk cId="3253941024" sldId="2147483698"/>
              <pc:sldLayoutMk cId="603773111" sldId="2147483700"/>
              <ac:spMk id="18" creationId="{15532F1A-602B-4311-1177-AD5EF567AB10}"/>
            </ac:spMkLst>
          </pc:spChg>
          <pc:grpChg chg="add">
            <ac:chgData name="Roshan Vishwakarma" userId="33b8d3b5b45e1d3b" providerId="LiveId" clId="{4E4A41EF-3AC9-49AC-B115-8856AA469022}" dt="2023-03-26T18:47:05.375" v="54"/>
            <ac:grpSpMkLst>
              <pc:docMk/>
              <pc:sldMasterMk cId="3253941024" sldId="2147483698"/>
              <pc:sldLayoutMk cId="603773111" sldId="2147483700"/>
              <ac:grpSpMk id="12" creationId="{217A1D80-2F35-BE75-A9E6-70E5452B7904}"/>
            </ac:grpSpMkLst>
          </pc:grpChg>
          <pc:grpChg chg="add">
            <ac:chgData name="Roshan Vishwakarma" userId="33b8d3b5b45e1d3b" providerId="LiveId" clId="{4E4A41EF-3AC9-49AC-B115-8856AA469022}" dt="2023-03-26T18:47:05.375" v="54"/>
            <ac:grpSpMkLst>
              <pc:docMk/>
              <pc:sldMasterMk cId="3253941024" sldId="2147483698"/>
              <pc:sldLayoutMk cId="603773111" sldId="2147483700"/>
              <ac:grpSpMk id="15" creationId="{DFC9F71F-341A-F7D8-6A35-0334CEF5D383}"/>
            </ac:grpSpMkLst>
          </pc:grpChg>
        </pc:sldLayoutChg>
        <pc:sldLayoutChg chg="addSp setBg">
          <pc:chgData name="Roshan Vishwakarma" userId="33b8d3b5b45e1d3b" providerId="LiveId" clId="{4E4A41EF-3AC9-49AC-B115-8856AA469022}" dt="2023-03-26T19:27:04.861" v="110"/>
          <pc:sldLayoutMkLst>
            <pc:docMk/>
            <pc:sldMasterMk cId="3253941024" sldId="2147483698"/>
            <pc:sldLayoutMk cId="3635042621" sldId="2147483701"/>
          </pc:sldLayoutMkLst>
          <pc:spChg chg="add">
            <ac:chgData name="Roshan Vishwakarma" userId="33b8d3b5b45e1d3b" providerId="LiveId" clId="{4E4A41EF-3AC9-49AC-B115-8856AA469022}" dt="2023-03-26T18:47:05.375" v="54"/>
            <ac:spMkLst>
              <pc:docMk/>
              <pc:sldMasterMk cId="3253941024" sldId="2147483698"/>
              <pc:sldLayoutMk cId="3635042621" sldId="2147483701"/>
              <ac:spMk id="7" creationId="{82DBA092-C08F-1367-EDDD-8330E3C893EC}"/>
            </ac:spMkLst>
          </pc:spChg>
          <pc:spChg chg="add">
            <ac:chgData name="Roshan Vishwakarma" userId="33b8d3b5b45e1d3b" providerId="LiveId" clId="{4E4A41EF-3AC9-49AC-B115-8856AA469022}" dt="2023-03-26T18:47:05.375" v="54"/>
            <ac:spMkLst>
              <pc:docMk/>
              <pc:sldMasterMk cId="3253941024" sldId="2147483698"/>
              <pc:sldLayoutMk cId="3635042621" sldId="2147483701"/>
              <ac:spMk id="10" creationId="{CE372134-99F6-8C6D-F321-A1E175477718}"/>
            </ac:spMkLst>
          </pc:spChg>
          <pc:spChg chg="add">
            <ac:chgData name="Roshan Vishwakarma" userId="33b8d3b5b45e1d3b" providerId="LiveId" clId="{4E4A41EF-3AC9-49AC-B115-8856AA469022}" dt="2023-03-26T18:47:05.375" v="54"/>
            <ac:spMkLst>
              <pc:docMk/>
              <pc:sldMasterMk cId="3253941024" sldId="2147483698"/>
              <pc:sldLayoutMk cId="3635042621" sldId="2147483701"/>
              <ac:spMk id="12" creationId="{3E70C389-9AD3-E805-C93D-3B76D152F20F}"/>
            </ac:spMkLst>
          </pc:spChg>
          <pc:spChg chg="add">
            <ac:chgData name="Roshan Vishwakarma" userId="33b8d3b5b45e1d3b" providerId="LiveId" clId="{4E4A41EF-3AC9-49AC-B115-8856AA469022}" dt="2023-03-26T18:47:05.375" v="54"/>
            <ac:spMkLst>
              <pc:docMk/>
              <pc:sldMasterMk cId="3253941024" sldId="2147483698"/>
              <pc:sldLayoutMk cId="3635042621" sldId="2147483701"/>
              <ac:spMk id="13" creationId="{8C09888C-BAC8-9A20-EC60-D1ED24D13518}"/>
            </ac:spMkLst>
          </pc:spChg>
          <pc:spChg chg="add">
            <ac:chgData name="Roshan Vishwakarma" userId="33b8d3b5b45e1d3b" providerId="LiveId" clId="{4E4A41EF-3AC9-49AC-B115-8856AA469022}" dt="2023-03-26T18:47:05.375" v="54"/>
            <ac:spMkLst>
              <pc:docMk/>
              <pc:sldMasterMk cId="3253941024" sldId="2147483698"/>
              <pc:sldLayoutMk cId="3635042621" sldId="2147483701"/>
              <ac:spMk id="14" creationId="{8F7A470C-37F5-FD7A-7A50-44FC53A5EB23}"/>
            </ac:spMkLst>
          </pc:spChg>
          <pc:spChg chg="add">
            <ac:chgData name="Roshan Vishwakarma" userId="33b8d3b5b45e1d3b" providerId="LiveId" clId="{4E4A41EF-3AC9-49AC-B115-8856AA469022}" dt="2023-03-26T18:47:05.375" v="54"/>
            <ac:spMkLst>
              <pc:docMk/>
              <pc:sldMasterMk cId="3253941024" sldId="2147483698"/>
              <pc:sldLayoutMk cId="3635042621" sldId="2147483701"/>
              <ac:spMk id="15" creationId="{CD2CA0EF-4436-420A-5DAA-3EEC24B0BE83}"/>
            </ac:spMkLst>
          </pc:spChg>
          <pc:spChg chg="add">
            <ac:chgData name="Roshan Vishwakarma" userId="33b8d3b5b45e1d3b" providerId="LiveId" clId="{4E4A41EF-3AC9-49AC-B115-8856AA469022}" dt="2023-03-26T18:47:05.375" v="54"/>
            <ac:spMkLst>
              <pc:docMk/>
              <pc:sldMasterMk cId="3253941024" sldId="2147483698"/>
              <pc:sldLayoutMk cId="3635042621" sldId="2147483701"/>
              <ac:spMk id="16" creationId="{6A33AB99-C282-5D2F-174E-72DACCF4F7D7}"/>
            </ac:spMkLst>
          </pc:spChg>
          <pc:spChg chg="add">
            <ac:chgData name="Roshan Vishwakarma" userId="33b8d3b5b45e1d3b" providerId="LiveId" clId="{4E4A41EF-3AC9-49AC-B115-8856AA469022}" dt="2023-03-26T18:47:05.375" v="54"/>
            <ac:spMkLst>
              <pc:docMk/>
              <pc:sldMasterMk cId="3253941024" sldId="2147483698"/>
              <pc:sldLayoutMk cId="3635042621" sldId="2147483701"/>
              <ac:spMk id="17" creationId="{2C163C0D-A3E0-20EC-7CD7-2504E3654A8A}"/>
            </ac:spMkLst>
          </pc:spChg>
          <pc:spChg chg="add">
            <ac:chgData name="Roshan Vishwakarma" userId="33b8d3b5b45e1d3b" providerId="LiveId" clId="{4E4A41EF-3AC9-49AC-B115-8856AA469022}" dt="2023-03-26T18:47:05.375" v="54"/>
            <ac:spMkLst>
              <pc:docMk/>
              <pc:sldMasterMk cId="3253941024" sldId="2147483698"/>
              <pc:sldLayoutMk cId="3635042621" sldId="2147483701"/>
              <ac:spMk id="18" creationId="{4B23E315-0CFD-1798-48E7-C715317A95E1}"/>
            </ac:spMkLst>
          </pc:spChg>
          <pc:grpChg chg="add">
            <ac:chgData name="Roshan Vishwakarma" userId="33b8d3b5b45e1d3b" providerId="LiveId" clId="{4E4A41EF-3AC9-49AC-B115-8856AA469022}" dt="2023-03-26T18:47:05.375" v="54"/>
            <ac:grpSpMkLst>
              <pc:docMk/>
              <pc:sldMasterMk cId="3253941024" sldId="2147483698"/>
              <pc:sldLayoutMk cId="3635042621" sldId="2147483701"/>
              <ac:grpSpMk id="19" creationId="{53A3D3F2-335F-C3B3-5C40-889B91FC4256}"/>
            </ac:grpSpMkLst>
          </pc:grpChg>
          <pc:grpChg chg="add">
            <ac:chgData name="Roshan Vishwakarma" userId="33b8d3b5b45e1d3b" providerId="LiveId" clId="{4E4A41EF-3AC9-49AC-B115-8856AA469022}" dt="2023-03-26T18:47:05.375" v="54"/>
            <ac:grpSpMkLst>
              <pc:docMk/>
              <pc:sldMasterMk cId="3253941024" sldId="2147483698"/>
              <pc:sldLayoutMk cId="3635042621" sldId="2147483701"/>
              <ac:grpSpMk id="22" creationId="{A781CBA8-DB04-DAAD-1CA9-2748A7B3D2B0}"/>
            </ac:grpSpMkLst>
          </pc:grpChg>
        </pc:sldLayoutChg>
        <pc:sldLayoutChg chg="addSp setBg">
          <pc:chgData name="Roshan Vishwakarma" userId="33b8d3b5b45e1d3b" providerId="LiveId" clId="{4E4A41EF-3AC9-49AC-B115-8856AA469022}" dt="2023-03-26T19:27:04.861" v="110"/>
          <pc:sldLayoutMkLst>
            <pc:docMk/>
            <pc:sldMasterMk cId="3253941024" sldId="2147483698"/>
            <pc:sldLayoutMk cId="2324173638" sldId="2147483702"/>
          </pc:sldLayoutMkLst>
          <pc:spChg chg="add">
            <ac:chgData name="Roshan Vishwakarma" userId="33b8d3b5b45e1d3b" providerId="LiveId" clId="{4E4A41EF-3AC9-49AC-B115-8856AA469022}" dt="2023-03-26T18:47:05.375" v="54"/>
            <ac:spMkLst>
              <pc:docMk/>
              <pc:sldMasterMk cId="3253941024" sldId="2147483698"/>
              <pc:sldLayoutMk cId="2324173638" sldId="2147483702"/>
              <ac:spMk id="8" creationId="{7F049057-DA8B-1B8B-3E18-B717B1491EE6}"/>
            </ac:spMkLst>
          </pc:spChg>
          <pc:spChg chg="add">
            <ac:chgData name="Roshan Vishwakarma" userId="33b8d3b5b45e1d3b" providerId="LiveId" clId="{4E4A41EF-3AC9-49AC-B115-8856AA469022}" dt="2023-03-26T18:47:05.375" v="54"/>
            <ac:spMkLst>
              <pc:docMk/>
              <pc:sldMasterMk cId="3253941024" sldId="2147483698"/>
              <pc:sldLayoutMk cId="2324173638" sldId="2147483702"/>
              <ac:spMk id="9" creationId="{2D24800E-E2E6-FD75-D599-CA8CF765D5D7}"/>
            </ac:spMkLst>
          </pc:spChg>
          <pc:spChg chg="add">
            <ac:chgData name="Roshan Vishwakarma" userId="33b8d3b5b45e1d3b" providerId="LiveId" clId="{4E4A41EF-3AC9-49AC-B115-8856AA469022}" dt="2023-03-26T18:47:05.375" v="54"/>
            <ac:spMkLst>
              <pc:docMk/>
              <pc:sldMasterMk cId="3253941024" sldId="2147483698"/>
              <pc:sldLayoutMk cId="2324173638" sldId="2147483702"/>
              <ac:spMk id="10" creationId="{9C8E8A37-492A-247F-665F-35E45FE9059F}"/>
            </ac:spMkLst>
          </pc:spChg>
          <pc:spChg chg="add">
            <ac:chgData name="Roshan Vishwakarma" userId="33b8d3b5b45e1d3b" providerId="LiveId" clId="{4E4A41EF-3AC9-49AC-B115-8856AA469022}" dt="2023-03-26T18:47:05.375" v="54"/>
            <ac:spMkLst>
              <pc:docMk/>
              <pc:sldMasterMk cId="3253941024" sldId="2147483698"/>
              <pc:sldLayoutMk cId="2324173638" sldId="2147483702"/>
              <ac:spMk id="11" creationId="{2F861831-A83D-86E2-091E-033E47B809C0}"/>
            </ac:spMkLst>
          </pc:spChg>
          <pc:spChg chg="add">
            <ac:chgData name="Roshan Vishwakarma" userId="33b8d3b5b45e1d3b" providerId="LiveId" clId="{4E4A41EF-3AC9-49AC-B115-8856AA469022}" dt="2023-03-26T18:47:05.375" v="54"/>
            <ac:spMkLst>
              <pc:docMk/>
              <pc:sldMasterMk cId="3253941024" sldId="2147483698"/>
              <pc:sldLayoutMk cId="2324173638" sldId="2147483702"/>
              <ac:spMk id="12" creationId="{EBC615D1-DAE0-B2AA-2C2F-CF9AAD885C80}"/>
            </ac:spMkLst>
          </pc:spChg>
          <pc:spChg chg="add">
            <ac:chgData name="Roshan Vishwakarma" userId="33b8d3b5b45e1d3b" providerId="LiveId" clId="{4E4A41EF-3AC9-49AC-B115-8856AA469022}" dt="2023-03-26T18:47:05.375" v="54"/>
            <ac:spMkLst>
              <pc:docMk/>
              <pc:sldMasterMk cId="3253941024" sldId="2147483698"/>
              <pc:sldLayoutMk cId="2324173638" sldId="2147483702"/>
              <ac:spMk id="19" creationId="{5D0A5479-4158-FC69-E329-D57C31F85165}"/>
            </ac:spMkLst>
          </pc:spChg>
          <pc:grpChg chg="add">
            <ac:chgData name="Roshan Vishwakarma" userId="33b8d3b5b45e1d3b" providerId="LiveId" clId="{4E4A41EF-3AC9-49AC-B115-8856AA469022}" dt="2023-03-26T18:47:05.375" v="54"/>
            <ac:grpSpMkLst>
              <pc:docMk/>
              <pc:sldMasterMk cId="3253941024" sldId="2147483698"/>
              <pc:sldLayoutMk cId="2324173638" sldId="2147483702"/>
              <ac:grpSpMk id="13" creationId="{CA973BC9-830F-B245-23C5-09F0F9E22807}"/>
            </ac:grpSpMkLst>
          </pc:grpChg>
          <pc:grpChg chg="add">
            <ac:chgData name="Roshan Vishwakarma" userId="33b8d3b5b45e1d3b" providerId="LiveId" clId="{4E4A41EF-3AC9-49AC-B115-8856AA469022}" dt="2023-03-26T18:47:05.375" v="54"/>
            <ac:grpSpMkLst>
              <pc:docMk/>
              <pc:sldMasterMk cId="3253941024" sldId="2147483698"/>
              <pc:sldLayoutMk cId="2324173638" sldId="2147483702"/>
              <ac:grpSpMk id="16" creationId="{290B3B32-6692-C760-9E26-EC7A51B006BC}"/>
            </ac:grpSpMkLst>
          </pc:grpChg>
        </pc:sldLayoutChg>
        <pc:sldLayoutChg chg="addSp setBg">
          <pc:chgData name="Roshan Vishwakarma" userId="33b8d3b5b45e1d3b" providerId="LiveId" clId="{4E4A41EF-3AC9-49AC-B115-8856AA469022}" dt="2023-03-26T19:27:04.861" v="110"/>
          <pc:sldLayoutMkLst>
            <pc:docMk/>
            <pc:sldMasterMk cId="3253941024" sldId="2147483698"/>
            <pc:sldLayoutMk cId="2444099141" sldId="2147483703"/>
          </pc:sldLayoutMkLst>
          <pc:spChg chg="add">
            <ac:chgData name="Roshan Vishwakarma" userId="33b8d3b5b45e1d3b" providerId="LiveId" clId="{4E4A41EF-3AC9-49AC-B115-8856AA469022}" dt="2023-03-26T18:47:05.375" v="54"/>
            <ac:spMkLst>
              <pc:docMk/>
              <pc:sldMasterMk cId="3253941024" sldId="2147483698"/>
              <pc:sldLayoutMk cId="2444099141" sldId="2147483703"/>
              <ac:spMk id="2" creationId="{087643CA-4B50-1642-8F73-124FBD238C76}"/>
            </ac:spMkLst>
          </pc:spChg>
          <pc:spChg chg="add">
            <ac:chgData name="Roshan Vishwakarma" userId="33b8d3b5b45e1d3b" providerId="LiveId" clId="{4E4A41EF-3AC9-49AC-B115-8856AA469022}" dt="2023-03-26T18:47:05.375" v="54"/>
            <ac:spMkLst>
              <pc:docMk/>
              <pc:sldMasterMk cId="3253941024" sldId="2147483698"/>
              <pc:sldLayoutMk cId="2444099141" sldId="2147483703"/>
              <ac:spMk id="11" creationId="{F3223032-6182-BEF5-CF14-02CDB9E58480}"/>
            </ac:spMkLst>
          </pc:spChg>
          <pc:spChg chg="add">
            <ac:chgData name="Roshan Vishwakarma" userId="33b8d3b5b45e1d3b" providerId="LiveId" clId="{4E4A41EF-3AC9-49AC-B115-8856AA469022}" dt="2023-03-26T18:47:05.375" v="54"/>
            <ac:spMkLst>
              <pc:docMk/>
              <pc:sldMasterMk cId="3253941024" sldId="2147483698"/>
              <pc:sldLayoutMk cId="2444099141" sldId="2147483703"/>
              <ac:spMk id="12" creationId="{A38DF09E-8C55-BFC1-1877-C1B02018DEF3}"/>
            </ac:spMkLst>
          </pc:spChg>
          <pc:spChg chg="add">
            <ac:chgData name="Roshan Vishwakarma" userId="33b8d3b5b45e1d3b" providerId="LiveId" clId="{4E4A41EF-3AC9-49AC-B115-8856AA469022}" dt="2023-03-26T18:47:05.375" v="54"/>
            <ac:spMkLst>
              <pc:docMk/>
              <pc:sldMasterMk cId="3253941024" sldId="2147483698"/>
              <pc:sldLayoutMk cId="2444099141" sldId="2147483703"/>
              <ac:spMk id="13" creationId="{D92815D4-1AF4-6D07-D7CC-5E8536C4370F}"/>
            </ac:spMkLst>
          </pc:spChg>
          <pc:spChg chg="add">
            <ac:chgData name="Roshan Vishwakarma" userId="33b8d3b5b45e1d3b" providerId="LiveId" clId="{4E4A41EF-3AC9-49AC-B115-8856AA469022}" dt="2023-03-26T18:47:05.375" v="54"/>
            <ac:spMkLst>
              <pc:docMk/>
              <pc:sldMasterMk cId="3253941024" sldId="2147483698"/>
              <pc:sldLayoutMk cId="2444099141" sldId="2147483703"/>
              <ac:spMk id="14" creationId="{4063E0A4-EBF3-A7EC-F9DC-B0928A070D5A}"/>
            </ac:spMkLst>
          </pc:spChg>
          <pc:spChg chg="add">
            <ac:chgData name="Roshan Vishwakarma" userId="33b8d3b5b45e1d3b" providerId="LiveId" clId="{4E4A41EF-3AC9-49AC-B115-8856AA469022}" dt="2023-03-26T18:47:05.375" v="54"/>
            <ac:spMkLst>
              <pc:docMk/>
              <pc:sldMasterMk cId="3253941024" sldId="2147483698"/>
              <pc:sldLayoutMk cId="2444099141" sldId="2147483703"/>
              <ac:spMk id="21" creationId="{73334FCE-3E6E-8364-3DC4-E30DF1D5BE31}"/>
            </ac:spMkLst>
          </pc:spChg>
          <pc:grpChg chg="add">
            <ac:chgData name="Roshan Vishwakarma" userId="33b8d3b5b45e1d3b" providerId="LiveId" clId="{4E4A41EF-3AC9-49AC-B115-8856AA469022}" dt="2023-03-26T18:47:05.375" v="54"/>
            <ac:grpSpMkLst>
              <pc:docMk/>
              <pc:sldMasterMk cId="3253941024" sldId="2147483698"/>
              <pc:sldLayoutMk cId="2444099141" sldId="2147483703"/>
              <ac:grpSpMk id="15" creationId="{E97BA6C7-3636-47EF-AA41-B01ADECD7EB8}"/>
            </ac:grpSpMkLst>
          </pc:grpChg>
          <pc:grpChg chg="add">
            <ac:chgData name="Roshan Vishwakarma" userId="33b8d3b5b45e1d3b" providerId="LiveId" clId="{4E4A41EF-3AC9-49AC-B115-8856AA469022}" dt="2023-03-26T18:47:05.375" v="54"/>
            <ac:grpSpMkLst>
              <pc:docMk/>
              <pc:sldMasterMk cId="3253941024" sldId="2147483698"/>
              <pc:sldLayoutMk cId="2444099141" sldId="2147483703"/>
              <ac:grpSpMk id="18" creationId="{48365483-F0D0-0DA8-293C-30B22F1F3879}"/>
            </ac:grpSpMkLst>
          </pc:grpChg>
        </pc:sldLayoutChg>
        <pc:sldLayoutChg chg="addSp setBg">
          <pc:chgData name="Roshan Vishwakarma" userId="33b8d3b5b45e1d3b" providerId="LiveId" clId="{4E4A41EF-3AC9-49AC-B115-8856AA469022}" dt="2023-03-26T19:27:04.861" v="110"/>
          <pc:sldLayoutMkLst>
            <pc:docMk/>
            <pc:sldMasterMk cId="3253941024" sldId="2147483698"/>
            <pc:sldLayoutMk cId="279171536" sldId="2147483704"/>
          </pc:sldLayoutMkLst>
          <pc:spChg chg="add">
            <ac:chgData name="Roshan Vishwakarma" userId="33b8d3b5b45e1d3b" providerId="LiveId" clId="{4E4A41EF-3AC9-49AC-B115-8856AA469022}" dt="2023-03-26T18:47:05.375" v="54"/>
            <ac:spMkLst>
              <pc:docMk/>
              <pc:sldMasterMk cId="3253941024" sldId="2147483698"/>
              <pc:sldLayoutMk cId="279171536" sldId="2147483704"/>
              <ac:spMk id="6" creationId="{E529ECE8-4379-8265-14B5-2BC4FC1F4388}"/>
            </ac:spMkLst>
          </pc:spChg>
          <pc:spChg chg="add">
            <ac:chgData name="Roshan Vishwakarma" userId="33b8d3b5b45e1d3b" providerId="LiveId" clId="{4E4A41EF-3AC9-49AC-B115-8856AA469022}" dt="2023-03-26T18:47:05.375" v="54"/>
            <ac:spMkLst>
              <pc:docMk/>
              <pc:sldMasterMk cId="3253941024" sldId="2147483698"/>
              <pc:sldLayoutMk cId="279171536" sldId="2147483704"/>
              <ac:spMk id="7" creationId="{F95AE270-3D41-27C3-B998-1666E97CC63A}"/>
            </ac:spMkLst>
          </pc:spChg>
          <pc:spChg chg="add">
            <ac:chgData name="Roshan Vishwakarma" userId="33b8d3b5b45e1d3b" providerId="LiveId" clId="{4E4A41EF-3AC9-49AC-B115-8856AA469022}" dt="2023-03-26T18:47:05.375" v="54"/>
            <ac:spMkLst>
              <pc:docMk/>
              <pc:sldMasterMk cId="3253941024" sldId="2147483698"/>
              <pc:sldLayoutMk cId="279171536" sldId="2147483704"/>
              <ac:spMk id="8" creationId="{4154F6FA-6AB7-D8C1-B0BE-00A69B85942F}"/>
            </ac:spMkLst>
          </pc:spChg>
          <pc:spChg chg="add">
            <ac:chgData name="Roshan Vishwakarma" userId="33b8d3b5b45e1d3b" providerId="LiveId" clId="{4E4A41EF-3AC9-49AC-B115-8856AA469022}" dt="2023-03-26T18:47:05.375" v="54"/>
            <ac:spMkLst>
              <pc:docMk/>
              <pc:sldMasterMk cId="3253941024" sldId="2147483698"/>
              <pc:sldLayoutMk cId="279171536" sldId="2147483704"/>
              <ac:spMk id="9" creationId="{ED1B4FAF-96C1-F787-9D6B-4AD4780DAF57}"/>
            </ac:spMkLst>
          </pc:spChg>
          <pc:spChg chg="add">
            <ac:chgData name="Roshan Vishwakarma" userId="33b8d3b5b45e1d3b" providerId="LiveId" clId="{4E4A41EF-3AC9-49AC-B115-8856AA469022}" dt="2023-03-26T18:47:05.375" v="54"/>
            <ac:spMkLst>
              <pc:docMk/>
              <pc:sldMasterMk cId="3253941024" sldId="2147483698"/>
              <pc:sldLayoutMk cId="279171536" sldId="2147483704"/>
              <ac:spMk id="10" creationId="{224F6E28-D995-A042-4F09-5702964A4870}"/>
            </ac:spMkLst>
          </pc:spChg>
          <pc:spChg chg="add">
            <ac:chgData name="Roshan Vishwakarma" userId="33b8d3b5b45e1d3b" providerId="LiveId" clId="{4E4A41EF-3AC9-49AC-B115-8856AA469022}" dt="2023-03-26T18:47:05.375" v="54"/>
            <ac:spMkLst>
              <pc:docMk/>
              <pc:sldMasterMk cId="3253941024" sldId="2147483698"/>
              <pc:sldLayoutMk cId="279171536" sldId="2147483704"/>
              <ac:spMk id="17" creationId="{9D5BB51D-007B-56D6-9C01-77D9EED8A9E9}"/>
            </ac:spMkLst>
          </pc:spChg>
          <pc:grpChg chg="add">
            <ac:chgData name="Roshan Vishwakarma" userId="33b8d3b5b45e1d3b" providerId="LiveId" clId="{4E4A41EF-3AC9-49AC-B115-8856AA469022}" dt="2023-03-26T18:47:05.375" v="54"/>
            <ac:grpSpMkLst>
              <pc:docMk/>
              <pc:sldMasterMk cId="3253941024" sldId="2147483698"/>
              <pc:sldLayoutMk cId="279171536" sldId="2147483704"/>
              <ac:grpSpMk id="11" creationId="{DA82DA0E-C9DD-6BCD-0414-6D749C3D6411}"/>
            </ac:grpSpMkLst>
          </pc:grpChg>
          <pc:grpChg chg="add">
            <ac:chgData name="Roshan Vishwakarma" userId="33b8d3b5b45e1d3b" providerId="LiveId" clId="{4E4A41EF-3AC9-49AC-B115-8856AA469022}" dt="2023-03-26T18:47:05.375" v="54"/>
            <ac:grpSpMkLst>
              <pc:docMk/>
              <pc:sldMasterMk cId="3253941024" sldId="2147483698"/>
              <pc:sldLayoutMk cId="279171536" sldId="2147483704"/>
              <ac:grpSpMk id="14" creationId="{62E55D50-B098-B103-B0F3-41FEBD773929}"/>
            </ac:grpSpMkLst>
          </pc:grpChg>
        </pc:sldLayoutChg>
        <pc:sldLayoutChg chg="addSp setBg">
          <pc:chgData name="Roshan Vishwakarma" userId="33b8d3b5b45e1d3b" providerId="LiveId" clId="{4E4A41EF-3AC9-49AC-B115-8856AA469022}" dt="2023-03-26T19:27:04.861" v="110"/>
          <pc:sldLayoutMkLst>
            <pc:docMk/>
            <pc:sldMasterMk cId="3253941024" sldId="2147483698"/>
            <pc:sldLayoutMk cId="2124088009" sldId="2147483705"/>
          </pc:sldLayoutMkLst>
          <pc:spChg chg="add">
            <ac:chgData name="Roshan Vishwakarma" userId="33b8d3b5b45e1d3b" providerId="LiveId" clId="{4E4A41EF-3AC9-49AC-B115-8856AA469022}" dt="2023-03-26T18:47:05.375" v="54"/>
            <ac:spMkLst>
              <pc:docMk/>
              <pc:sldMasterMk cId="3253941024" sldId="2147483698"/>
              <pc:sldLayoutMk cId="2124088009" sldId="2147483705"/>
              <ac:spMk id="5" creationId="{AC45F2D2-E834-5F13-2B90-DE2B0EE8DC74}"/>
            </ac:spMkLst>
          </pc:spChg>
          <pc:spChg chg="add">
            <ac:chgData name="Roshan Vishwakarma" userId="33b8d3b5b45e1d3b" providerId="LiveId" clId="{4E4A41EF-3AC9-49AC-B115-8856AA469022}" dt="2023-03-26T18:47:05.375" v="54"/>
            <ac:spMkLst>
              <pc:docMk/>
              <pc:sldMasterMk cId="3253941024" sldId="2147483698"/>
              <pc:sldLayoutMk cId="2124088009" sldId="2147483705"/>
              <ac:spMk id="6" creationId="{AF86E67F-06B9-3124-C102-0D7A2155A302}"/>
            </ac:spMkLst>
          </pc:spChg>
          <pc:spChg chg="add">
            <ac:chgData name="Roshan Vishwakarma" userId="33b8d3b5b45e1d3b" providerId="LiveId" clId="{4E4A41EF-3AC9-49AC-B115-8856AA469022}" dt="2023-03-26T18:47:05.375" v="54"/>
            <ac:spMkLst>
              <pc:docMk/>
              <pc:sldMasterMk cId="3253941024" sldId="2147483698"/>
              <pc:sldLayoutMk cId="2124088009" sldId="2147483705"/>
              <ac:spMk id="7" creationId="{A0840E31-D09B-27E6-5BD4-B7990CB0C8A6}"/>
            </ac:spMkLst>
          </pc:spChg>
          <pc:spChg chg="add">
            <ac:chgData name="Roshan Vishwakarma" userId="33b8d3b5b45e1d3b" providerId="LiveId" clId="{4E4A41EF-3AC9-49AC-B115-8856AA469022}" dt="2023-03-26T18:47:05.375" v="54"/>
            <ac:spMkLst>
              <pc:docMk/>
              <pc:sldMasterMk cId="3253941024" sldId="2147483698"/>
              <pc:sldLayoutMk cId="2124088009" sldId="2147483705"/>
              <ac:spMk id="8" creationId="{DEC32363-0BC3-A1F2-BC3C-A068A2BBB13B}"/>
            </ac:spMkLst>
          </pc:spChg>
          <pc:spChg chg="add">
            <ac:chgData name="Roshan Vishwakarma" userId="33b8d3b5b45e1d3b" providerId="LiveId" clId="{4E4A41EF-3AC9-49AC-B115-8856AA469022}" dt="2023-03-26T18:47:05.375" v="54"/>
            <ac:spMkLst>
              <pc:docMk/>
              <pc:sldMasterMk cId="3253941024" sldId="2147483698"/>
              <pc:sldLayoutMk cId="2124088009" sldId="2147483705"/>
              <ac:spMk id="9" creationId="{C3384B03-FF80-36BB-EBA5-98C971950A64}"/>
            </ac:spMkLst>
          </pc:spChg>
          <pc:spChg chg="add">
            <ac:chgData name="Roshan Vishwakarma" userId="33b8d3b5b45e1d3b" providerId="LiveId" clId="{4E4A41EF-3AC9-49AC-B115-8856AA469022}" dt="2023-03-26T18:47:05.375" v="54"/>
            <ac:spMkLst>
              <pc:docMk/>
              <pc:sldMasterMk cId="3253941024" sldId="2147483698"/>
              <pc:sldLayoutMk cId="2124088009" sldId="2147483705"/>
              <ac:spMk id="13" creationId="{10445B67-3DDA-F4EB-9E06-8C73BE911E61}"/>
            </ac:spMkLst>
          </pc:spChg>
          <pc:grpChg chg="add">
            <ac:chgData name="Roshan Vishwakarma" userId="33b8d3b5b45e1d3b" providerId="LiveId" clId="{4E4A41EF-3AC9-49AC-B115-8856AA469022}" dt="2023-03-26T18:47:05.375" v="54"/>
            <ac:grpSpMkLst>
              <pc:docMk/>
              <pc:sldMasterMk cId="3253941024" sldId="2147483698"/>
              <pc:sldLayoutMk cId="2124088009" sldId="2147483705"/>
              <ac:grpSpMk id="10" creationId="{462637F4-9EDC-C867-D2AE-C08E134FD187}"/>
            </ac:grpSpMkLst>
          </pc:grpChg>
        </pc:sldLayoutChg>
        <pc:sldLayoutChg chg="addSp setBg">
          <pc:chgData name="Roshan Vishwakarma" userId="33b8d3b5b45e1d3b" providerId="LiveId" clId="{4E4A41EF-3AC9-49AC-B115-8856AA469022}" dt="2023-03-26T19:27:04.861" v="110"/>
          <pc:sldLayoutMkLst>
            <pc:docMk/>
            <pc:sldMasterMk cId="3253941024" sldId="2147483698"/>
            <pc:sldLayoutMk cId="979671919" sldId="2147483706"/>
          </pc:sldLayoutMkLst>
          <pc:spChg chg="add">
            <ac:chgData name="Roshan Vishwakarma" userId="33b8d3b5b45e1d3b" providerId="LiveId" clId="{4E4A41EF-3AC9-49AC-B115-8856AA469022}" dt="2023-03-26T18:47:05.375" v="54"/>
            <ac:spMkLst>
              <pc:docMk/>
              <pc:sldMasterMk cId="3253941024" sldId="2147483698"/>
              <pc:sldLayoutMk cId="979671919" sldId="2147483706"/>
              <ac:spMk id="2" creationId="{75149D28-606C-6CF9-45E9-28018D1744C7}"/>
            </ac:spMkLst>
          </pc:spChg>
          <pc:spChg chg="add">
            <ac:chgData name="Roshan Vishwakarma" userId="33b8d3b5b45e1d3b" providerId="LiveId" clId="{4E4A41EF-3AC9-49AC-B115-8856AA469022}" dt="2023-03-26T18:47:05.375" v="54"/>
            <ac:spMkLst>
              <pc:docMk/>
              <pc:sldMasterMk cId="3253941024" sldId="2147483698"/>
              <pc:sldLayoutMk cId="979671919" sldId="2147483706"/>
              <ac:spMk id="9" creationId="{3F2DDDC6-CF04-09B8-D24D-3F35AF369F7E}"/>
            </ac:spMkLst>
          </pc:spChg>
          <pc:spChg chg="add">
            <ac:chgData name="Roshan Vishwakarma" userId="33b8d3b5b45e1d3b" providerId="LiveId" clId="{4E4A41EF-3AC9-49AC-B115-8856AA469022}" dt="2023-03-26T18:47:05.375" v="54"/>
            <ac:spMkLst>
              <pc:docMk/>
              <pc:sldMasterMk cId="3253941024" sldId="2147483698"/>
              <pc:sldLayoutMk cId="979671919" sldId="2147483706"/>
              <ac:spMk id="10" creationId="{B96802E8-2477-0E0F-0238-ED2D829F28F5}"/>
            </ac:spMkLst>
          </pc:spChg>
          <pc:spChg chg="add">
            <ac:chgData name="Roshan Vishwakarma" userId="33b8d3b5b45e1d3b" providerId="LiveId" clId="{4E4A41EF-3AC9-49AC-B115-8856AA469022}" dt="2023-03-26T18:47:05.375" v="54"/>
            <ac:spMkLst>
              <pc:docMk/>
              <pc:sldMasterMk cId="3253941024" sldId="2147483698"/>
              <pc:sldLayoutMk cId="979671919" sldId="2147483706"/>
              <ac:spMk id="11" creationId="{4F578385-A029-F616-72B9-0F20BEB74D3F}"/>
            </ac:spMkLst>
          </pc:spChg>
          <pc:spChg chg="add">
            <ac:chgData name="Roshan Vishwakarma" userId="33b8d3b5b45e1d3b" providerId="LiveId" clId="{4E4A41EF-3AC9-49AC-B115-8856AA469022}" dt="2023-03-26T18:47:05.375" v="54"/>
            <ac:spMkLst>
              <pc:docMk/>
              <pc:sldMasterMk cId="3253941024" sldId="2147483698"/>
              <pc:sldLayoutMk cId="979671919" sldId="2147483706"/>
              <ac:spMk id="12" creationId="{A3628445-36B0-836D-E9F6-8A5E864DE604}"/>
            </ac:spMkLst>
          </pc:spChg>
          <pc:spChg chg="add">
            <ac:chgData name="Roshan Vishwakarma" userId="33b8d3b5b45e1d3b" providerId="LiveId" clId="{4E4A41EF-3AC9-49AC-B115-8856AA469022}" dt="2023-03-26T18:47:05.375" v="54"/>
            <ac:spMkLst>
              <pc:docMk/>
              <pc:sldMasterMk cId="3253941024" sldId="2147483698"/>
              <pc:sldLayoutMk cId="979671919" sldId="2147483706"/>
              <ac:spMk id="19" creationId="{E1704FA5-CE53-9D4F-B381-2126D2287B1F}"/>
            </ac:spMkLst>
          </pc:spChg>
          <pc:grpChg chg="add">
            <ac:chgData name="Roshan Vishwakarma" userId="33b8d3b5b45e1d3b" providerId="LiveId" clId="{4E4A41EF-3AC9-49AC-B115-8856AA469022}" dt="2023-03-26T18:47:05.375" v="54"/>
            <ac:grpSpMkLst>
              <pc:docMk/>
              <pc:sldMasterMk cId="3253941024" sldId="2147483698"/>
              <pc:sldLayoutMk cId="979671919" sldId="2147483706"/>
              <ac:grpSpMk id="13" creationId="{90F91DC3-9A03-6B77-5673-3BE8A90A91ED}"/>
            </ac:grpSpMkLst>
          </pc:grpChg>
          <pc:grpChg chg="add">
            <ac:chgData name="Roshan Vishwakarma" userId="33b8d3b5b45e1d3b" providerId="LiveId" clId="{4E4A41EF-3AC9-49AC-B115-8856AA469022}" dt="2023-03-26T18:47:05.375" v="54"/>
            <ac:grpSpMkLst>
              <pc:docMk/>
              <pc:sldMasterMk cId="3253941024" sldId="2147483698"/>
              <pc:sldLayoutMk cId="979671919" sldId="2147483706"/>
              <ac:grpSpMk id="16" creationId="{D2489FCA-0B75-BE18-6854-BE18A10DAC58}"/>
            </ac:grpSpMkLst>
          </pc:grpChg>
        </pc:sldLayoutChg>
        <pc:sldLayoutChg chg="addSp setBg">
          <pc:chgData name="Roshan Vishwakarma" userId="33b8d3b5b45e1d3b" providerId="LiveId" clId="{4E4A41EF-3AC9-49AC-B115-8856AA469022}" dt="2023-03-26T19:27:04.861" v="110"/>
          <pc:sldLayoutMkLst>
            <pc:docMk/>
            <pc:sldMasterMk cId="3253941024" sldId="2147483698"/>
            <pc:sldLayoutMk cId="4274871925" sldId="2147483707"/>
          </pc:sldLayoutMkLst>
          <pc:spChg chg="add">
            <ac:chgData name="Roshan Vishwakarma" userId="33b8d3b5b45e1d3b" providerId="LiveId" clId="{4E4A41EF-3AC9-49AC-B115-8856AA469022}" dt="2023-03-26T18:47:05.375" v="54"/>
            <ac:spMkLst>
              <pc:docMk/>
              <pc:sldMasterMk cId="3253941024" sldId="2147483698"/>
              <pc:sldLayoutMk cId="4274871925" sldId="2147483707"/>
              <ac:spMk id="9" creationId="{69505470-8295-7D1D-AF9C-F183B9B5E886}"/>
            </ac:spMkLst>
          </pc:spChg>
          <pc:spChg chg="add">
            <ac:chgData name="Roshan Vishwakarma" userId="33b8d3b5b45e1d3b" providerId="LiveId" clId="{4E4A41EF-3AC9-49AC-B115-8856AA469022}" dt="2023-03-26T18:47:05.375" v="54"/>
            <ac:spMkLst>
              <pc:docMk/>
              <pc:sldMasterMk cId="3253941024" sldId="2147483698"/>
              <pc:sldLayoutMk cId="4274871925" sldId="2147483707"/>
              <ac:spMk id="10" creationId="{6694E801-9AD4-772C-BAE6-58428CAF7460}"/>
            </ac:spMkLst>
          </pc:spChg>
          <pc:spChg chg="add">
            <ac:chgData name="Roshan Vishwakarma" userId="33b8d3b5b45e1d3b" providerId="LiveId" clId="{4E4A41EF-3AC9-49AC-B115-8856AA469022}" dt="2023-03-26T18:47:05.375" v="54"/>
            <ac:spMkLst>
              <pc:docMk/>
              <pc:sldMasterMk cId="3253941024" sldId="2147483698"/>
              <pc:sldLayoutMk cId="4274871925" sldId="2147483707"/>
              <ac:spMk id="11" creationId="{08EF09E9-EA03-F629-C342-416BDABF8BE6}"/>
            </ac:spMkLst>
          </pc:spChg>
          <pc:spChg chg="add">
            <ac:chgData name="Roshan Vishwakarma" userId="33b8d3b5b45e1d3b" providerId="LiveId" clId="{4E4A41EF-3AC9-49AC-B115-8856AA469022}" dt="2023-03-26T18:47:05.375" v="54"/>
            <ac:spMkLst>
              <pc:docMk/>
              <pc:sldMasterMk cId="3253941024" sldId="2147483698"/>
              <pc:sldLayoutMk cId="4274871925" sldId="2147483707"/>
              <ac:spMk id="12" creationId="{D29D91CA-F9A0-06FE-A2A9-FF216E3192B9}"/>
            </ac:spMkLst>
          </pc:spChg>
          <pc:spChg chg="add">
            <ac:chgData name="Roshan Vishwakarma" userId="33b8d3b5b45e1d3b" providerId="LiveId" clId="{4E4A41EF-3AC9-49AC-B115-8856AA469022}" dt="2023-03-26T18:47:05.375" v="54"/>
            <ac:spMkLst>
              <pc:docMk/>
              <pc:sldMasterMk cId="3253941024" sldId="2147483698"/>
              <pc:sldLayoutMk cId="4274871925" sldId="2147483707"/>
              <ac:spMk id="13" creationId="{244939E7-FE47-CE86-8EAB-995A8A88B885}"/>
            </ac:spMkLst>
          </pc:spChg>
          <pc:spChg chg="add">
            <ac:chgData name="Roshan Vishwakarma" userId="33b8d3b5b45e1d3b" providerId="LiveId" clId="{4E4A41EF-3AC9-49AC-B115-8856AA469022}" dt="2023-03-26T18:47:05.375" v="54"/>
            <ac:spMkLst>
              <pc:docMk/>
              <pc:sldMasterMk cId="3253941024" sldId="2147483698"/>
              <pc:sldLayoutMk cId="4274871925" sldId="2147483707"/>
              <ac:spMk id="20" creationId="{6C3FCA6E-35A6-FC3D-4191-D98C907C4B95}"/>
            </ac:spMkLst>
          </pc:spChg>
          <pc:grpChg chg="add">
            <ac:chgData name="Roshan Vishwakarma" userId="33b8d3b5b45e1d3b" providerId="LiveId" clId="{4E4A41EF-3AC9-49AC-B115-8856AA469022}" dt="2023-03-26T18:47:05.375" v="54"/>
            <ac:grpSpMkLst>
              <pc:docMk/>
              <pc:sldMasterMk cId="3253941024" sldId="2147483698"/>
              <pc:sldLayoutMk cId="4274871925" sldId="2147483707"/>
              <ac:grpSpMk id="14" creationId="{F8A18C13-317F-9ED7-661A-73DC3C1A03BD}"/>
            </ac:grpSpMkLst>
          </pc:grpChg>
          <pc:grpChg chg="add">
            <ac:chgData name="Roshan Vishwakarma" userId="33b8d3b5b45e1d3b" providerId="LiveId" clId="{4E4A41EF-3AC9-49AC-B115-8856AA469022}" dt="2023-03-26T18:47:05.375" v="54"/>
            <ac:grpSpMkLst>
              <pc:docMk/>
              <pc:sldMasterMk cId="3253941024" sldId="2147483698"/>
              <pc:sldLayoutMk cId="4274871925" sldId="2147483707"/>
              <ac:grpSpMk id="17" creationId="{016DCF30-942E-7C9E-42EE-CCCAF7AA1DCC}"/>
            </ac:grpSpMkLst>
          </pc:grpChg>
        </pc:sldLayoutChg>
        <pc:sldLayoutChg chg="setBg">
          <pc:chgData name="Roshan Vishwakarma" userId="33b8d3b5b45e1d3b" providerId="LiveId" clId="{4E4A41EF-3AC9-49AC-B115-8856AA469022}" dt="2023-03-26T19:27:04.861" v="110"/>
          <pc:sldLayoutMkLst>
            <pc:docMk/>
            <pc:sldMasterMk cId="3253941024" sldId="2147483698"/>
            <pc:sldLayoutMk cId="844315108" sldId="2147483708"/>
          </pc:sldLayoutMkLst>
        </pc:sldLayoutChg>
        <pc:sldLayoutChg chg="setBg">
          <pc:chgData name="Roshan Vishwakarma" userId="33b8d3b5b45e1d3b" providerId="LiveId" clId="{4E4A41EF-3AC9-49AC-B115-8856AA469022}" dt="2023-03-26T19:27:04.861" v="110"/>
          <pc:sldLayoutMkLst>
            <pc:docMk/>
            <pc:sldMasterMk cId="3253941024" sldId="2147483698"/>
            <pc:sldLayoutMk cId="3862557072" sldId="2147483709"/>
          </pc:sldLayoutMkLst>
        </pc:sldLayoutChg>
        <pc:sldLayoutChg chg="setBg">
          <pc:chgData name="Roshan Vishwakarma" userId="33b8d3b5b45e1d3b" providerId="LiveId" clId="{4E4A41EF-3AC9-49AC-B115-8856AA469022}" dt="2023-03-26T19:27:04.861" v="110"/>
          <pc:sldLayoutMkLst>
            <pc:docMk/>
            <pc:sldMasterMk cId="3253941024" sldId="2147483698"/>
            <pc:sldLayoutMk cId="2520578432" sldId="2147483710"/>
          </pc:sldLayoutMkLst>
        </pc:sldLayoutChg>
        <pc:sldLayoutChg chg="setBg">
          <pc:chgData name="Roshan Vishwakarma" userId="33b8d3b5b45e1d3b" providerId="LiveId" clId="{4E4A41EF-3AC9-49AC-B115-8856AA469022}" dt="2023-03-26T19:27:04.861" v="110"/>
          <pc:sldLayoutMkLst>
            <pc:docMk/>
            <pc:sldMasterMk cId="3253941024" sldId="2147483698"/>
            <pc:sldLayoutMk cId="1773746073" sldId="2147483711"/>
          </pc:sldLayoutMkLst>
        </pc:sldLayoutChg>
      </pc:sldMasterChg>
      <pc:sldMasterChg chg="addSp modSldLayout">
        <pc:chgData name="Roshan Vishwakarma" userId="33b8d3b5b45e1d3b" providerId="LiveId" clId="{4E4A41EF-3AC9-49AC-B115-8856AA469022}" dt="2023-03-26T19:27:29.388" v="117"/>
        <pc:sldMasterMkLst>
          <pc:docMk/>
          <pc:sldMasterMk cId="3721631213" sldId="2147483712"/>
        </pc:sldMasterMkLst>
        <pc:spChg chg="add">
          <ac:chgData name="Roshan Vishwakarma" userId="33b8d3b5b45e1d3b" providerId="LiveId" clId="{4E4A41EF-3AC9-49AC-B115-8856AA469022}" dt="2023-03-26T19:27:29.388" v="117"/>
          <ac:spMkLst>
            <pc:docMk/>
            <pc:sldMasterMk cId="3721631213" sldId="2147483712"/>
            <ac:spMk id="13" creationId="{A7033493-60F6-59F7-569D-B9B46F003671}"/>
          </ac:spMkLst>
        </pc:spChg>
        <pc:spChg chg="add">
          <ac:chgData name="Roshan Vishwakarma" userId="33b8d3b5b45e1d3b" providerId="LiveId" clId="{4E4A41EF-3AC9-49AC-B115-8856AA469022}" dt="2023-03-26T19:27:29.388" v="117"/>
          <ac:spMkLst>
            <pc:docMk/>
            <pc:sldMasterMk cId="3721631213" sldId="2147483712"/>
            <ac:spMk id="14" creationId="{8243037C-07A8-B0FB-1C2E-C2EF6EB3C1D8}"/>
          </ac:spMkLst>
        </pc:spChg>
        <pc:spChg chg="add">
          <ac:chgData name="Roshan Vishwakarma" userId="33b8d3b5b45e1d3b" providerId="LiveId" clId="{4E4A41EF-3AC9-49AC-B115-8856AA469022}" dt="2023-03-26T19:27:29.388" v="117"/>
          <ac:spMkLst>
            <pc:docMk/>
            <pc:sldMasterMk cId="3721631213" sldId="2147483712"/>
            <ac:spMk id="15" creationId="{A7D92D5A-C92B-C545-AE57-CFAEBD26232A}"/>
          </ac:spMkLst>
        </pc:spChg>
        <pc:spChg chg="add">
          <ac:chgData name="Roshan Vishwakarma" userId="33b8d3b5b45e1d3b" providerId="LiveId" clId="{4E4A41EF-3AC9-49AC-B115-8856AA469022}" dt="2023-03-26T19:27:29.388" v="117"/>
          <ac:spMkLst>
            <pc:docMk/>
            <pc:sldMasterMk cId="3721631213" sldId="2147483712"/>
            <ac:spMk id="16" creationId="{D57A0CA7-B855-4A01-E8F1-1676257BD246}"/>
          </ac:spMkLst>
        </pc:spChg>
        <pc:spChg chg="add">
          <ac:chgData name="Roshan Vishwakarma" userId="33b8d3b5b45e1d3b" providerId="LiveId" clId="{4E4A41EF-3AC9-49AC-B115-8856AA469022}" dt="2023-03-26T19:27:29.388" v="117"/>
          <ac:spMkLst>
            <pc:docMk/>
            <pc:sldMasterMk cId="3721631213" sldId="2147483712"/>
            <ac:spMk id="17" creationId="{32DBE988-8C2C-F524-64F2-8C7A9A96520D}"/>
          </ac:spMkLst>
        </pc:spChg>
        <pc:spChg chg="add">
          <ac:chgData name="Roshan Vishwakarma" userId="33b8d3b5b45e1d3b" providerId="LiveId" clId="{4E4A41EF-3AC9-49AC-B115-8856AA469022}" dt="2023-03-26T19:27:29.388" v="117"/>
          <ac:spMkLst>
            <pc:docMk/>
            <pc:sldMasterMk cId="3721631213" sldId="2147483712"/>
            <ac:spMk id="18" creationId="{FCBBC686-28D2-8CE9-0EB1-F1B294C9A957}"/>
          </ac:spMkLst>
        </pc:spChg>
        <pc:spChg chg="add">
          <ac:chgData name="Roshan Vishwakarma" userId="33b8d3b5b45e1d3b" providerId="LiveId" clId="{4E4A41EF-3AC9-49AC-B115-8856AA469022}" dt="2023-03-26T19:27:29.388" v="117"/>
          <ac:spMkLst>
            <pc:docMk/>
            <pc:sldMasterMk cId="3721631213" sldId="2147483712"/>
            <ac:spMk id="25" creationId="{48A828F9-1ADA-D69F-4636-33ED6072CB71}"/>
          </ac:spMkLst>
        </pc:spChg>
        <pc:spChg chg="add">
          <ac:chgData name="Roshan Vishwakarma" userId="33b8d3b5b45e1d3b" providerId="LiveId" clId="{4E4A41EF-3AC9-49AC-B115-8856AA469022}" dt="2023-03-26T19:27:29.388" v="117"/>
          <ac:spMkLst>
            <pc:docMk/>
            <pc:sldMasterMk cId="3721631213" sldId="2147483712"/>
            <ac:spMk id="26" creationId="{53CF67F1-73E5-F0FE-E9F3-047A4B817CF9}"/>
          </ac:spMkLst>
        </pc:spChg>
        <pc:grpChg chg="add">
          <ac:chgData name="Roshan Vishwakarma" userId="33b8d3b5b45e1d3b" providerId="LiveId" clId="{4E4A41EF-3AC9-49AC-B115-8856AA469022}" dt="2023-03-26T19:27:29.388" v="117"/>
          <ac:grpSpMkLst>
            <pc:docMk/>
            <pc:sldMasterMk cId="3721631213" sldId="2147483712"/>
            <ac:grpSpMk id="19" creationId="{460D880D-0CE2-983E-8515-5FA08D11039B}"/>
          </ac:grpSpMkLst>
        </pc:grpChg>
        <pc:grpChg chg="add">
          <ac:chgData name="Roshan Vishwakarma" userId="33b8d3b5b45e1d3b" providerId="LiveId" clId="{4E4A41EF-3AC9-49AC-B115-8856AA469022}" dt="2023-03-26T19:27:29.388" v="117"/>
          <ac:grpSpMkLst>
            <pc:docMk/>
            <pc:sldMasterMk cId="3721631213" sldId="2147483712"/>
            <ac:grpSpMk id="22" creationId="{2ADBA357-4193-DF97-9C70-471BDD2C8C25}"/>
          </ac:grpSpMkLst>
        </pc:grpChg>
        <pc:sldLayoutChg chg="addSp">
          <pc:chgData name="Roshan Vishwakarma" userId="33b8d3b5b45e1d3b" providerId="LiveId" clId="{4E4A41EF-3AC9-49AC-B115-8856AA469022}" dt="2023-03-26T19:27:29.388" v="117"/>
          <pc:sldLayoutMkLst>
            <pc:docMk/>
            <pc:sldMasterMk cId="3721631213" sldId="2147483712"/>
            <pc:sldLayoutMk cId="2039885556" sldId="2147483713"/>
          </pc:sldLayoutMkLst>
          <pc:spChg chg="add">
            <ac:chgData name="Roshan Vishwakarma" userId="33b8d3b5b45e1d3b" providerId="LiveId" clId="{4E4A41EF-3AC9-49AC-B115-8856AA469022}" dt="2023-03-26T19:27:29.388" v="117"/>
            <ac:spMkLst>
              <pc:docMk/>
              <pc:sldMasterMk cId="3721631213" sldId="2147483712"/>
              <pc:sldLayoutMk cId="2039885556" sldId="2147483713"/>
              <ac:spMk id="7" creationId="{6EF432E0-C93C-502F-D727-7CC689BAE39A}"/>
            </ac:spMkLst>
          </pc:spChg>
          <pc:grpChg chg="add">
            <ac:chgData name="Roshan Vishwakarma" userId="33b8d3b5b45e1d3b" providerId="LiveId" clId="{4E4A41EF-3AC9-49AC-B115-8856AA469022}" dt="2023-03-26T19:27:29.388" v="117"/>
            <ac:grpSpMkLst>
              <pc:docMk/>
              <pc:sldMasterMk cId="3721631213" sldId="2147483712"/>
              <pc:sldLayoutMk cId="2039885556" sldId="2147483713"/>
              <ac:grpSpMk id="8" creationId="{95D571D1-AE75-6239-AFCA-7AA8F8480ECD}"/>
            </ac:grpSpMkLst>
          </pc:grpChg>
        </pc:sldLayoutChg>
        <pc:sldLayoutChg chg="addSp">
          <pc:chgData name="Roshan Vishwakarma" userId="33b8d3b5b45e1d3b" providerId="LiveId" clId="{4E4A41EF-3AC9-49AC-B115-8856AA469022}" dt="2023-03-26T19:27:29.388" v="117"/>
          <pc:sldLayoutMkLst>
            <pc:docMk/>
            <pc:sldMasterMk cId="3721631213" sldId="2147483712"/>
            <pc:sldLayoutMk cId="941555849" sldId="2147483714"/>
          </pc:sldLayoutMkLst>
          <pc:spChg chg="add">
            <ac:chgData name="Roshan Vishwakarma" userId="33b8d3b5b45e1d3b" providerId="LiveId" clId="{4E4A41EF-3AC9-49AC-B115-8856AA469022}" dt="2023-03-26T19:27:29.388" v="117"/>
            <ac:spMkLst>
              <pc:docMk/>
              <pc:sldMasterMk cId="3721631213" sldId="2147483712"/>
              <pc:sldLayoutMk cId="941555849" sldId="2147483714"/>
              <ac:spMk id="7" creationId="{B0A40802-4D61-B2EC-6848-1781DD166659}"/>
            </ac:spMkLst>
          </pc:spChg>
          <pc:spChg chg="add">
            <ac:chgData name="Roshan Vishwakarma" userId="33b8d3b5b45e1d3b" providerId="LiveId" clId="{4E4A41EF-3AC9-49AC-B115-8856AA469022}" dt="2023-03-26T19:27:29.388" v="117"/>
            <ac:spMkLst>
              <pc:docMk/>
              <pc:sldMasterMk cId="3721631213" sldId="2147483712"/>
              <pc:sldLayoutMk cId="941555849" sldId="2147483714"/>
              <ac:spMk id="8" creationId="{2D37E253-52F4-9DC6-1C70-CE6DCB21B13B}"/>
            </ac:spMkLst>
          </pc:spChg>
          <pc:spChg chg="add">
            <ac:chgData name="Roshan Vishwakarma" userId="33b8d3b5b45e1d3b" providerId="LiveId" clId="{4E4A41EF-3AC9-49AC-B115-8856AA469022}" dt="2023-03-26T19:27:29.388" v="117"/>
            <ac:spMkLst>
              <pc:docMk/>
              <pc:sldMasterMk cId="3721631213" sldId="2147483712"/>
              <pc:sldLayoutMk cId="941555849" sldId="2147483714"/>
              <ac:spMk id="9" creationId="{A2981AEF-E37C-081F-ACA0-EE712E7938D7}"/>
            </ac:spMkLst>
          </pc:spChg>
          <pc:spChg chg="add">
            <ac:chgData name="Roshan Vishwakarma" userId="33b8d3b5b45e1d3b" providerId="LiveId" clId="{4E4A41EF-3AC9-49AC-B115-8856AA469022}" dt="2023-03-26T19:27:29.388" v="117"/>
            <ac:spMkLst>
              <pc:docMk/>
              <pc:sldMasterMk cId="3721631213" sldId="2147483712"/>
              <pc:sldLayoutMk cId="941555849" sldId="2147483714"/>
              <ac:spMk id="10" creationId="{6746E81D-DE63-D673-8C90-54B87ECA12C9}"/>
            </ac:spMkLst>
          </pc:spChg>
          <pc:spChg chg="add">
            <ac:chgData name="Roshan Vishwakarma" userId="33b8d3b5b45e1d3b" providerId="LiveId" clId="{4E4A41EF-3AC9-49AC-B115-8856AA469022}" dt="2023-03-26T19:27:29.388" v="117"/>
            <ac:spMkLst>
              <pc:docMk/>
              <pc:sldMasterMk cId="3721631213" sldId="2147483712"/>
              <pc:sldLayoutMk cId="941555849" sldId="2147483714"/>
              <ac:spMk id="11" creationId="{A84B5D87-1FA8-E0BB-6F84-C785F23315A7}"/>
            </ac:spMkLst>
          </pc:spChg>
          <pc:spChg chg="add">
            <ac:chgData name="Roshan Vishwakarma" userId="33b8d3b5b45e1d3b" providerId="LiveId" clId="{4E4A41EF-3AC9-49AC-B115-8856AA469022}" dt="2023-03-26T19:27:29.388" v="117"/>
            <ac:spMkLst>
              <pc:docMk/>
              <pc:sldMasterMk cId="3721631213" sldId="2147483712"/>
              <pc:sldLayoutMk cId="941555849" sldId="2147483714"/>
              <ac:spMk id="18" creationId="{03E3D82B-E618-ED6B-8325-D743C14C8B00}"/>
            </ac:spMkLst>
          </pc:spChg>
          <pc:grpChg chg="add">
            <ac:chgData name="Roshan Vishwakarma" userId="33b8d3b5b45e1d3b" providerId="LiveId" clId="{4E4A41EF-3AC9-49AC-B115-8856AA469022}" dt="2023-03-26T19:27:29.388" v="117"/>
            <ac:grpSpMkLst>
              <pc:docMk/>
              <pc:sldMasterMk cId="3721631213" sldId="2147483712"/>
              <pc:sldLayoutMk cId="941555849" sldId="2147483714"/>
              <ac:grpSpMk id="12" creationId="{99B72454-90E5-0EBF-A736-9BCBDF06AF06}"/>
            </ac:grpSpMkLst>
          </pc:grpChg>
          <pc:grpChg chg="add">
            <ac:chgData name="Roshan Vishwakarma" userId="33b8d3b5b45e1d3b" providerId="LiveId" clId="{4E4A41EF-3AC9-49AC-B115-8856AA469022}" dt="2023-03-26T19:27:29.388" v="117"/>
            <ac:grpSpMkLst>
              <pc:docMk/>
              <pc:sldMasterMk cId="3721631213" sldId="2147483712"/>
              <pc:sldLayoutMk cId="941555849" sldId="2147483714"/>
              <ac:grpSpMk id="15" creationId="{22802722-E45C-7654-6F63-8E6334C929C4}"/>
            </ac:grpSpMkLst>
          </pc:grpChg>
        </pc:sldLayoutChg>
        <pc:sldLayoutChg chg="addSp">
          <pc:chgData name="Roshan Vishwakarma" userId="33b8d3b5b45e1d3b" providerId="LiveId" clId="{4E4A41EF-3AC9-49AC-B115-8856AA469022}" dt="2023-03-26T19:27:29.388" v="117"/>
          <pc:sldLayoutMkLst>
            <pc:docMk/>
            <pc:sldMasterMk cId="3721631213" sldId="2147483712"/>
            <pc:sldLayoutMk cId="1261787195" sldId="2147483715"/>
          </pc:sldLayoutMkLst>
          <pc:spChg chg="add">
            <ac:chgData name="Roshan Vishwakarma" userId="33b8d3b5b45e1d3b" providerId="LiveId" clId="{4E4A41EF-3AC9-49AC-B115-8856AA469022}" dt="2023-03-26T19:27:29.388" v="117"/>
            <ac:spMkLst>
              <pc:docMk/>
              <pc:sldMasterMk cId="3721631213" sldId="2147483712"/>
              <pc:sldLayoutMk cId="1261787195" sldId="2147483715"/>
              <ac:spMk id="7" creationId="{63D6433D-8DFD-A025-6536-41D08115F4B3}"/>
            </ac:spMkLst>
          </pc:spChg>
          <pc:spChg chg="add">
            <ac:chgData name="Roshan Vishwakarma" userId="33b8d3b5b45e1d3b" providerId="LiveId" clId="{4E4A41EF-3AC9-49AC-B115-8856AA469022}" dt="2023-03-26T19:27:29.388" v="117"/>
            <ac:spMkLst>
              <pc:docMk/>
              <pc:sldMasterMk cId="3721631213" sldId="2147483712"/>
              <pc:sldLayoutMk cId="1261787195" sldId="2147483715"/>
              <ac:spMk id="8" creationId="{9171F28B-2D2C-9709-211F-CA5D0F87440A}"/>
            </ac:spMkLst>
          </pc:spChg>
          <pc:spChg chg="add">
            <ac:chgData name="Roshan Vishwakarma" userId="33b8d3b5b45e1d3b" providerId="LiveId" clId="{4E4A41EF-3AC9-49AC-B115-8856AA469022}" dt="2023-03-26T19:27:29.388" v="117"/>
            <ac:spMkLst>
              <pc:docMk/>
              <pc:sldMasterMk cId="3721631213" sldId="2147483712"/>
              <pc:sldLayoutMk cId="1261787195" sldId="2147483715"/>
              <ac:spMk id="9" creationId="{D8BA5DEC-8CA4-5F09-53C5-2F91A3F4B009}"/>
            </ac:spMkLst>
          </pc:spChg>
          <pc:spChg chg="add">
            <ac:chgData name="Roshan Vishwakarma" userId="33b8d3b5b45e1d3b" providerId="LiveId" clId="{4E4A41EF-3AC9-49AC-B115-8856AA469022}" dt="2023-03-26T19:27:29.388" v="117"/>
            <ac:spMkLst>
              <pc:docMk/>
              <pc:sldMasterMk cId="3721631213" sldId="2147483712"/>
              <pc:sldLayoutMk cId="1261787195" sldId="2147483715"/>
              <ac:spMk id="10" creationId="{72DF729E-096A-ED22-04A3-9B6C1C4AC65C}"/>
            </ac:spMkLst>
          </pc:spChg>
          <pc:spChg chg="add">
            <ac:chgData name="Roshan Vishwakarma" userId="33b8d3b5b45e1d3b" providerId="LiveId" clId="{4E4A41EF-3AC9-49AC-B115-8856AA469022}" dt="2023-03-26T19:27:29.388" v="117"/>
            <ac:spMkLst>
              <pc:docMk/>
              <pc:sldMasterMk cId="3721631213" sldId="2147483712"/>
              <pc:sldLayoutMk cId="1261787195" sldId="2147483715"/>
              <ac:spMk id="11" creationId="{BAF74B91-2DA4-504B-94E5-3BD95CC03001}"/>
            </ac:spMkLst>
          </pc:spChg>
          <pc:spChg chg="add">
            <ac:chgData name="Roshan Vishwakarma" userId="33b8d3b5b45e1d3b" providerId="LiveId" clId="{4E4A41EF-3AC9-49AC-B115-8856AA469022}" dt="2023-03-26T19:27:29.388" v="117"/>
            <ac:spMkLst>
              <pc:docMk/>
              <pc:sldMasterMk cId="3721631213" sldId="2147483712"/>
              <pc:sldLayoutMk cId="1261787195" sldId="2147483715"/>
              <ac:spMk id="12" creationId="{4FC2117F-4CB8-3514-036E-E85416B8FC16}"/>
            </ac:spMkLst>
          </pc:spChg>
          <pc:spChg chg="add">
            <ac:chgData name="Roshan Vishwakarma" userId="33b8d3b5b45e1d3b" providerId="LiveId" clId="{4E4A41EF-3AC9-49AC-B115-8856AA469022}" dt="2023-03-26T19:27:29.388" v="117"/>
            <ac:spMkLst>
              <pc:docMk/>
              <pc:sldMasterMk cId="3721631213" sldId="2147483712"/>
              <pc:sldLayoutMk cId="1261787195" sldId="2147483715"/>
              <ac:spMk id="13" creationId="{1761FCA5-DE23-EA29-96C8-591BEADD61D1}"/>
            </ac:spMkLst>
          </pc:spChg>
          <pc:spChg chg="add">
            <ac:chgData name="Roshan Vishwakarma" userId="33b8d3b5b45e1d3b" providerId="LiveId" clId="{4E4A41EF-3AC9-49AC-B115-8856AA469022}" dt="2023-03-26T19:27:29.388" v="117"/>
            <ac:spMkLst>
              <pc:docMk/>
              <pc:sldMasterMk cId="3721631213" sldId="2147483712"/>
              <pc:sldLayoutMk cId="1261787195" sldId="2147483715"/>
              <ac:spMk id="14" creationId="{74811BE2-C0CC-09E1-DF8D-F0B430AF624C}"/>
            </ac:spMkLst>
          </pc:spChg>
          <pc:spChg chg="add">
            <ac:chgData name="Roshan Vishwakarma" userId="33b8d3b5b45e1d3b" providerId="LiveId" clId="{4E4A41EF-3AC9-49AC-B115-8856AA469022}" dt="2023-03-26T19:27:29.388" v="117"/>
            <ac:spMkLst>
              <pc:docMk/>
              <pc:sldMasterMk cId="3721631213" sldId="2147483712"/>
              <pc:sldLayoutMk cId="1261787195" sldId="2147483715"/>
              <ac:spMk id="15" creationId="{3DC6D6DD-0A5F-5393-DF0A-C8B74DDEAF97}"/>
            </ac:spMkLst>
          </pc:spChg>
          <pc:grpChg chg="add">
            <ac:chgData name="Roshan Vishwakarma" userId="33b8d3b5b45e1d3b" providerId="LiveId" clId="{4E4A41EF-3AC9-49AC-B115-8856AA469022}" dt="2023-03-26T19:27:29.388" v="117"/>
            <ac:grpSpMkLst>
              <pc:docMk/>
              <pc:sldMasterMk cId="3721631213" sldId="2147483712"/>
              <pc:sldLayoutMk cId="1261787195" sldId="2147483715"/>
              <ac:grpSpMk id="16" creationId="{06C2C855-9CF9-A495-950F-E1AE1A9EA688}"/>
            </ac:grpSpMkLst>
          </pc:grpChg>
          <pc:grpChg chg="add">
            <ac:chgData name="Roshan Vishwakarma" userId="33b8d3b5b45e1d3b" providerId="LiveId" clId="{4E4A41EF-3AC9-49AC-B115-8856AA469022}" dt="2023-03-26T19:27:29.388" v="117"/>
            <ac:grpSpMkLst>
              <pc:docMk/>
              <pc:sldMasterMk cId="3721631213" sldId="2147483712"/>
              <pc:sldLayoutMk cId="1261787195" sldId="2147483715"/>
              <ac:grpSpMk id="19" creationId="{56BCF686-FED8-0152-E7A9-9EDB5FD5DFD9}"/>
            </ac:grpSpMkLst>
          </pc:grpChg>
        </pc:sldLayoutChg>
        <pc:sldLayoutChg chg="addSp">
          <pc:chgData name="Roshan Vishwakarma" userId="33b8d3b5b45e1d3b" providerId="LiveId" clId="{4E4A41EF-3AC9-49AC-B115-8856AA469022}" dt="2023-03-26T19:27:29.388" v="117"/>
          <pc:sldLayoutMkLst>
            <pc:docMk/>
            <pc:sldMasterMk cId="3721631213" sldId="2147483712"/>
            <pc:sldLayoutMk cId="2599851848" sldId="2147483716"/>
          </pc:sldLayoutMkLst>
          <pc:spChg chg="add">
            <ac:chgData name="Roshan Vishwakarma" userId="33b8d3b5b45e1d3b" providerId="LiveId" clId="{4E4A41EF-3AC9-49AC-B115-8856AA469022}" dt="2023-03-26T19:27:29.388" v="117"/>
            <ac:spMkLst>
              <pc:docMk/>
              <pc:sldMasterMk cId="3721631213" sldId="2147483712"/>
              <pc:sldLayoutMk cId="2599851848" sldId="2147483716"/>
              <ac:spMk id="8" creationId="{E3C6F65C-2B4F-BCDA-E65B-8C3A538704DD}"/>
            </ac:spMkLst>
          </pc:spChg>
          <pc:spChg chg="add">
            <ac:chgData name="Roshan Vishwakarma" userId="33b8d3b5b45e1d3b" providerId="LiveId" clId="{4E4A41EF-3AC9-49AC-B115-8856AA469022}" dt="2023-03-26T19:27:29.388" v="117"/>
            <ac:spMkLst>
              <pc:docMk/>
              <pc:sldMasterMk cId="3721631213" sldId="2147483712"/>
              <pc:sldLayoutMk cId="2599851848" sldId="2147483716"/>
              <ac:spMk id="9" creationId="{B5EC379C-E9E3-856D-3EEB-3651F6A61FB3}"/>
            </ac:spMkLst>
          </pc:spChg>
          <pc:spChg chg="add">
            <ac:chgData name="Roshan Vishwakarma" userId="33b8d3b5b45e1d3b" providerId="LiveId" clId="{4E4A41EF-3AC9-49AC-B115-8856AA469022}" dt="2023-03-26T19:27:29.388" v="117"/>
            <ac:spMkLst>
              <pc:docMk/>
              <pc:sldMasterMk cId="3721631213" sldId="2147483712"/>
              <pc:sldLayoutMk cId="2599851848" sldId="2147483716"/>
              <ac:spMk id="10" creationId="{292323E4-E935-9391-451C-DA179E03BAF9}"/>
            </ac:spMkLst>
          </pc:spChg>
          <pc:spChg chg="add">
            <ac:chgData name="Roshan Vishwakarma" userId="33b8d3b5b45e1d3b" providerId="LiveId" clId="{4E4A41EF-3AC9-49AC-B115-8856AA469022}" dt="2023-03-26T19:27:29.388" v="117"/>
            <ac:spMkLst>
              <pc:docMk/>
              <pc:sldMasterMk cId="3721631213" sldId="2147483712"/>
              <pc:sldLayoutMk cId="2599851848" sldId="2147483716"/>
              <ac:spMk id="11" creationId="{5D0A4D2F-EA84-1B72-D36F-22BACFC2022C}"/>
            </ac:spMkLst>
          </pc:spChg>
          <pc:spChg chg="add">
            <ac:chgData name="Roshan Vishwakarma" userId="33b8d3b5b45e1d3b" providerId="LiveId" clId="{4E4A41EF-3AC9-49AC-B115-8856AA469022}" dt="2023-03-26T19:27:29.388" v="117"/>
            <ac:spMkLst>
              <pc:docMk/>
              <pc:sldMasterMk cId="3721631213" sldId="2147483712"/>
              <pc:sldLayoutMk cId="2599851848" sldId="2147483716"/>
              <ac:spMk id="12" creationId="{E3D8C6C4-1936-B9CB-A3DC-16AC09FB1FF7}"/>
            </ac:spMkLst>
          </pc:spChg>
          <pc:spChg chg="add">
            <ac:chgData name="Roshan Vishwakarma" userId="33b8d3b5b45e1d3b" providerId="LiveId" clId="{4E4A41EF-3AC9-49AC-B115-8856AA469022}" dt="2023-03-26T19:27:29.388" v="117"/>
            <ac:spMkLst>
              <pc:docMk/>
              <pc:sldMasterMk cId="3721631213" sldId="2147483712"/>
              <pc:sldLayoutMk cId="2599851848" sldId="2147483716"/>
              <ac:spMk id="19" creationId="{6A63B49C-927F-A29E-8DC0-263B914D17C5}"/>
            </ac:spMkLst>
          </pc:spChg>
          <pc:grpChg chg="add">
            <ac:chgData name="Roshan Vishwakarma" userId="33b8d3b5b45e1d3b" providerId="LiveId" clId="{4E4A41EF-3AC9-49AC-B115-8856AA469022}" dt="2023-03-26T19:27:29.388" v="117"/>
            <ac:grpSpMkLst>
              <pc:docMk/>
              <pc:sldMasterMk cId="3721631213" sldId="2147483712"/>
              <pc:sldLayoutMk cId="2599851848" sldId="2147483716"/>
              <ac:grpSpMk id="13" creationId="{C1EE6DA4-C15A-899A-BC63-E8212174211E}"/>
            </ac:grpSpMkLst>
          </pc:grpChg>
          <pc:grpChg chg="add">
            <ac:chgData name="Roshan Vishwakarma" userId="33b8d3b5b45e1d3b" providerId="LiveId" clId="{4E4A41EF-3AC9-49AC-B115-8856AA469022}" dt="2023-03-26T19:27:29.388" v="117"/>
            <ac:grpSpMkLst>
              <pc:docMk/>
              <pc:sldMasterMk cId="3721631213" sldId="2147483712"/>
              <pc:sldLayoutMk cId="2599851848" sldId="2147483716"/>
              <ac:grpSpMk id="16" creationId="{674B79FC-E8A6-5AC1-1BC7-87185FDC2287}"/>
            </ac:grpSpMkLst>
          </pc:grpChg>
        </pc:sldLayoutChg>
        <pc:sldLayoutChg chg="addSp">
          <pc:chgData name="Roshan Vishwakarma" userId="33b8d3b5b45e1d3b" providerId="LiveId" clId="{4E4A41EF-3AC9-49AC-B115-8856AA469022}" dt="2023-03-26T19:27:29.388" v="117"/>
          <pc:sldLayoutMkLst>
            <pc:docMk/>
            <pc:sldMasterMk cId="3721631213" sldId="2147483712"/>
            <pc:sldLayoutMk cId="2734797409" sldId="2147483717"/>
          </pc:sldLayoutMkLst>
          <pc:spChg chg="add">
            <ac:chgData name="Roshan Vishwakarma" userId="33b8d3b5b45e1d3b" providerId="LiveId" clId="{4E4A41EF-3AC9-49AC-B115-8856AA469022}" dt="2023-03-26T19:27:29.388" v="117"/>
            <ac:spMkLst>
              <pc:docMk/>
              <pc:sldMasterMk cId="3721631213" sldId="2147483712"/>
              <pc:sldLayoutMk cId="2734797409" sldId="2147483717"/>
              <ac:spMk id="10" creationId="{4A49D56F-1C85-9994-3E3B-F5285CB92BB8}"/>
            </ac:spMkLst>
          </pc:spChg>
          <pc:spChg chg="add">
            <ac:chgData name="Roshan Vishwakarma" userId="33b8d3b5b45e1d3b" providerId="LiveId" clId="{4E4A41EF-3AC9-49AC-B115-8856AA469022}" dt="2023-03-26T19:27:29.388" v="117"/>
            <ac:spMkLst>
              <pc:docMk/>
              <pc:sldMasterMk cId="3721631213" sldId="2147483712"/>
              <pc:sldLayoutMk cId="2734797409" sldId="2147483717"/>
              <ac:spMk id="11" creationId="{8B021FFE-256F-A082-DA4A-5FDD1C7AD295}"/>
            </ac:spMkLst>
          </pc:spChg>
          <pc:spChg chg="add">
            <ac:chgData name="Roshan Vishwakarma" userId="33b8d3b5b45e1d3b" providerId="LiveId" clId="{4E4A41EF-3AC9-49AC-B115-8856AA469022}" dt="2023-03-26T19:27:29.388" v="117"/>
            <ac:spMkLst>
              <pc:docMk/>
              <pc:sldMasterMk cId="3721631213" sldId="2147483712"/>
              <pc:sldLayoutMk cId="2734797409" sldId="2147483717"/>
              <ac:spMk id="12" creationId="{14D53CED-A68B-69B7-F056-1FA2F8402054}"/>
            </ac:spMkLst>
          </pc:spChg>
          <pc:spChg chg="add">
            <ac:chgData name="Roshan Vishwakarma" userId="33b8d3b5b45e1d3b" providerId="LiveId" clId="{4E4A41EF-3AC9-49AC-B115-8856AA469022}" dt="2023-03-26T19:27:29.388" v="117"/>
            <ac:spMkLst>
              <pc:docMk/>
              <pc:sldMasterMk cId="3721631213" sldId="2147483712"/>
              <pc:sldLayoutMk cId="2734797409" sldId="2147483717"/>
              <ac:spMk id="13" creationId="{AC1AE075-88C5-A19C-425C-267DE6FB59CC}"/>
            </ac:spMkLst>
          </pc:spChg>
          <pc:spChg chg="add">
            <ac:chgData name="Roshan Vishwakarma" userId="33b8d3b5b45e1d3b" providerId="LiveId" clId="{4E4A41EF-3AC9-49AC-B115-8856AA469022}" dt="2023-03-26T19:27:29.388" v="117"/>
            <ac:spMkLst>
              <pc:docMk/>
              <pc:sldMasterMk cId="3721631213" sldId="2147483712"/>
              <pc:sldLayoutMk cId="2734797409" sldId="2147483717"/>
              <ac:spMk id="14" creationId="{2AD62CF8-7690-1074-29DE-27684B527A91}"/>
            </ac:spMkLst>
          </pc:spChg>
          <pc:spChg chg="add">
            <ac:chgData name="Roshan Vishwakarma" userId="33b8d3b5b45e1d3b" providerId="LiveId" clId="{4E4A41EF-3AC9-49AC-B115-8856AA469022}" dt="2023-03-26T19:27:29.388" v="117"/>
            <ac:spMkLst>
              <pc:docMk/>
              <pc:sldMasterMk cId="3721631213" sldId="2147483712"/>
              <pc:sldLayoutMk cId="2734797409" sldId="2147483717"/>
              <ac:spMk id="21" creationId="{E1049D22-0575-17EA-764E-34554D0A3276}"/>
            </ac:spMkLst>
          </pc:spChg>
          <pc:grpChg chg="add">
            <ac:chgData name="Roshan Vishwakarma" userId="33b8d3b5b45e1d3b" providerId="LiveId" clId="{4E4A41EF-3AC9-49AC-B115-8856AA469022}" dt="2023-03-26T19:27:29.388" v="117"/>
            <ac:grpSpMkLst>
              <pc:docMk/>
              <pc:sldMasterMk cId="3721631213" sldId="2147483712"/>
              <pc:sldLayoutMk cId="2734797409" sldId="2147483717"/>
              <ac:grpSpMk id="15" creationId="{F24F0D17-A8E4-DB02-0EF2-BFC86111CED1}"/>
            </ac:grpSpMkLst>
          </pc:grpChg>
          <pc:grpChg chg="add">
            <ac:chgData name="Roshan Vishwakarma" userId="33b8d3b5b45e1d3b" providerId="LiveId" clId="{4E4A41EF-3AC9-49AC-B115-8856AA469022}" dt="2023-03-26T19:27:29.388" v="117"/>
            <ac:grpSpMkLst>
              <pc:docMk/>
              <pc:sldMasterMk cId="3721631213" sldId="2147483712"/>
              <pc:sldLayoutMk cId="2734797409" sldId="2147483717"/>
              <ac:grpSpMk id="18" creationId="{5D85213E-B8F9-A767-5114-903B1E69A9A0}"/>
            </ac:grpSpMkLst>
          </pc:grpChg>
        </pc:sldLayoutChg>
        <pc:sldLayoutChg chg="addSp">
          <pc:chgData name="Roshan Vishwakarma" userId="33b8d3b5b45e1d3b" providerId="LiveId" clId="{4E4A41EF-3AC9-49AC-B115-8856AA469022}" dt="2023-03-26T19:27:29.388" v="117"/>
          <pc:sldLayoutMkLst>
            <pc:docMk/>
            <pc:sldMasterMk cId="3721631213" sldId="2147483712"/>
            <pc:sldLayoutMk cId="166519898" sldId="2147483718"/>
          </pc:sldLayoutMkLst>
          <pc:spChg chg="add">
            <ac:chgData name="Roshan Vishwakarma" userId="33b8d3b5b45e1d3b" providerId="LiveId" clId="{4E4A41EF-3AC9-49AC-B115-8856AA469022}" dt="2023-03-26T19:27:29.388" v="117"/>
            <ac:spMkLst>
              <pc:docMk/>
              <pc:sldMasterMk cId="3721631213" sldId="2147483712"/>
              <pc:sldLayoutMk cId="166519898" sldId="2147483718"/>
              <ac:spMk id="6" creationId="{FEFD39BB-5E37-85F6-4D44-6D4BE0569C19}"/>
            </ac:spMkLst>
          </pc:spChg>
          <pc:spChg chg="add">
            <ac:chgData name="Roshan Vishwakarma" userId="33b8d3b5b45e1d3b" providerId="LiveId" clId="{4E4A41EF-3AC9-49AC-B115-8856AA469022}" dt="2023-03-26T19:27:29.388" v="117"/>
            <ac:spMkLst>
              <pc:docMk/>
              <pc:sldMasterMk cId="3721631213" sldId="2147483712"/>
              <pc:sldLayoutMk cId="166519898" sldId="2147483718"/>
              <ac:spMk id="7" creationId="{528C169D-F0D0-D637-7818-F61A4E21EEF5}"/>
            </ac:spMkLst>
          </pc:spChg>
          <pc:spChg chg="add">
            <ac:chgData name="Roshan Vishwakarma" userId="33b8d3b5b45e1d3b" providerId="LiveId" clId="{4E4A41EF-3AC9-49AC-B115-8856AA469022}" dt="2023-03-26T19:27:29.388" v="117"/>
            <ac:spMkLst>
              <pc:docMk/>
              <pc:sldMasterMk cId="3721631213" sldId="2147483712"/>
              <pc:sldLayoutMk cId="166519898" sldId="2147483718"/>
              <ac:spMk id="8" creationId="{D3EAFDEC-BAB1-CA7B-3F64-C275EDD43E81}"/>
            </ac:spMkLst>
          </pc:spChg>
          <pc:spChg chg="add">
            <ac:chgData name="Roshan Vishwakarma" userId="33b8d3b5b45e1d3b" providerId="LiveId" clId="{4E4A41EF-3AC9-49AC-B115-8856AA469022}" dt="2023-03-26T19:27:29.388" v="117"/>
            <ac:spMkLst>
              <pc:docMk/>
              <pc:sldMasterMk cId="3721631213" sldId="2147483712"/>
              <pc:sldLayoutMk cId="166519898" sldId="2147483718"/>
              <ac:spMk id="9" creationId="{06581F0B-EE71-C104-4D6C-E55767595D6A}"/>
            </ac:spMkLst>
          </pc:spChg>
          <pc:spChg chg="add">
            <ac:chgData name="Roshan Vishwakarma" userId="33b8d3b5b45e1d3b" providerId="LiveId" clId="{4E4A41EF-3AC9-49AC-B115-8856AA469022}" dt="2023-03-26T19:27:29.388" v="117"/>
            <ac:spMkLst>
              <pc:docMk/>
              <pc:sldMasterMk cId="3721631213" sldId="2147483712"/>
              <pc:sldLayoutMk cId="166519898" sldId="2147483718"/>
              <ac:spMk id="10" creationId="{70105579-3CE0-4EA4-BB55-155F7672C244}"/>
            </ac:spMkLst>
          </pc:spChg>
          <pc:spChg chg="add">
            <ac:chgData name="Roshan Vishwakarma" userId="33b8d3b5b45e1d3b" providerId="LiveId" clId="{4E4A41EF-3AC9-49AC-B115-8856AA469022}" dt="2023-03-26T19:27:29.388" v="117"/>
            <ac:spMkLst>
              <pc:docMk/>
              <pc:sldMasterMk cId="3721631213" sldId="2147483712"/>
              <pc:sldLayoutMk cId="166519898" sldId="2147483718"/>
              <ac:spMk id="17" creationId="{90A0A8D5-2B0E-0062-EAE5-9FF159E26852}"/>
            </ac:spMkLst>
          </pc:spChg>
          <pc:grpChg chg="add">
            <ac:chgData name="Roshan Vishwakarma" userId="33b8d3b5b45e1d3b" providerId="LiveId" clId="{4E4A41EF-3AC9-49AC-B115-8856AA469022}" dt="2023-03-26T19:27:29.388" v="117"/>
            <ac:grpSpMkLst>
              <pc:docMk/>
              <pc:sldMasterMk cId="3721631213" sldId="2147483712"/>
              <pc:sldLayoutMk cId="166519898" sldId="2147483718"/>
              <ac:grpSpMk id="11" creationId="{18BFA764-4043-9BAF-182D-EBC474E3F77E}"/>
            </ac:grpSpMkLst>
          </pc:grpChg>
          <pc:grpChg chg="add">
            <ac:chgData name="Roshan Vishwakarma" userId="33b8d3b5b45e1d3b" providerId="LiveId" clId="{4E4A41EF-3AC9-49AC-B115-8856AA469022}" dt="2023-03-26T19:27:29.388" v="117"/>
            <ac:grpSpMkLst>
              <pc:docMk/>
              <pc:sldMasterMk cId="3721631213" sldId="2147483712"/>
              <pc:sldLayoutMk cId="166519898" sldId="2147483718"/>
              <ac:grpSpMk id="14" creationId="{87D0C874-4C05-F7A5-F2E4-637D01D80283}"/>
            </ac:grpSpMkLst>
          </pc:grpChg>
        </pc:sldLayoutChg>
        <pc:sldLayoutChg chg="addSp">
          <pc:chgData name="Roshan Vishwakarma" userId="33b8d3b5b45e1d3b" providerId="LiveId" clId="{4E4A41EF-3AC9-49AC-B115-8856AA469022}" dt="2023-03-26T19:27:29.388" v="117"/>
          <pc:sldLayoutMkLst>
            <pc:docMk/>
            <pc:sldMasterMk cId="3721631213" sldId="2147483712"/>
            <pc:sldLayoutMk cId="132502805" sldId="2147483719"/>
          </pc:sldLayoutMkLst>
          <pc:spChg chg="add">
            <ac:chgData name="Roshan Vishwakarma" userId="33b8d3b5b45e1d3b" providerId="LiveId" clId="{4E4A41EF-3AC9-49AC-B115-8856AA469022}" dt="2023-03-26T19:27:29.388" v="117"/>
            <ac:spMkLst>
              <pc:docMk/>
              <pc:sldMasterMk cId="3721631213" sldId="2147483712"/>
              <pc:sldLayoutMk cId="132502805" sldId="2147483719"/>
              <ac:spMk id="5" creationId="{7BA7A822-F50F-5D39-CAEB-B424B842D3DC}"/>
            </ac:spMkLst>
          </pc:spChg>
          <pc:spChg chg="add">
            <ac:chgData name="Roshan Vishwakarma" userId="33b8d3b5b45e1d3b" providerId="LiveId" clId="{4E4A41EF-3AC9-49AC-B115-8856AA469022}" dt="2023-03-26T19:27:29.388" v="117"/>
            <ac:spMkLst>
              <pc:docMk/>
              <pc:sldMasterMk cId="3721631213" sldId="2147483712"/>
              <pc:sldLayoutMk cId="132502805" sldId="2147483719"/>
              <ac:spMk id="6" creationId="{DE7B5CAA-2063-B46A-0E19-F33425A380C5}"/>
            </ac:spMkLst>
          </pc:spChg>
          <pc:spChg chg="add">
            <ac:chgData name="Roshan Vishwakarma" userId="33b8d3b5b45e1d3b" providerId="LiveId" clId="{4E4A41EF-3AC9-49AC-B115-8856AA469022}" dt="2023-03-26T19:27:29.388" v="117"/>
            <ac:spMkLst>
              <pc:docMk/>
              <pc:sldMasterMk cId="3721631213" sldId="2147483712"/>
              <pc:sldLayoutMk cId="132502805" sldId="2147483719"/>
              <ac:spMk id="7" creationId="{50776F6B-EB65-2EF4-CEBA-E1097D4F1D29}"/>
            </ac:spMkLst>
          </pc:spChg>
          <pc:spChg chg="add">
            <ac:chgData name="Roshan Vishwakarma" userId="33b8d3b5b45e1d3b" providerId="LiveId" clId="{4E4A41EF-3AC9-49AC-B115-8856AA469022}" dt="2023-03-26T19:27:29.388" v="117"/>
            <ac:spMkLst>
              <pc:docMk/>
              <pc:sldMasterMk cId="3721631213" sldId="2147483712"/>
              <pc:sldLayoutMk cId="132502805" sldId="2147483719"/>
              <ac:spMk id="8" creationId="{1CFBE5FA-7F10-4E12-B89F-44D48EBD0FAE}"/>
            </ac:spMkLst>
          </pc:spChg>
          <pc:spChg chg="add">
            <ac:chgData name="Roshan Vishwakarma" userId="33b8d3b5b45e1d3b" providerId="LiveId" clId="{4E4A41EF-3AC9-49AC-B115-8856AA469022}" dt="2023-03-26T19:27:29.388" v="117"/>
            <ac:spMkLst>
              <pc:docMk/>
              <pc:sldMasterMk cId="3721631213" sldId="2147483712"/>
              <pc:sldLayoutMk cId="132502805" sldId="2147483719"/>
              <ac:spMk id="9" creationId="{38371909-EAE5-61D0-23DA-B521ADCB7477}"/>
            </ac:spMkLst>
          </pc:spChg>
          <pc:spChg chg="add">
            <ac:chgData name="Roshan Vishwakarma" userId="33b8d3b5b45e1d3b" providerId="LiveId" clId="{4E4A41EF-3AC9-49AC-B115-8856AA469022}" dt="2023-03-26T19:27:29.388" v="117"/>
            <ac:spMkLst>
              <pc:docMk/>
              <pc:sldMasterMk cId="3721631213" sldId="2147483712"/>
              <pc:sldLayoutMk cId="132502805" sldId="2147483719"/>
              <ac:spMk id="13" creationId="{99CD7766-F36D-0D50-1C2E-07AD19C6FEB6}"/>
            </ac:spMkLst>
          </pc:spChg>
          <pc:grpChg chg="add">
            <ac:chgData name="Roshan Vishwakarma" userId="33b8d3b5b45e1d3b" providerId="LiveId" clId="{4E4A41EF-3AC9-49AC-B115-8856AA469022}" dt="2023-03-26T19:27:29.388" v="117"/>
            <ac:grpSpMkLst>
              <pc:docMk/>
              <pc:sldMasterMk cId="3721631213" sldId="2147483712"/>
              <pc:sldLayoutMk cId="132502805" sldId="2147483719"/>
              <ac:grpSpMk id="10" creationId="{203D3754-78F6-EC49-6F00-A91D8A1B6264}"/>
            </ac:grpSpMkLst>
          </pc:grpChg>
        </pc:sldLayoutChg>
        <pc:sldLayoutChg chg="addSp">
          <pc:chgData name="Roshan Vishwakarma" userId="33b8d3b5b45e1d3b" providerId="LiveId" clId="{4E4A41EF-3AC9-49AC-B115-8856AA469022}" dt="2023-03-26T19:27:29.388" v="117"/>
          <pc:sldLayoutMkLst>
            <pc:docMk/>
            <pc:sldMasterMk cId="3721631213" sldId="2147483712"/>
            <pc:sldLayoutMk cId="3421256961" sldId="2147483720"/>
          </pc:sldLayoutMkLst>
          <pc:spChg chg="add">
            <ac:chgData name="Roshan Vishwakarma" userId="33b8d3b5b45e1d3b" providerId="LiveId" clId="{4E4A41EF-3AC9-49AC-B115-8856AA469022}" dt="2023-03-26T19:27:29.388" v="117"/>
            <ac:spMkLst>
              <pc:docMk/>
              <pc:sldMasterMk cId="3721631213" sldId="2147483712"/>
              <pc:sldLayoutMk cId="3421256961" sldId="2147483720"/>
              <ac:spMk id="8" creationId="{B007333F-1C8E-B3A3-1A85-BB629B039676}"/>
            </ac:spMkLst>
          </pc:spChg>
          <pc:spChg chg="add">
            <ac:chgData name="Roshan Vishwakarma" userId="33b8d3b5b45e1d3b" providerId="LiveId" clId="{4E4A41EF-3AC9-49AC-B115-8856AA469022}" dt="2023-03-26T19:27:29.388" v="117"/>
            <ac:spMkLst>
              <pc:docMk/>
              <pc:sldMasterMk cId="3721631213" sldId="2147483712"/>
              <pc:sldLayoutMk cId="3421256961" sldId="2147483720"/>
              <ac:spMk id="9" creationId="{CC82D0AB-51BA-293D-C719-F2BC462271FF}"/>
            </ac:spMkLst>
          </pc:spChg>
          <pc:spChg chg="add">
            <ac:chgData name="Roshan Vishwakarma" userId="33b8d3b5b45e1d3b" providerId="LiveId" clId="{4E4A41EF-3AC9-49AC-B115-8856AA469022}" dt="2023-03-26T19:27:29.388" v="117"/>
            <ac:spMkLst>
              <pc:docMk/>
              <pc:sldMasterMk cId="3721631213" sldId="2147483712"/>
              <pc:sldLayoutMk cId="3421256961" sldId="2147483720"/>
              <ac:spMk id="10" creationId="{E8FFFD6B-85A7-FF87-1E19-F0223B7100B4}"/>
            </ac:spMkLst>
          </pc:spChg>
          <pc:spChg chg="add">
            <ac:chgData name="Roshan Vishwakarma" userId="33b8d3b5b45e1d3b" providerId="LiveId" clId="{4E4A41EF-3AC9-49AC-B115-8856AA469022}" dt="2023-03-26T19:27:29.388" v="117"/>
            <ac:spMkLst>
              <pc:docMk/>
              <pc:sldMasterMk cId="3721631213" sldId="2147483712"/>
              <pc:sldLayoutMk cId="3421256961" sldId="2147483720"/>
              <ac:spMk id="11" creationId="{F453CDDE-EF30-CFA3-7D94-C617D35C1701}"/>
            </ac:spMkLst>
          </pc:spChg>
          <pc:spChg chg="add">
            <ac:chgData name="Roshan Vishwakarma" userId="33b8d3b5b45e1d3b" providerId="LiveId" clId="{4E4A41EF-3AC9-49AC-B115-8856AA469022}" dt="2023-03-26T19:27:29.388" v="117"/>
            <ac:spMkLst>
              <pc:docMk/>
              <pc:sldMasterMk cId="3721631213" sldId="2147483712"/>
              <pc:sldLayoutMk cId="3421256961" sldId="2147483720"/>
              <ac:spMk id="12" creationId="{EE82DFFA-D7B3-915A-AD4E-ACADA7EAFD3F}"/>
            </ac:spMkLst>
          </pc:spChg>
          <pc:spChg chg="add">
            <ac:chgData name="Roshan Vishwakarma" userId="33b8d3b5b45e1d3b" providerId="LiveId" clId="{4E4A41EF-3AC9-49AC-B115-8856AA469022}" dt="2023-03-26T19:27:29.388" v="117"/>
            <ac:spMkLst>
              <pc:docMk/>
              <pc:sldMasterMk cId="3721631213" sldId="2147483712"/>
              <pc:sldLayoutMk cId="3421256961" sldId="2147483720"/>
              <ac:spMk id="19" creationId="{EB88A187-905F-8BC5-3417-BA72D9939147}"/>
            </ac:spMkLst>
          </pc:spChg>
          <pc:grpChg chg="add">
            <ac:chgData name="Roshan Vishwakarma" userId="33b8d3b5b45e1d3b" providerId="LiveId" clId="{4E4A41EF-3AC9-49AC-B115-8856AA469022}" dt="2023-03-26T19:27:29.388" v="117"/>
            <ac:grpSpMkLst>
              <pc:docMk/>
              <pc:sldMasterMk cId="3721631213" sldId="2147483712"/>
              <pc:sldLayoutMk cId="3421256961" sldId="2147483720"/>
              <ac:grpSpMk id="13" creationId="{CA8AB71D-3570-B3FA-3616-D7A0E198F2F3}"/>
            </ac:grpSpMkLst>
          </pc:grpChg>
          <pc:grpChg chg="add">
            <ac:chgData name="Roshan Vishwakarma" userId="33b8d3b5b45e1d3b" providerId="LiveId" clId="{4E4A41EF-3AC9-49AC-B115-8856AA469022}" dt="2023-03-26T19:27:29.388" v="117"/>
            <ac:grpSpMkLst>
              <pc:docMk/>
              <pc:sldMasterMk cId="3721631213" sldId="2147483712"/>
              <pc:sldLayoutMk cId="3421256961" sldId="2147483720"/>
              <ac:grpSpMk id="16" creationId="{6A1623F9-9F58-18DA-7E66-0A3B01B1803F}"/>
            </ac:grpSpMkLst>
          </pc:grpChg>
        </pc:sldLayoutChg>
        <pc:sldLayoutChg chg="addSp">
          <pc:chgData name="Roshan Vishwakarma" userId="33b8d3b5b45e1d3b" providerId="LiveId" clId="{4E4A41EF-3AC9-49AC-B115-8856AA469022}" dt="2023-03-26T19:27:29.388" v="117"/>
          <pc:sldLayoutMkLst>
            <pc:docMk/>
            <pc:sldMasterMk cId="3721631213" sldId="2147483712"/>
            <pc:sldLayoutMk cId="3849820500" sldId="2147483721"/>
          </pc:sldLayoutMkLst>
          <pc:spChg chg="add">
            <ac:chgData name="Roshan Vishwakarma" userId="33b8d3b5b45e1d3b" providerId="LiveId" clId="{4E4A41EF-3AC9-49AC-B115-8856AA469022}" dt="2023-03-26T19:27:29.388" v="117"/>
            <ac:spMkLst>
              <pc:docMk/>
              <pc:sldMasterMk cId="3721631213" sldId="2147483712"/>
              <pc:sldLayoutMk cId="3849820500" sldId="2147483721"/>
              <ac:spMk id="3" creationId="{4A0CE459-F027-97F0-65EC-5246B8E3C3D4}"/>
            </ac:spMkLst>
          </pc:spChg>
          <pc:spChg chg="add">
            <ac:chgData name="Roshan Vishwakarma" userId="33b8d3b5b45e1d3b" providerId="LiveId" clId="{4E4A41EF-3AC9-49AC-B115-8856AA469022}" dt="2023-03-26T19:27:29.388" v="117"/>
            <ac:spMkLst>
              <pc:docMk/>
              <pc:sldMasterMk cId="3721631213" sldId="2147483712"/>
              <pc:sldLayoutMk cId="3849820500" sldId="2147483721"/>
              <ac:spMk id="8" creationId="{10B23BFB-7024-4720-0A4D-6CB42B7600BE}"/>
            </ac:spMkLst>
          </pc:spChg>
          <pc:spChg chg="add">
            <ac:chgData name="Roshan Vishwakarma" userId="33b8d3b5b45e1d3b" providerId="LiveId" clId="{4E4A41EF-3AC9-49AC-B115-8856AA469022}" dt="2023-03-26T19:27:29.388" v="117"/>
            <ac:spMkLst>
              <pc:docMk/>
              <pc:sldMasterMk cId="3721631213" sldId="2147483712"/>
              <pc:sldLayoutMk cId="3849820500" sldId="2147483721"/>
              <ac:spMk id="9" creationId="{2B31A852-DE05-D120-810D-1B52172AD678}"/>
            </ac:spMkLst>
          </pc:spChg>
          <pc:spChg chg="add">
            <ac:chgData name="Roshan Vishwakarma" userId="33b8d3b5b45e1d3b" providerId="LiveId" clId="{4E4A41EF-3AC9-49AC-B115-8856AA469022}" dt="2023-03-26T19:27:29.388" v="117"/>
            <ac:spMkLst>
              <pc:docMk/>
              <pc:sldMasterMk cId="3721631213" sldId="2147483712"/>
              <pc:sldLayoutMk cId="3849820500" sldId="2147483721"/>
              <ac:spMk id="10" creationId="{F5BC2B1F-56C4-65AB-FF98-6DE0996998CA}"/>
            </ac:spMkLst>
          </pc:spChg>
          <pc:spChg chg="add">
            <ac:chgData name="Roshan Vishwakarma" userId="33b8d3b5b45e1d3b" providerId="LiveId" clId="{4E4A41EF-3AC9-49AC-B115-8856AA469022}" dt="2023-03-26T19:27:29.388" v="117"/>
            <ac:spMkLst>
              <pc:docMk/>
              <pc:sldMasterMk cId="3721631213" sldId="2147483712"/>
              <pc:sldLayoutMk cId="3849820500" sldId="2147483721"/>
              <ac:spMk id="11" creationId="{3DCECE10-8A41-E8D8-161D-E9154308DABF}"/>
            </ac:spMkLst>
          </pc:spChg>
          <pc:spChg chg="add">
            <ac:chgData name="Roshan Vishwakarma" userId="33b8d3b5b45e1d3b" providerId="LiveId" clId="{4E4A41EF-3AC9-49AC-B115-8856AA469022}" dt="2023-03-26T19:27:29.388" v="117"/>
            <ac:spMkLst>
              <pc:docMk/>
              <pc:sldMasterMk cId="3721631213" sldId="2147483712"/>
              <pc:sldLayoutMk cId="3849820500" sldId="2147483721"/>
              <ac:spMk id="19" creationId="{3861E5A3-95D0-536F-B448-5F4584E0B49B}"/>
            </ac:spMkLst>
          </pc:spChg>
          <pc:grpChg chg="add">
            <ac:chgData name="Roshan Vishwakarma" userId="33b8d3b5b45e1d3b" providerId="LiveId" clId="{4E4A41EF-3AC9-49AC-B115-8856AA469022}" dt="2023-03-26T19:27:29.388" v="117"/>
            <ac:grpSpMkLst>
              <pc:docMk/>
              <pc:sldMasterMk cId="3721631213" sldId="2147483712"/>
              <pc:sldLayoutMk cId="3849820500" sldId="2147483721"/>
              <ac:grpSpMk id="12" creationId="{0979BCFE-FABA-754F-7DB9-2F650AEAE49B}"/>
            </ac:grpSpMkLst>
          </pc:grpChg>
          <pc:grpChg chg="add">
            <ac:chgData name="Roshan Vishwakarma" userId="33b8d3b5b45e1d3b" providerId="LiveId" clId="{4E4A41EF-3AC9-49AC-B115-8856AA469022}" dt="2023-03-26T19:27:29.388" v="117"/>
            <ac:grpSpMkLst>
              <pc:docMk/>
              <pc:sldMasterMk cId="3721631213" sldId="2147483712"/>
              <pc:sldLayoutMk cId="3849820500" sldId="2147483721"/>
              <ac:grpSpMk id="16" creationId="{E0F1EE73-4D43-5EA3-FFAD-2AEA84B42FDA}"/>
            </ac:grpSpMkLst>
          </pc:gr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3/27/2023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3/27/2023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EF432E0-C93C-502F-D727-7CC689BAE39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5D571D1-AE75-6239-AFCA-7AA8F8480ECD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1495EC4-8BC1-33CF-5F76-7BC7BFCFC812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5494F9EF-1809-3C7B-9F62-A54AF17EC43B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3D2E15A-D952-EC7C-B611-28C475DD91B3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2" name="Right Triangle 21">
                <a:extLst>
                  <a:ext uri="{FF2B5EF4-FFF2-40B4-BE49-F238E27FC236}">
                    <a16:creationId xmlns:a16="http://schemas.microsoft.com/office/drawing/2014/main" id="{07B5528D-A68B-9397-BC6D-BFD387464BF2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4" name="Right Triangle 23">
                <a:extLst>
                  <a:ext uri="{FF2B5EF4-FFF2-40B4-BE49-F238E27FC236}">
                    <a16:creationId xmlns:a16="http://schemas.microsoft.com/office/drawing/2014/main" id="{09486446-939C-E307-26E0-35ABA8E5408B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5" name="Right Triangle 24">
                <a:extLst>
                  <a:ext uri="{FF2B5EF4-FFF2-40B4-BE49-F238E27FC236}">
                    <a16:creationId xmlns:a16="http://schemas.microsoft.com/office/drawing/2014/main" id="{B71F1BE1-C2B0-A4D0-02F5-D277091C1EA9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353D898-E2F8-12FD-B119-EAEC53E5B10B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032721E-E2F0-F67B-8862-981E310D239F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1DEFC03-9B5F-CA25-FF4D-8F1F12C89B77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id="{EE713B5F-D430-6039-DC9E-69467C9C4113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BBC39BF-D565-9F0B-597A-49800C7F257E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7D515A8-EB6C-4A60-E98C-AF9B6C394492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5" name="Freeform: Shape 12">
                <a:extLst>
                  <a:ext uri="{FF2B5EF4-FFF2-40B4-BE49-F238E27FC236}">
                    <a16:creationId xmlns:a16="http://schemas.microsoft.com/office/drawing/2014/main" id="{9EBB460A-9E43-7EF1-4399-A99193269EA0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9885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529625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401463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471848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012352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110345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178732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430424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2467263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481565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298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A40802-4D61-B2EC-6848-1781DD166659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D37E253-52F4-9DC6-1C70-CE6DCB21B13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2981AEF-E37C-081F-ACA0-EE712E7938D7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746E81D-DE63-D673-8C90-54B87ECA12C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84B5D87-1FA8-E0BB-6F84-C785F23315A7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B72454-90E5-0EBF-A736-9BCBDF06AF06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0867B31-71A7-F989-544C-FF5ABF88FCF9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4E180CD-54F3-B63D-9102-EBC28AC95FBC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2802722-E45C-7654-6F63-8E6334C929C4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5">
              <a:extLst>
                <a:ext uri="{FF2B5EF4-FFF2-40B4-BE49-F238E27FC236}">
                  <a16:creationId xmlns:a16="http://schemas.microsoft.com/office/drawing/2014/main" id="{A77FF15A-152C-238C-87CE-24BEE3EAC5B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id="{81BC90EB-9E30-2411-E96B-69D13B0CDF27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3E3D82B-E618-ED6B-8325-D743C14C8B0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1555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D6433D-8DFD-A025-6536-41D08115F4B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71F28B-2D2C-9709-211F-CA5D0F87440A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8BA5DEC-8CA4-5F09-53C5-2F91A3F4B009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72DF729E-096A-ED22-04A3-9B6C1C4AC65C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AF74B91-2DA4-504B-94E5-3BD95CC0300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FC2117F-4CB8-3514-036E-E85416B8FC16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761FCA5-DE23-EA29-96C8-591BEADD61D1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4811BE2-C0CC-09E1-DF8D-F0B430AF624C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DC6D6DD-0A5F-5393-DF0A-C8B74DDEAF97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C2C855-9CF9-A495-950F-E1AE1A9EA688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12A04EE-13D7-56EA-BE71-850A1C69DE12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03B528B-FB7D-DAFA-246D-575E143B612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6BCF686-FED8-0152-E7A9-9EDB5FD5DFD9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C9DEED2-320F-AE0F-E54C-F195EBA13E3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56C33AA-6D00-6436-60EE-F2C858762818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2617871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C6F65C-2B4F-BCDA-E65B-8C3A538704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5EC379C-E9E3-856D-3EEB-3651F6A61FB3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92323E4-E935-9391-451C-DA179E03BAF9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D0A4D2F-EA84-1B72-D36F-22BACFC2022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3D8C6C4-1936-B9CB-A3DC-16AC09FB1FF7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1EE6DA4-C15A-899A-BC63-E821217421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F446BFA-804B-F288-3DFB-89D2505E0D69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284C848-781B-8304-A2C9-BD865E083D9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4B79FC-E8A6-5AC1-1BC7-87185FDC2287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id="{FE68CCDD-93FA-61E6-70EC-87971F990B98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BD063627-7C83-EAEA-F3C0-103950569E4A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A63B49C-927F-A29E-8DC0-263B914D17C5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985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3/27/2023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49D56F-1C85-9994-3E3B-F5285CB92BB8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B021FFE-256F-A082-DA4A-5FDD1C7AD295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D53CED-A68B-69B7-F056-1FA2F8402054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C1AE075-88C5-A19C-425C-267DE6FB59C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AD62CF8-7690-1074-29DE-27684B527A9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4F0D17-A8E4-DB02-0EF2-BFC86111CED1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222864C-D5AC-27C2-0884-5DB98924B18D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FE9C117-ED5D-A6E8-E316-7284303C8CFF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D85213E-B8F9-A767-5114-903B1E69A9A0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4719CFCC-C97A-599D-97AA-BA1B34C25DC1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20" name="Rectangle: Single Corner Snipped 19">
              <a:extLst>
                <a:ext uri="{FF2B5EF4-FFF2-40B4-BE49-F238E27FC236}">
                  <a16:creationId xmlns:a16="http://schemas.microsoft.com/office/drawing/2014/main" id="{0FE3CDA8-6CEA-069B-B8DE-6BF9B4BAE85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1049D22-0575-17EA-764E-34554D0A3276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479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3/27/2023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FD39BB-5E37-85F6-4D44-6D4BE0569C19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28C169D-F0D0-D637-7818-F61A4E21EEF5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3EAFDEC-BAB1-CA7B-3F64-C275EDD43E81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6581F0B-EE71-C104-4D6C-E55767595D6A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0105579-3CE0-4EA4-BB55-155F7672C244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BFA764-4043-9BAF-182D-EBC474E3F77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3A7A3D6-C342-FD9F-D46D-1B2BFD460FF3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51912DE-EA00-5A3E-FA06-F64475982BA3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D0C874-4C05-F7A5-F2E4-637D01D80283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5" name="Rectangle: Single Corner Snipped 14">
              <a:extLst>
                <a:ext uri="{FF2B5EF4-FFF2-40B4-BE49-F238E27FC236}">
                  <a16:creationId xmlns:a16="http://schemas.microsoft.com/office/drawing/2014/main" id="{0F01FAF4-6AF9-9101-0878-6108A0776267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6" name="Rectangle: Single Corner Snipped 15">
              <a:extLst>
                <a:ext uri="{FF2B5EF4-FFF2-40B4-BE49-F238E27FC236}">
                  <a16:creationId xmlns:a16="http://schemas.microsoft.com/office/drawing/2014/main" id="{F808BF9C-9BD9-D37A-845A-F46CE76767A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0A0A8D5-2B0E-0062-EAE5-9FF159E2685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51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3/27/2023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A7A822-F50F-5D39-CAEB-B424B842D3DC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E7B5CAA-2063-B46A-0E19-F33425A380C5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7">
            <a:extLst>
              <a:ext uri="{FF2B5EF4-FFF2-40B4-BE49-F238E27FC236}">
                <a16:creationId xmlns:a16="http://schemas.microsoft.com/office/drawing/2014/main" id="{50776F6B-EB65-2EF4-CEBA-E1097D4F1D29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CFBE5FA-7F10-4E12-B89F-44D48EBD0FAE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7">
            <a:extLst>
              <a:ext uri="{FF2B5EF4-FFF2-40B4-BE49-F238E27FC236}">
                <a16:creationId xmlns:a16="http://schemas.microsoft.com/office/drawing/2014/main" id="{38371909-EAE5-61D0-23DA-B521ADCB7477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3D3754-78F6-EC49-6F00-A91D8A1B6264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22F1A8A4-AB01-6BAC-7D38-5FFC6D43C6C7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Freeform: Shape 16">
              <a:extLst>
                <a:ext uri="{FF2B5EF4-FFF2-40B4-BE49-F238E27FC236}">
                  <a16:creationId xmlns:a16="http://schemas.microsoft.com/office/drawing/2014/main" id="{EBDF1E20-9BFC-36EA-497B-5C955D6BA12E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Freeform: Shape 23">
            <a:extLst>
              <a:ext uri="{FF2B5EF4-FFF2-40B4-BE49-F238E27FC236}">
                <a16:creationId xmlns:a16="http://schemas.microsoft.com/office/drawing/2014/main" id="{99CD7766-F36D-0D50-1C2E-07AD19C6FEB6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50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07333F-1C8E-B3A3-1A85-BB629B039676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C82D0AB-51BA-293D-C719-F2BC462271F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8FFFD6B-85A7-FF87-1E19-F0223B7100B4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453CDDE-EF30-CFA3-7D94-C617D35C1701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E82DFFA-D7B3-915A-AD4E-ACADA7EAFD3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8AB71D-3570-B3FA-3616-D7A0E198F2F3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60956D2-C053-8A24-2943-4F7832BAFECD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A6F986-C943-A3EA-15F8-6CBA1A7D3DB9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A1623F9-9F58-18DA-7E66-0A3B01B1803F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id="{E300A12D-81E1-81C9-E501-63433E266C4A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1C78490A-64F1-210D-70BF-AA8B5799E40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B88A187-905F-8BC5-3417-BA72D9939147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125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0CE459-F027-97F0-65EC-5246B8E3C3D4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0B23BFB-7024-4720-0A4D-6CB42B7600BE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B31A852-DE05-D120-810D-1B52172AD678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5BC2B1F-56C4-65AB-FF98-6DE0996998CA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DCECE10-8A41-E8D8-161D-E9154308D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79BCFE-FABA-754F-7DB9-2F650AEAE49B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11F0B79-C907-BE6A-85C7-4EA01244768B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B6D5270-3B6C-B8FF-8373-BF89A68DEB3C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0F1EE73-4D43-5EA3-FFAD-2AEA84B42FDA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id="{51566D90-A57D-8865-E62C-AA15AC0E1786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21810798-8DE7-A48A-B672-80164E5FBAD0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61E5A3-95D0-536F-B448-5F4584E0B49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982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033493-60F6-59F7-569D-B9B46F003671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243037C-07A8-B0FB-1C2E-C2EF6EB3C1D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A7D92D5A-C92B-C545-AE57-CFAEBD26232A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57A0CA7-B855-4A01-E8F1-1676257BD246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7">
            <a:extLst>
              <a:ext uri="{FF2B5EF4-FFF2-40B4-BE49-F238E27FC236}">
                <a16:creationId xmlns:a16="http://schemas.microsoft.com/office/drawing/2014/main" id="{32DBE988-8C2C-F524-64F2-8C7A9A96520D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FCBBC686-28D2-8CE9-0EB1-F1B294C9A957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60D880D-0CE2-983E-8515-5FA08D11039B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0" name="Freeform: Shape 15">
              <a:extLst>
                <a:ext uri="{FF2B5EF4-FFF2-40B4-BE49-F238E27FC236}">
                  <a16:creationId xmlns:a16="http://schemas.microsoft.com/office/drawing/2014/main" id="{E3FFF5BD-A230-1A6B-C316-06BFADCE2E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16">
              <a:extLst>
                <a:ext uri="{FF2B5EF4-FFF2-40B4-BE49-F238E27FC236}">
                  <a16:creationId xmlns:a16="http://schemas.microsoft.com/office/drawing/2014/main" id="{B243BDBF-3916-2E20-F1A4-7E9E056740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ADBA357-4193-DF97-9C70-471BDD2C8C2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23" name="Rectangle: Single Corner Snipped 18">
              <a:extLst>
                <a:ext uri="{FF2B5EF4-FFF2-40B4-BE49-F238E27FC236}">
                  <a16:creationId xmlns:a16="http://schemas.microsoft.com/office/drawing/2014/main" id="{89EC6F25-E29D-07DA-E68D-590E8EB2423A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24" name="Rectangle: Single Corner Snipped 2">
              <a:extLst>
                <a:ext uri="{FF2B5EF4-FFF2-40B4-BE49-F238E27FC236}">
                  <a16:creationId xmlns:a16="http://schemas.microsoft.com/office/drawing/2014/main" id="{27FCDACE-A357-E0F0-C832-C6FC8FFA151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Freeform: Shape 23">
            <a:extLst>
              <a:ext uri="{FF2B5EF4-FFF2-40B4-BE49-F238E27FC236}">
                <a16:creationId xmlns:a16="http://schemas.microsoft.com/office/drawing/2014/main" id="{48A828F9-1ADA-D69F-4636-33ED6072CB71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Slide Number Placeholder 4">
            <a:extLst>
              <a:ext uri="{FF2B5EF4-FFF2-40B4-BE49-F238E27FC236}">
                <a16:creationId xmlns:a16="http://schemas.microsoft.com/office/drawing/2014/main" id="{53CF67F1-73E5-F0FE-E9F3-047A4B817CF9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1631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  <p:sldLayoutId id="2147483731" r:id="rId19"/>
    <p:sldLayoutId id="2147483651" r:id="rId20"/>
    <p:sldLayoutId id="2147483666" r:id="rId21"/>
    <p:sldLayoutId id="2147483661" r:id="rId22"/>
    <p:sldLayoutId id="2147483677" r:id="rId23"/>
    <p:sldLayoutId id="2147483674" r:id="rId24"/>
    <p:sldLayoutId id="2147483665" r:id="rId25"/>
    <p:sldLayoutId id="2147483673" r:id="rId26"/>
    <p:sldLayoutId id="2147483662" r:id="rId27"/>
    <p:sldLayoutId id="2147483663" r:id="rId28"/>
    <p:sldLayoutId id="2147483664" r:id="rId29"/>
    <p:sldLayoutId id="2147483675" r:id="rId30"/>
    <p:sldLayoutId id="2147483676" r:id="rId31"/>
    <p:sldLayoutId id="2147483672" r:id="rId32"/>
    <p:sldLayoutId id="2147483667" r:id="rId3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468" y="1640475"/>
            <a:ext cx="9177662" cy="2523931"/>
          </a:xfrm>
        </p:spPr>
        <p:txBody>
          <a:bodyPr anchor="ctr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56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  <a:cs typeface="Times New Roman" panose="02020603050405020304" pitchFamily="18" charset="0"/>
              </a:rPr>
              <a:t>Project Title </a:t>
            </a:r>
            <a:br>
              <a:rPr lang="en-US" sz="56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br>
              <a:rPr lang="en-US" sz="56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56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  <a:cs typeface="Times New Roman" panose="02020603050405020304" pitchFamily="18" charset="0"/>
              </a:rPr>
              <a:t>Image &amp; Audio</a:t>
            </a:r>
            <a:br>
              <a:rPr lang="en-US" sz="56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56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  <a:cs typeface="Times New Roman" panose="02020603050405020304" pitchFamily="18" charset="0"/>
              </a:rPr>
              <a:t> Captcha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7992" y="4627982"/>
            <a:ext cx="4544008" cy="2108719"/>
          </a:xfrm>
        </p:spPr>
        <p:txBody>
          <a:bodyPr>
            <a:no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–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Shruti Uttarwar		        2021BCS009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Hindavi Lande		        2022BCS505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Roshan Vishwakarma      2021BCS155    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Sushil Bhoybar		        2021BCS073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BD7E4-BABE-3F7E-A5C1-7C86D99C4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77" y="2844225"/>
            <a:ext cx="4024863" cy="584775"/>
          </a:xfrm>
        </p:spPr>
        <p:txBody>
          <a:bodyPr/>
          <a:lstStyle/>
          <a:p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Step 3: Make GUI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8893D2-8081-F96A-DE60-02D5FDA00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623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3913-AFA7-07DD-1D07-2ABE85078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9537" y="779625"/>
            <a:ext cx="2308225" cy="584775"/>
          </a:xfrm>
        </p:spPr>
        <p:txBody>
          <a:bodyPr/>
          <a:lstStyle/>
          <a:p>
            <a:r>
              <a:rPr lang="en-IN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6EFFE8-F019-AF04-DE57-E8C63A065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8DAA9-CEF2-3F22-C228-7E698FC8A2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0E291E-2BE8-CE50-6A2B-232351F1DD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22" t="12038" r="1344" b="6906"/>
          <a:stretch/>
        </p:blipFill>
        <p:spPr>
          <a:xfrm>
            <a:off x="565798" y="1688674"/>
            <a:ext cx="9156052" cy="462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59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CCB3A-CAB7-D6BB-4326-1D3571E08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398410-15F7-9730-BD56-5024B1CE9B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12" t="14014" r="23163" b="21496"/>
          <a:stretch/>
        </p:blipFill>
        <p:spPr>
          <a:xfrm>
            <a:off x="1063689" y="708795"/>
            <a:ext cx="9563877" cy="504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99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6895" y="2551923"/>
            <a:ext cx="4945598" cy="1243584"/>
          </a:xfrm>
        </p:spPr>
        <p:txBody>
          <a:bodyPr/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 !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148" y="816428"/>
            <a:ext cx="2741774" cy="859055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3148" y="2095654"/>
            <a:ext cx="4271995" cy="2364378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What is Captcha?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Applications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Libraries used in this project.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Captcha generation Algorithm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Source Code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Output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148" y="844420"/>
            <a:ext cx="4999783" cy="859055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What is Captcha?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3148" y="2142309"/>
            <a:ext cx="7351097" cy="2420360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cs typeface="Arial" panose="020B0604020202020204" pitchFamily="34" charset="0"/>
              </a:rPr>
              <a:t>It is a type of security measure known as challenge-response authentication.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CAPTCHA stands for "Completely Automated Public Turing test to tell Computers and Humans Apart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." </a:t>
            </a:r>
            <a:endParaRPr lang="en-US" sz="200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cs typeface="Arial" panose="020B0604020202020204" pitchFamily="34" charset="0"/>
              </a:rPr>
              <a:t>CAPTCHAs are tools you can use to differentiate between real users and automated users, such as bots.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2DFC2-6CE8-FB4F-0D93-09EEDCD11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295" y="900404"/>
            <a:ext cx="7781544" cy="859055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Applications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96426-1361-296C-8EC7-12E9A6314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4354" y="1965026"/>
            <a:ext cx="7164485" cy="445268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Preventing automated account creation.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the protection of Online Polling.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Blocking spam email.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Protecting e-commerce websites.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Enhancing online security.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Web registration.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Preventing Dictionary Attacks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preventing confidential web pages.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Preventing Bots in “Social Network”.</a:t>
            </a:r>
            <a:endParaRPr lang="en-IN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Detecting bots in “Online Games”.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ACDD1-4792-F606-8C06-914942E1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1006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32" y="1139371"/>
            <a:ext cx="6718300" cy="584775"/>
          </a:xfrm>
        </p:spPr>
        <p:txBody>
          <a:bodyPr/>
          <a:lstStyle/>
          <a:p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Libraries used in this project -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2084" y="1273139"/>
            <a:ext cx="6718300" cy="4093243"/>
          </a:xfrm>
        </p:spPr>
        <p:txBody>
          <a:bodyPr/>
          <a:lstStyle/>
          <a:p>
            <a:pPr marL="0" indent="0">
              <a:buNone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 tkinter import *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import tkinter.messagebox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 captcha.image import ImageCaptcha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import string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import random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import os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import pyttsx3</a:t>
            </a: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BADF6-16E1-8949-093A-9CE1468CC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231" y="2092072"/>
            <a:ext cx="8354267" cy="584775"/>
          </a:xfrm>
        </p:spPr>
        <p:txBody>
          <a:bodyPr/>
          <a:lstStyle/>
          <a:p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 Steps to generate Captcha with GUI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CDC448-A1B1-CA74-4567-F32E84379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4A027-588F-73AF-18C6-F8F0C48930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0800000" flipV="1">
            <a:off x="2677886" y="1117892"/>
            <a:ext cx="1076392" cy="4371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94F1433-889B-FDD8-3287-79E93CCFA48B}"/>
              </a:ext>
            </a:extLst>
          </p:cNvPr>
          <p:cNvSpPr/>
          <p:nvPr/>
        </p:nvSpPr>
        <p:spPr>
          <a:xfrm>
            <a:off x="479231" y="3305211"/>
            <a:ext cx="2792381" cy="1238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Algorithm of Captcha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F659A9-E35F-8F1F-9B57-7CDE4C787745}"/>
              </a:ext>
            </a:extLst>
          </p:cNvPr>
          <p:cNvSpPr/>
          <p:nvPr/>
        </p:nvSpPr>
        <p:spPr>
          <a:xfrm>
            <a:off x="4355709" y="3305210"/>
            <a:ext cx="2651581" cy="1238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Image &amp; Audio Captcha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9DA9D6-620A-6958-23E0-4616E8732B3E}"/>
              </a:ext>
            </a:extLst>
          </p:cNvPr>
          <p:cNvSpPr/>
          <p:nvPr/>
        </p:nvSpPr>
        <p:spPr>
          <a:xfrm>
            <a:off x="7854689" y="3305211"/>
            <a:ext cx="2370817" cy="1238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Make GUI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A5D30E-AC38-5EB4-A59A-B3B66B0BC82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271612" y="3924451"/>
            <a:ext cx="108409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FBB035-FC05-5F3F-1D8A-1A5D69D061E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007290" y="3924451"/>
            <a:ext cx="847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04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D54D5-067A-828F-B162-FE15C2A6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89" y="1068602"/>
            <a:ext cx="6506806" cy="584775"/>
          </a:xfrm>
        </p:spPr>
        <p:txBody>
          <a:bodyPr/>
          <a:lstStyle/>
          <a:p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Step 1: Algorithm of Captcha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C2E10E-A2CE-FEA8-384C-0A5138987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D5E31-4880-8CE5-8F7E-6F65A31D23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41455" y="1653377"/>
            <a:ext cx="6718300" cy="456081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image_captcha = ' '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def generate_captcha():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data_set=list(string.ascii_letters+string.digits)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s=' '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for i in range(6):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a=random.choice(data_set)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s=s+a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data_set.remove(a)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global image_captcha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image_captcha=s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return s</a:t>
            </a:r>
          </a:p>
        </p:txBody>
      </p:sp>
    </p:spTree>
    <p:extLst>
      <p:ext uri="{BB962C8B-B14F-4D97-AF65-F5344CB8AC3E}">
        <p14:creationId xmlns:p14="http://schemas.microsoft.com/office/powerpoint/2010/main" val="2089983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FEC2-DBB1-D125-A3BD-8FAF79B88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70" y="1026366"/>
            <a:ext cx="9016742" cy="618158"/>
          </a:xfrm>
        </p:spPr>
        <p:txBody>
          <a:bodyPr/>
          <a:lstStyle/>
          <a:p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Step 2: Generate Image &amp; Audio Captcha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6DEDCA-8AE8-34C8-1E46-81AF3BC17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D5A79-1D50-354D-2214-2D285AFED2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57007" y="1829729"/>
            <a:ext cx="6718300" cy="319854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def generate_first_image():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img = ImageCaptcha()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s=generate_captcha()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value=img.generate(s)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img.write(s,"c1.png")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os.startfile('c1.png')</a:t>
            </a:r>
          </a:p>
        </p:txBody>
      </p:sp>
    </p:spTree>
    <p:extLst>
      <p:ext uri="{BB962C8B-B14F-4D97-AF65-F5344CB8AC3E}">
        <p14:creationId xmlns:p14="http://schemas.microsoft.com/office/powerpoint/2010/main" val="2463825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25E49-9A80-1F5E-42BC-A0565E409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729538"/>
            <a:ext cx="11214100" cy="584775"/>
          </a:xfrm>
        </p:spPr>
        <p:txBody>
          <a:bodyPr/>
          <a:lstStyle/>
          <a:p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Step 2: Generate Image &amp; Audio Captcha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658DAE-884F-0A21-8EF4-105FF70BA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A36ED-F303-AEDE-88F7-2CD0D644B7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0826" y="1431652"/>
            <a:ext cx="7477190" cy="476608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def generate_audio_captcha():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s=generate_digit_captcha()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voiceEngine = pyttsx3.init()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voiceEngine.setProperty('rate',170)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voiceEngine.setProperty('volume',1.0)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voices=voiceEngine.getProperty('voices')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voiceEngine.setProperty('voice',voices[1].id)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voiceEngine.say(s)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voiceEngine.runAndWait()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voiceEngine.say(s)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voiceEngine.runAndWait()</a:t>
            </a:r>
          </a:p>
        </p:txBody>
      </p:sp>
    </p:spTree>
    <p:extLst>
      <p:ext uri="{BB962C8B-B14F-4D97-AF65-F5344CB8AC3E}">
        <p14:creationId xmlns:p14="http://schemas.microsoft.com/office/powerpoint/2010/main" val="400750782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343</TotalTime>
  <Words>458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Trade Gothic LT Pro</vt:lpstr>
      <vt:lpstr>Wingdings</vt:lpstr>
      <vt:lpstr>Wingdings 3</vt:lpstr>
      <vt:lpstr>Slice</vt:lpstr>
      <vt:lpstr>Project Title   Image &amp; Audio  Captcha Generator</vt:lpstr>
      <vt:lpstr>Contents</vt:lpstr>
      <vt:lpstr>What is Captcha?</vt:lpstr>
      <vt:lpstr>Applications </vt:lpstr>
      <vt:lpstr>Libraries used in this project -</vt:lpstr>
      <vt:lpstr>3 Steps to generate Captcha with GUI</vt:lpstr>
      <vt:lpstr>Step 1: Algorithm of Captcha</vt:lpstr>
      <vt:lpstr>Step 2: Generate Image &amp; Audio Captcha</vt:lpstr>
      <vt:lpstr>Step 2: Generate Image &amp; Audio Captcha</vt:lpstr>
      <vt:lpstr>Step 3: Make GUI</vt:lpstr>
      <vt:lpstr>Output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Shruti Uttarwar</dc:creator>
  <cp:lastModifiedBy>ROSHAN SHRI PRAKASH VISHWAKARMA</cp:lastModifiedBy>
  <cp:revision>41</cp:revision>
  <dcterms:created xsi:type="dcterms:W3CDTF">2023-03-25T14:40:42Z</dcterms:created>
  <dcterms:modified xsi:type="dcterms:W3CDTF">2023-03-26T20:16:20Z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