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22fef40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22fef4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2fef40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22fef40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22fef40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22fef40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2fef40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2fef40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219d420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219d42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47350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47350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2fef39_0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2fef39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22fef39_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22fef39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22fef39_0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22fef39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219d420_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219d420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2fef40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2fef40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2fef40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2fef40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22fef40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22fef40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19d420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19d420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438"/>
            <a:ext cx="1827408" cy="6859503"/>
            <a:chOff x="0" y="-1438"/>
            <a:chExt cx="798030" cy="6859503"/>
          </a:xfrm>
        </p:grpSpPr>
        <p:sp>
          <p:nvSpPr>
            <p:cNvPr id="11" name="Google Shape;11;p2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7316591" y="0"/>
            <a:ext cx="1827408" cy="6859503"/>
            <a:chOff x="0" y="-1438"/>
            <a:chExt cx="798030" cy="6859503"/>
          </a:xfrm>
        </p:grpSpPr>
        <p:sp>
          <p:nvSpPr>
            <p:cNvPr id="14" name="Google Shape;14;p2"/>
            <p:cNvSpPr/>
            <p:nvPr/>
          </p:nvSpPr>
          <p:spPr>
            <a:xfrm>
              <a:off x="0" y="-1438"/>
              <a:ext cx="79803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0"/>
              <a:ext cx="399015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3886200"/>
            <a:ext cx="77724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21" name="Google Shape;21;p3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24" name="Google Shape;24;p3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32" name="Google Shape;32;p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35" name="Google Shape;35;p4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44" name="Google Shape;44;p5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47" name="Google Shape;47;p5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54" name="Google Shape;54;p6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6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57" name="Google Shape;57;p6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64" name="Google Shape;64;p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7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67" name="Google Shape;67;p7"/>
            <p:cNvSpPr/>
            <p:nvPr/>
          </p:nvSpPr>
          <p:spPr>
            <a:xfrm>
              <a:off x="0" y="-1438"/>
              <a:ext cx="64918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0"/>
              <a:ext cx="500332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Char char="●"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○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■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685800" y="0"/>
            <a:ext cx="7772400" cy="6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FRC Java</a:t>
            </a:r>
            <a:endParaRPr sz="6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Lesson 1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FFFFFF"/>
                </a:solidFill>
              </a:rPr>
              <a:t>Variables, Arrays, Math</a:t>
            </a:r>
            <a:endParaRPr b="0"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Kyle Spurlock</a:t>
            </a:r>
            <a:endParaRPr sz="36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Team 313 Bionic Zebras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685800" y="7471825"/>
            <a:ext cx="7772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18249" cy="16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750" y="0"/>
            <a:ext cx="2118250" cy="16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-152397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Arrays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072600"/>
            <a:ext cx="8229600" cy="5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An array is like a variable, but it holds multiple values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Has square brackets after type, unlike other variables</a:t>
            </a:r>
            <a:endParaRPr sz="2600"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int[] anArray;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Then to allocate memory use the operator</a:t>
            </a:r>
            <a:endParaRPr sz="2600"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anArray = new int[#]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 access/assign data, use brackets and location(index)</a:t>
            </a:r>
            <a:endParaRPr sz="2600"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AnArray[0] = 423;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AnArray[3] = 33;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Array index ALWAYS starts at zero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Math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Addition is signified with a +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42 + 32 = 74</a:t>
            </a:r>
            <a:endParaRPr sz="2400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Subtraction is signified with a -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42 - 32 = 10</a:t>
            </a:r>
            <a:endParaRPr sz="2400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Multiplication is signified with a *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42 * 32 = 1344</a:t>
            </a:r>
            <a:endParaRPr sz="2400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Division is signified with a /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42 / 32 = 1.3125</a:t>
            </a:r>
            <a:endParaRPr sz="2400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Modulus is signified with a % (This gets the remainder)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42 % 32 = 10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Math Shortcuts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57200" y="1417650"/>
            <a:ext cx="82296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&lt;variable&gt;++; - adds 1 to the variables value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&lt;variable&gt;--; - subtracts 1 to the variables value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&lt;variable&gt; += &lt;data&gt; - adds data to the variable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&lt;variable&gt; -= &lt;data&gt; - multiply data with variable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&lt;variable&gt; *= &lt;data&gt; - divide data with variable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&lt;variable&gt; %= &lt;data&gt; - modulus data with variable</a:t>
            </a:r>
            <a:endParaRPr sz="2600"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var *= 30; is the same as: var = var * 30;</a:t>
            </a:r>
            <a:endParaRPr sz="2600"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age += 10; is the same as: age = age + 10;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FFFFFF"/>
                </a:solidFill>
              </a:rPr>
              <a:t>Data Types and Type Casting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57200" y="1417500"/>
            <a:ext cx="8229600" cy="5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Doing math on two int will result in an int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- 4/3 = 1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(double) 4/3 = 1.33333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If one or more are float/double, result is such: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- 4.0/3 = 1.33333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(int) 4.0/3 = 1</a:t>
            </a:r>
            <a:endParaRPr sz="2800"/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Casts go just before the number you are casting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Correct: (int) 3.44 - 2 (Changes 3.44 to 3)</a:t>
            </a:r>
            <a:endParaRPr sz="2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Incorrect: (int) 2 - 3.44 (Doesn't change 3.44)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Variables with Math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57200" y="1417500"/>
            <a:ext cx="8229600" cy="5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int var1 = 32;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int var2 = 53;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double var3 = 4.33;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int var4;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System.out.println(43-32);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System.out.println(var1/var2);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var4 = (int) var1 * var3;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double var5 = (double) var1/var3;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operand1 = var2 % var5;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System.out.println(var4 - var5);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System.out.println(var1);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What does this display?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End of Lesson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685800" y="4315325"/>
            <a:ext cx="77724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Next lesson we'll be learning about If and Switch Statements, and Comparison Operators!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Hello World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1828800"/>
            <a:ext cx="8229600" cy="22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public static void main(String args[]){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	System.out.println("Hello World!");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457075" y="4106775"/>
            <a:ext cx="82296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3000">
                <a:solidFill>
                  <a:srgbClr val="FFFFFF"/>
                </a:solidFill>
              </a:rPr>
              <a:t>"main" first method run in Java Program</a:t>
            </a:r>
            <a:endParaRPr sz="30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3000">
                <a:solidFill>
                  <a:srgbClr val="FFFFFF"/>
                </a:solidFill>
              </a:rPr>
              <a:t>All normal Java Programs need this framework</a:t>
            </a:r>
            <a:endParaRPr sz="3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		- FRC Robots have their own, however</a:t>
            </a:r>
            <a:endParaRPr sz="30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3000">
                <a:solidFill>
                  <a:srgbClr val="FFFFFF"/>
                </a:solidFill>
              </a:rPr>
              <a:t>The ; in line 2 shows that is the end of that statement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System.out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Methods include print() and println()</a:t>
            </a:r>
            <a:endParaRPr sz="3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	System.out.print();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latin typeface="Courier New"/>
                <a:ea typeface="Courier New"/>
                <a:cs typeface="Courier New"/>
                <a:sym typeface="Courier New"/>
              </a:rPr>
              <a:t>	System.out.println();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The data to print out is put inside the ()</a:t>
            </a:r>
            <a:endParaRPr sz="3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	System.out.println("Hello World");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	System.out.println(42);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Variable Types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457200" y="1172850"/>
            <a:ext cx="8229600" cy="5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 - Whole positive/negative numbers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- 5, 7, 2, 313, -334</a:t>
            </a:r>
            <a:endParaRPr/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float - Positive/negative numbers with decimal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- 3.554, 7.443, 3.14, - 32.2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/>
              <a:t>double - Positive/negative with longer decimal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- 4.55654, 3.14159, -2.54532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/>
              <a:t>String - Text (surrounded by "")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"Hello", "why", "good day", "number 3"</a:t>
            </a:r>
            <a:endParaRPr/>
          </a:p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2800"/>
              <a:t>boolean - True and false</a:t>
            </a:r>
            <a:endParaRPr sz="2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true, false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Assignment #1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57200" y="141765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the System.out.println() function, display your name, age, and what grade you are in. Then press the green arrow to run your program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example, I would do: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System.out.println("Kyle");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System.out.println(15);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System.out.println("11th");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Variables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457200" y="1417650"/>
            <a:ext cx="8229600" cy="51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Make a variable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&lt;type&gt; &lt;name&gt; = &lt;data&gt;;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	int age = 43;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Make a variable with no data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&lt;type&gt; &lt;name&gt;;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	String name;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Change a variable's data (Do not put type here)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	- &lt;name&gt; = &lt;data&gt;</a:t>
            </a:r>
            <a:endParaRPr sz="2800"/>
          </a:p>
          <a:p>
            <a:pPr indent="45720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name = "jimmy"; age = 3;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Making and Changing Variables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57200" y="1417500"/>
            <a:ext cx="8229600" cy="5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String name = "Jimmy";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int age 32;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System.out.println(name);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System.out.println(age);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name = "George";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age = 17;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System.out.println(name);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latin typeface="Courier New"/>
                <a:ea typeface="Courier New"/>
                <a:cs typeface="Courier New"/>
                <a:sym typeface="Courier New"/>
              </a:rPr>
              <a:t>System.out.println(age);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2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Concatenating Strings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Concatenate means to link in series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"hello" + "world" = "helloworld"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- "dude" + 32 = "dude32"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System.out.println("hello " + "world");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String string1 = "hello";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int number1 = 32;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String string2 = string1 + number1;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System.out.println(string2);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457200" y="3"/>
            <a:ext cx="82296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Assignment #2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" y="1417500"/>
            <a:ext cx="8229600" cy="5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You're going to modify your previous program: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Create three variables called name (String), age (int), and grade (String, like "11th").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Then set their values.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Try to make the computer display "My name is ____ and I'm __ years old." Skip a line and make it display "I'm in ___ grade."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