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f41b751b_00: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5" name="Google Shape;125;gf41b751b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f3c46d9c_0110: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1" name="Google Shape;131;gf3c46d9c_0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f3c46d9c_0115: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Google Shape;137;gf3c46d9c_0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f3c46d9c_0120: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3" name="Google Shape;143;gf3c46d9c_0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f3c46d9c_0125: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9" name="Google Shape;149;gf3c46d9c_0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f41b751b_05: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5" name="Google Shape;155;gf41b751b_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f3c46d9c_0130: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1" name="Google Shape;161;gf3c46d9c_0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f3c46d9c_064: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7" name="Google Shape;77;gf3c46d9c_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f3c46d9c_069: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3" name="Google Shape;83;gf3c46d9c_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f3c46d9c_076: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Google Shape;89;gf3c46d9c_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f3c46d9c_089: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5" name="Google Shape;95;gf3c46d9c_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f3c46d9c_094: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1" name="Google Shape;101;gf3c46d9c_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f3c46d9c_084: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7" name="Google Shape;107;gf3c46d9c_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f3c46d9c_0100: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3" name="Google Shape;113;gf3c46d9c_0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f3c46d9c_0105: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9" name="Google Shape;119;gf3c46d9c_0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1600200"/>
            <a:ext cx="9144000" cy="3657600"/>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grpSp>
        <p:nvGrpSpPr>
          <p:cNvPr id="10" name="Google Shape;10;p2"/>
          <p:cNvGrpSpPr/>
          <p:nvPr/>
        </p:nvGrpSpPr>
        <p:grpSpPr>
          <a:xfrm>
            <a:off x="0" y="-1438"/>
            <a:ext cx="1827408" cy="6859503"/>
            <a:chOff x="0" y="-1438"/>
            <a:chExt cx="798030" cy="6859503"/>
          </a:xfrm>
        </p:grpSpPr>
        <p:sp>
          <p:nvSpPr>
            <p:cNvPr id="11" name="Google Shape;11;p2"/>
            <p:cNvSpPr/>
            <p:nvPr/>
          </p:nvSpPr>
          <p:spPr>
            <a:xfrm>
              <a:off x="0" y="-1438"/>
              <a:ext cx="79803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20000"/>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2" name="Google Shape;12;p2"/>
            <p:cNvSpPr/>
            <p:nvPr/>
          </p:nvSpPr>
          <p:spPr>
            <a:xfrm>
              <a:off x="0" y="0"/>
              <a:ext cx="399015"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grpSp>
      <p:grpSp>
        <p:nvGrpSpPr>
          <p:cNvPr id="13" name="Google Shape;13;p2"/>
          <p:cNvGrpSpPr/>
          <p:nvPr/>
        </p:nvGrpSpPr>
        <p:grpSpPr>
          <a:xfrm flipH="1">
            <a:off x="7316591" y="0"/>
            <a:ext cx="1827408" cy="6859503"/>
            <a:chOff x="0" y="-1438"/>
            <a:chExt cx="798030" cy="6859503"/>
          </a:xfrm>
        </p:grpSpPr>
        <p:sp>
          <p:nvSpPr>
            <p:cNvPr id="14" name="Google Shape;14;p2"/>
            <p:cNvSpPr/>
            <p:nvPr/>
          </p:nvSpPr>
          <p:spPr>
            <a:xfrm>
              <a:off x="0" y="-1438"/>
              <a:ext cx="79803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20000"/>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5" name="Google Shape;15;p2"/>
            <p:cNvSpPr/>
            <p:nvPr/>
          </p:nvSpPr>
          <p:spPr>
            <a:xfrm>
              <a:off x="0" y="0"/>
              <a:ext cx="399015"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grpSp>
      <p:sp>
        <p:nvSpPr>
          <p:cNvPr id="16" name="Google Shape;16;p2"/>
          <p:cNvSpPr txBox="1"/>
          <p:nvPr>
            <p:ph type="ctrTitle"/>
          </p:nvPr>
        </p:nvSpPr>
        <p:spPr>
          <a:xfrm>
            <a:off x="685800" y="2090913"/>
            <a:ext cx="7772400" cy="16506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chemeClr val="lt2"/>
              </a:buClr>
              <a:buSzPts val="4800"/>
              <a:buFont typeface="Trebuchet MS"/>
              <a:buNone/>
              <a:defRPr b="1" i="0" sz="4800" u="none" cap="none" strike="noStrike">
                <a:solidFill>
                  <a:schemeClr val="lt2"/>
                </a:solidFill>
                <a:latin typeface="Trebuchet MS"/>
                <a:ea typeface="Trebuchet MS"/>
                <a:cs typeface="Trebuchet MS"/>
                <a:sym typeface="Trebuchet MS"/>
              </a:defRPr>
            </a:lvl1pPr>
            <a:lvl2pPr lvl="1" rtl="0" algn="ctr">
              <a:spcBef>
                <a:spcPts val="0"/>
              </a:spcBef>
              <a:spcAft>
                <a:spcPts val="0"/>
              </a:spcAft>
              <a:buClr>
                <a:schemeClr val="lt2"/>
              </a:buClr>
              <a:buSzPts val="4800"/>
              <a:buFont typeface="Trebuchet MS"/>
              <a:buNone/>
              <a:defRPr b="1" i="0" sz="4800" u="none" cap="none" strike="noStrike">
                <a:solidFill>
                  <a:schemeClr val="lt2"/>
                </a:solidFill>
                <a:latin typeface="Trebuchet MS"/>
                <a:ea typeface="Trebuchet MS"/>
                <a:cs typeface="Trebuchet MS"/>
                <a:sym typeface="Trebuchet MS"/>
              </a:defRPr>
            </a:lvl2pPr>
            <a:lvl3pPr lvl="2" rtl="0" algn="ctr">
              <a:spcBef>
                <a:spcPts val="0"/>
              </a:spcBef>
              <a:spcAft>
                <a:spcPts val="0"/>
              </a:spcAft>
              <a:buClr>
                <a:schemeClr val="lt2"/>
              </a:buClr>
              <a:buSzPts val="4800"/>
              <a:buFont typeface="Trebuchet MS"/>
              <a:buNone/>
              <a:defRPr b="1" i="0" sz="4800" u="none" cap="none" strike="noStrike">
                <a:solidFill>
                  <a:schemeClr val="lt2"/>
                </a:solidFill>
                <a:latin typeface="Trebuchet MS"/>
                <a:ea typeface="Trebuchet MS"/>
                <a:cs typeface="Trebuchet MS"/>
                <a:sym typeface="Trebuchet MS"/>
              </a:defRPr>
            </a:lvl3pPr>
            <a:lvl4pPr lvl="3" rtl="0" algn="ctr">
              <a:spcBef>
                <a:spcPts val="0"/>
              </a:spcBef>
              <a:spcAft>
                <a:spcPts val="0"/>
              </a:spcAft>
              <a:buClr>
                <a:schemeClr val="lt2"/>
              </a:buClr>
              <a:buSzPts val="4800"/>
              <a:buFont typeface="Trebuchet MS"/>
              <a:buNone/>
              <a:defRPr b="1" i="0" sz="4800" u="none" cap="none" strike="noStrike">
                <a:solidFill>
                  <a:schemeClr val="lt2"/>
                </a:solidFill>
                <a:latin typeface="Trebuchet MS"/>
                <a:ea typeface="Trebuchet MS"/>
                <a:cs typeface="Trebuchet MS"/>
                <a:sym typeface="Trebuchet MS"/>
              </a:defRPr>
            </a:lvl4pPr>
            <a:lvl5pPr lvl="4" rtl="0" algn="ctr">
              <a:spcBef>
                <a:spcPts val="0"/>
              </a:spcBef>
              <a:spcAft>
                <a:spcPts val="0"/>
              </a:spcAft>
              <a:buClr>
                <a:schemeClr val="lt2"/>
              </a:buClr>
              <a:buSzPts val="4800"/>
              <a:buFont typeface="Trebuchet MS"/>
              <a:buNone/>
              <a:defRPr b="1" i="0" sz="4800" u="none" cap="none" strike="noStrike">
                <a:solidFill>
                  <a:schemeClr val="lt2"/>
                </a:solidFill>
                <a:latin typeface="Trebuchet MS"/>
                <a:ea typeface="Trebuchet MS"/>
                <a:cs typeface="Trebuchet MS"/>
                <a:sym typeface="Trebuchet MS"/>
              </a:defRPr>
            </a:lvl5pPr>
            <a:lvl6pPr lvl="5" rtl="0" algn="ctr">
              <a:spcBef>
                <a:spcPts val="0"/>
              </a:spcBef>
              <a:spcAft>
                <a:spcPts val="0"/>
              </a:spcAft>
              <a:buClr>
                <a:schemeClr val="lt2"/>
              </a:buClr>
              <a:buSzPts val="4800"/>
              <a:buFont typeface="Trebuchet MS"/>
              <a:buNone/>
              <a:defRPr b="1" i="0" sz="4800" u="none" cap="none" strike="noStrike">
                <a:solidFill>
                  <a:schemeClr val="lt2"/>
                </a:solidFill>
                <a:latin typeface="Trebuchet MS"/>
                <a:ea typeface="Trebuchet MS"/>
                <a:cs typeface="Trebuchet MS"/>
                <a:sym typeface="Trebuchet MS"/>
              </a:defRPr>
            </a:lvl6pPr>
            <a:lvl7pPr lvl="6" rtl="0" algn="ctr">
              <a:spcBef>
                <a:spcPts val="0"/>
              </a:spcBef>
              <a:spcAft>
                <a:spcPts val="0"/>
              </a:spcAft>
              <a:buClr>
                <a:schemeClr val="lt2"/>
              </a:buClr>
              <a:buSzPts val="4800"/>
              <a:buFont typeface="Trebuchet MS"/>
              <a:buNone/>
              <a:defRPr b="1" i="0" sz="4800" u="none" cap="none" strike="noStrike">
                <a:solidFill>
                  <a:schemeClr val="lt2"/>
                </a:solidFill>
                <a:latin typeface="Trebuchet MS"/>
                <a:ea typeface="Trebuchet MS"/>
                <a:cs typeface="Trebuchet MS"/>
                <a:sym typeface="Trebuchet MS"/>
              </a:defRPr>
            </a:lvl7pPr>
            <a:lvl8pPr lvl="7" rtl="0" algn="ctr">
              <a:spcBef>
                <a:spcPts val="0"/>
              </a:spcBef>
              <a:spcAft>
                <a:spcPts val="0"/>
              </a:spcAft>
              <a:buClr>
                <a:schemeClr val="lt2"/>
              </a:buClr>
              <a:buSzPts val="4800"/>
              <a:buFont typeface="Trebuchet MS"/>
              <a:buNone/>
              <a:defRPr b="1" i="0" sz="4800" u="none" cap="none" strike="noStrike">
                <a:solidFill>
                  <a:schemeClr val="lt2"/>
                </a:solidFill>
                <a:latin typeface="Trebuchet MS"/>
                <a:ea typeface="Trebuchet MS"/>
                <a:cs typeface="Trebuchet MS"/>
                <a:sym typeface="Trebuchet MS"/>
              </a:defRPr>
            </a:lvl8pPr>
            <a:lvl9pPr lvl="8" rtl="0" algn="ctr">
              <a:spcBef>
                <a:spcPts val="0"/>
              </a:spcBef>
              <a:spcAft>
                <a:spcPts val="0"/>
              </a:spcAft>
              <a:buClr>
                <a:schemeClr val="lt2"/>
              </a:buClr>
              <a:buSzPts val="4800"/>
              <a:buFont typeface="Trebuchet MS"/>
              <a:buNone/>
              <a:defRPr b="1" i="0" sz="4800" u="none" cap="none" strike="noStrike">
                <a:solidFill>
                  <a:schemeClr val="lt2"/>
                </a:solidFill>
                <a:latin typeface="Trebuchet MS"/>
                <a:ea typeface="Trebuchet MS"/>
                <a:cs typeface="Trebuchet MS"/>
                <a:sym typeface="Trebuchet MS"/>
              </a:defRPr>
            </a:lvl9pPr>
          </a:lstStyle>
          <a:p/>
        </p:txBody>
      </p:sp>
      <p:sp>
        <p:nvSpPr>
          <p:cNvPr id="17" name="Google Shape;17;p2"/>
          <p:cNvSpPr txBox="1"/>
          <p:nvPr>
            <p:ph idx="1" type="subTitle"/>
          </p:nvPr>
        </p:nvSpPr>
        <p:spPr>
          <a:xfrm>
            <a:off x="685800" y="3886200"/>
            <a:ext cx="7772400" cy="878100"/>
          </a:xfrm>
          <a:prstGeom prst="rect">
            <a:avLst/>
          </a:prstGeom>
          <a:noFill/>
          <a:ln>
            <a:noFill/>
          </a:ln>
        </p:spPr>
        <p:txBody>
          <a:bodyPr anchorCtr="0" anchor="t" bIns="91425" lIns="91425" spcFirstLastPara="1" rIns="91425" wrap="square" tIns="91425"/>
          <a:lstStyle>
            <a:lvl1pPr lvl="0" rtl="0" algn="ctr">
              <a:spcBef>
                <a:spcPts val="0"/>
              </a:spcBef>
              <a:spcAft>
                <a:spcPts val="0"/>
              </a:spcAft>
              <a:buClr>
                <a:schemeClr val="lt2"/>
              </a:buClr>
              <a:buSzPts val="2400"/>
              <a:buFont typeface="Trebuchet MS"/>
              <a:buNone/>
              <a:defRPr b="0" i="0" sz="2400" u="none" cap="none" strike="noStrike">
                <a:solidFill>
                  <a:schemeClr val="lt2"/>
                </a:solidFill>
                <a:latin typeface="Trebuchet MS"/>
                <a:ea typeface="Trebuchet MS"/>
                <a:cs typeface="Trebuchet MS"/>
                <a:sym typeface="Trebuchet MS"/>
              </a:defRPr>
            </a:lvl1pPr>
            <a:lvl2pPr lvl="1" rtl="0" algn="ctr">
              <a:spcBef>
                <a:spcPts val="0"/>
              </a:spcBef>
              <a:spcAft>
                <a:spcPts val="0"/>
              </a:spcAft>
              <a:buClr>
                <a:schemeClr val="lt2"/>
              </a:buClr>
              <a:buSzPts val="2400"/>
              <a:buFont typeface="Trebuchet MS"/>
              <a:buNone/>
              <a:defRPr b="0" i="0" sz="2400" u="none" cap="none" strike="noStrike">
                <a:solidFill>
                  <a:schemeClr val="lt2"/>
                </a:solidFill>
                <a:latin typeface="Trebuchet MS"/>
                <a:ea typeface="Trebuchet MS"/>
                <a:cs typeface="Trebuchet MS"/>
                <a:sym typeface="Trebuchet MS"/>
              </a:defRPr>
            </a:lvl2pPr>
            <a:lvl3pPr lvl="2" rtl="0" algn="ctr">
              <a:spcBef>
                <a:spcPts val="0"/>
              </a:spcBef>
              <a:spcAft>
                <a:spcPts val="0"/>
              </a:spcAft>
              <a:buClr>
                <a:schemeClr val="lt2"/>
              </a:buClr>
              <a:buSzPts val="2400"/>
              <a:buFont typeface="Trebuchet MS"/>
              <a:buNone/>
              <a:defRPr b="0" i="0" sz="2400" u="none" cap="none" strike="noStrike">
                <a:solidFill>
                  <a:schemeClr val="lt2"/>
                </a:solidFill>
                <a:latin typeface="Trebuchet MS"/>
                <a:ea typeface="Trebuchet MS"/>
                <a:cs typeface="Trebuchet MS"/>
                <a:sym typeface="Trebuchet MS"/>
              </a:defRPr>
            </a:lvl3pPr>
            <a:lvl4pPr lvl="3" rtl="0" algn="ctr">
              <a:spcBef>
                <a:spcPts val="0"/>
              </a:spcBef>
              <a:spcAft>
                <a:spcPts val="0"/>
              </a:spcAft>
              <a:buClr>
                <a:schemeClr val="lt2"/>
              </a:buClr>
              <a:buSzPts val="2400"/>
              <a:buFont typeface="Trebuchet MS"/>
              <a:buNone/>
              <a:defRPr b="0" i="0" sz="2400" u="none" cap="none" strike="noStrike">
                <a:solidFill>
                  <a:schemeClr val="lt2"/>
                </a:solidFill>
                <a:latin typeface="Trebuchet MS"/>
                <a:ea typeface="Trebuchet MS"/>
                <a:cs typeface="Trebuchet MS"/>
                <a:sym typeface="Trebuchet MS"/>
              </a:defRPr>
            </a:lvl4pPr>
            <a:lvl5pPr lvl="4" rtl="0" algn="ctr">
              <a:spcBef>
                <a:spcPts val="0"/>
              </a:spcBef>
              <a:spcAft>
                <a:spcPts val="0"/>
              </a:spcAft>
              <a:buClr>
                <a:schemeClr val="lt2"/>
              </a:buClr>
              <a:buSzPts val="2400"/>
              <a:buFont typeface="Trebuchet MS"/>
              <a:buNone/>
              <a:defRPr b="0" i="0" sz="2400" u="none" cap="none" strike="noStrike">
                <a:solidFill>
                  <a:schemeClr val="lt2"/>
                </a:solidFill>
                <a:latin typeface="Trebuchet MS"/>
                <a:ea typeface="Trebuchet MS"/>
                <a:cs typeface="Trebuchet MS"/>
                <a:sym typeface="Trebuchet MS"/>
              </a:defRPr>
            </a:lvl5pPr>
            <a:lvl6pPr lvl="5" rtl="0" algn="ctr">
              <a:spcBef>
                <a:spcPts val="0"/>
              </a:spcBef>
              <a:spcAft>
                <a:spcPts val="0"/>
              </a:spcAft>
              <a:buClr>
                <a:schemeClr val="lt2"/>
              </a:buClr>
              <a:buSzPts val="2400"/>
              <a:buFont typeface="Trebuchet MS"/>
              <a:buNone/>
              <a:defRPr b="0" i="0" sz="2400" u="none" cap="none" strike="noStrike">
                <a:solidFill>
                  <a:schemeClr val="lt2"/>
                </a:solidFill>
                <a:latin typeface="Trebuchet MS"/>
                <a:ea typeface="Trebuchet MS"/>
                <a:cs typeface="Trebuchet MS"/>
                <a:sym typeface="Trebuchet MS"/>
              </a:defRPr>
            </a:lvl6pPr>
            <a:lvl7pPr lvl="6" rtl="0" algn="ctr">
              <a:spcBef>
                <a:spcPts val="0"/>
              </a:spcBef>
              <a:spcAft>
                <a:spcPts val="0"/>
              </a:spcAft>
              <a:buClr>
                <a:schemeClr val="lt2"/>
              </a:buClr>
              <a:buSzPts val="2400"/>
              <a:buFont typeface="Trebuchet MS"/>
              <a:buNone/>
              <a:defRPr b="0" i="0" sz="2400" u="none" cap="none" strike="noStrike">
                <a:solidFill>
                  <a:schemeClr val="lt2"/>
                </a:solidFill>
                <a:latin typeface="Trebuchet MS"/>
                <a:ea typeface="Trebuchet MS"/>
                <a:cs typeface="Trebuchet MS"/>
                <a:sym typeface="Trebuchet MS"/>
              </a:defRPr>
            </a:lvl7pPr>
            <a:lvl8pPr lvl="7" rtl="0" algn="ctr">
              <a:spcBef>
                <a:spcPts val="0"/>
              </a:spcBef>
              <a:spcAft>
                <a:spcPts val="0"/>
              </a:spcAft>
              <a:buClr>
                <a:schemeClr val="lt2"/>
              </a:buClr>
              <a:buSzPts val="2400"/>
              <a:buFont typeface="Trebuchet MS"/>
              <a:buNone/>
              <a:defRPr b="0" i="0" sz="2400" u="none" cap="none" strike="noStrike">
                <a:solidFill>
                  <a:schemeClr val="lt2"/>
                </a:solidFill>
                <a:latin typeface="Trebuchet MS"/>
                <a:ea typeface="Trebuchet MS"/>
                <a:cs typeface="Trebuchet MS"/>
                <a:sym typeface="Trebuchet MS"/>
              </a:defRPr>
            </a:lvl8pPr>
            <a:lvl9pPr lvl="8" rtl="0" algn="ctr">
              <a:spcBef>
                <a:spcPts val="0"/>
              </a:spcBef>
              <a:spcAft>
                <a:spcPts val="0"/>
              </a:spcAft>
              <a:buClr>
                <a:schemeClr val="lt2"/>
              </a:buClr>
              <a:buSzPts val="2400"/>
              <a:buFont typeface="Trebuchet MS"/>
              <a:buNone/>
              <a:defRPr b="0" i="0" sz="2400" u="none" cap="none" strike="noStrike">
                <a:solidFill>
                  <a:schemeClr val="lt2"/>
                </a:solidFill>
                <a:latin typeface="Trebuchet MS"/>
                <a:ea typeface="Trebuchet MS"/>
                <a:cs typeface="Trebuchet MS"/>
                <a:sym typeface="Trebuchet M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3"/>
          <p:cNvSpPr/>
          <p:nvPr/>
        </p:nvSpPr>
        <p:spPr>
          <a:xfrm>
            <a:off x="0" y="-1438"/>
            <a:ext cx="9144000" cy="1525500"/>
          </a:xfrm>
          <a:prstGeom prst="rect">
            <a:avLst/>
          </a:prstGeom>
          <a:solidFill>
            <a:schemeClr val="dk2">
              <a:alpha val="20000"/>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grpSp>
        <p:nvGrpSpPr>
          <p:cNvPr id="20" name="Google Shape;20;p3"/>
          <p:cNvGrpSpPr/>
          <p:nvPr/>
        </p:nvGrpSpPr>
        <p:grpSpPr>
          <a:xfrm>
            <a:off x="0" y="-1438"/>
            <a:ext cx="649181" cy="6859503"/>
            <a:chOff x="0" y="-1438"/>
            <a:chExt cx="649181" cy="6859503"/>
          </a:xfrm>
        </p:grpSpPr>
        <p:sp>
          <p:nvSpPr>
            <p:cNvPr id="21" name="Google Shape;21;p3"/>
            <p:cNvSpPr/>
            <p:nvPr/>
          </p:nvSpPr>
          <p:spPr>
            <a:xfrm>
              <a:off x="0" y="-1438"/>
              <a:ext cx="649181" cy="6858065"/>
            </a:xfrm>
            <a:custGeom>
              <a:pathLst>
                <a:path extrusionOk="0" h="6875253" w="500332">
                  <a:moveTo>
                    <a:pt x="0" y="0"/>
                  </a:moveTo>
                  <a:lnTo>
                    <a:pt x="500332" y="0"/>
                  </a:lnTo>
                  <a:lnTo>
                    <a:pt x="301925" y="6875253"/>
                  </a:lnTo>
                  <a:lnTo>
                    <a:pt x="0" y="6875253"/>
                  </a:lnTo>
                  <a:lnTo>
                    <a:pt x="0" y="0"/>
                  </a:lnTo>
                  <a:close/>
                </a:path>
              </a:pathLst>
            </a:custGeom>
            <a:solidFill>
              <a:srgbClr val="5A6378">
                <a:alpha val="9803"/>
              </a:srgb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2" name="Google Shape;22;p3"/>
            <p:cNvSpPr/>
            <p:nvPr/>
          </p:nvSpPr>
          <p:spPr>
            <a:xfrm>
              <a:off x="0" y="0"/>
              <a:ext cx="500332"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grpSp>
      <p:grpSp>
        <p:nvGrpSpPr>
          <p:cNvPr id="23" name="Google Shape;23;p3"/>
          <p:cNvGrpSpPr/>
          <p:nvPr/>
        </p:nvGrpSpPr>
        <p:grpSpPr>
          <a:xfrm flipH="1">
            <a:off x="8494493" y="0"/>
            <a:ext cx="649181" cy="6859503"/>
            <a:chOff x="0" y="-1438"/>
            <a:chExt cx="649181" cy="6859503"/>
          </a:xfrm>
        </p:grpSpPr>
        <p:sp>
          <p:nvSpPr>
            <p:cNvPr id="24" name="Google Shape;24;p3"/>
            <p:cNvSpPr/>
            <p:nvPr/>
          </p:nvSpPr>
          <p:spPr>
            <a:xfrm>
              <a:off x="0" y="-1438"/>
              <a:ext cx="649181" cy="6858065"/>
            </a:xfrm>
            <a:custGeom>
              <a:pathLst>
                <a:path extrusionOk="0" h="6875253" w="500332">
                  <a:moveTo>
                    <a:pt x="0" y="0"/>
                  </a:moveTo>
                  <a:lnTo>
                    <a:pt x="500332" y="0"/>
                  </a:lnTo>
                  <a:lnTo>
                    <a:pt x="301925" y="6875253"/>
                  </a:lnTo>
                  <a:lnTo>
                    <a:pt x="0" y="6875253"/>
                  </a:lnTo>
                  <a:lnTo>
                    <a:pt x="0" y="0"/>
                  </a:lnTo>
                  <a:close/>
                </a:path>
              </a:pathLst>
            </a:custGeom>
            <a:solidFill>
              <a:srgbClr val="5A6378">
                <a:alpha val="9803"/>
              </a:srgb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5" name="Google Shape;25;p3"/>
            <p:cNvSpPr/>
            <p:nvPr/>
          </p:nvSpPr>
          <p:spPr>
            <a:xfrm>
              <a:off x="0" y="0"/>
              <a:ext cx="500332"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grpSp>
      <p:sp>
        <p:nvSpPr>
          <p:cNvPr id="26" name="Google Shape;26;p3"/>
          <p:cNvSpPr/>
          <p:nvPr/>
        </p:nvSpPr>
        <p:spPr>
          <a:xfrm>
            <a:off x="0" y="6324600"/>
            <a:ext cx="9144000" cy="534900"/>
          </a:xfrm>
          <a:prstGeom prst="rect">
            <a:avLst/>
          </a:prstGeom>
          <a:solidFill>
            <a:schemeClr val="dk1">
              <a:alpha val="14901"/>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7" name="Google Shape;27;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1pPr>
            <a:lvl2pPr lvl="1"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2pPr>
            <a:lvl3pPr lvl="2"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3pPr>
            <a:lvl4pPr lvl="3"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4pPr>
            <a:lvl5pPr lvl="4"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5pPr>
            <a:lvl6pPr lvl="5"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6pPr>
            <a:lvl7pPr lvl="6"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7pPr>
            <a:lvl8pPr lvl="7"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8pPr>
            <a:lvl9pPr lvl="8"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9pPr>
          </a:lstStyle>
          <a:p/>
        </p:txBody>
      </p:sp>
      <p:sp>
        <p:nvSpPr>
          <p:cNvPr id="28" name="Google Shape;28;p3"/>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9" name="Shape 29"/>
        <p:cNvGrpSpPr/>
        <p:nvPr/>
      </p:nvGrpSpPr>
      <p:grpSpPr>
        <a:xfrm>
          <a:off x="0" y="0"/>
          <a:ext cx="0" cy="0"/>
          <a:chOff x="0" y="0"/>
          <a:chExt cx="0" cy="0"/>
        </a:xfrm>
      </p:grpSpPr>
      <p:sp>
        <p:nvSpPr>
          <p:cNvPr id="30" name="Google Shape;30;p4"/>
          <p:cNvSpPr/>
          <p:nvPr/>
        </p:nvSpPr>
        <p:spPr>
          <a:xfrm>
            <a:off x="0" y="-1438"/>
            <a:ext cx="9144000" cy="1525500"/>
          </a:xfrm>
          <a:prstGeom prst="rect">
            <a:avLst/>
          </a:prstGeom>
          <a:solidFill>
            <a:schemeClr val="dk2">
              <a:alpha val="20000"/>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grpSp>
        <p:nvGrpSpPr>
          <p:cNvPr id="31" name="Google Shape;31;p4"/>
          <p:cNvGrpSpPr/>
          <p:nvPr/>
        </p:nvGrpSpPr>
        <p:grpSpPr>
          <a:xfrm>
            <a:off x="0" y="-1438"/>
            <a:ext cx="649181" cy="6859503"/>
            <a:chOff x="0" y="-1438"/>
            <a:chExt cx="649181" cy="6859503"/>
          </a:xfrm>
        </p:grpSpPr>
        <p:sp>
          <p:nvSpPr>
            <p:cNvPr id="32" name="Google Shape;32;p4"/>
            <p:cNvSpPr/>
            <p:nvPr/>
          </p:nvSpPr>
          <p:spPr>
            <a:xfrm>
              <a:off x="0" y="-1438"/>
              <a:ext cx="64918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33" name="Google Shape;33;p4"/>
            <p:cNvSpPr/>
            <p:nvPr/>
          </p:nvSpPr>
          <p:spPr>
            <a:xfrm>
              <a:off x="0" y="0"/>
              <a:ext cx="500332"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grpSp>
      <p:grpSp>
        <p:nvGrpSpPr>
          <p:cNvPr id="34" name="Google Shape;34;p4"/>
          <p:cNvGrpSpPr/>
          <p:nvPr/>
        </p:nvGrpSpPr>
        <p:grpSpPr>
          <a:xfrm flipH="1">
            <a:off x="8494493" y="0"/>
            <a:ext cx="649181" cy="6859503"/>
            <a:chOff x="0" y="-1438"/>
            <a:chExt cx="649181" cy="6859503"/>
          </a:xfrm>
        </p:grpSpPr>
        <p:sp>
          <p:nvSpPr>
            <p:cNvPr id="35" name="Google Shape;35;p4"/>
            <p:cNvSpPr/>
            <p:nvPr/>
          </p:nvSpPr>
          <p:spPr>
            <a:xfrm>
              <a:off x="0" y="-1438"/>
              <a:ext cx="649181" cy="6858065"/>
            </a:xfrm>
            <a:custGeom>
              <a:pathLst>
                <a:path extrusionOk="0" h="6875253" w="500332">
                  <a:moveTo>
                    <a:pt x="0" y="0"/>
                  </a:moveTo>
                  <a:lnTo>
                    <a:pt x="500332" y="0"/>
                  </a:lnTo>
                  <a:lnTo>
                    <a:pt x="301925" y="6875253"/>
                  </a:lnTo>
                  <a:lnTo>
                    <a:pt x="0" y="6875253"/>
                  </a:lnTo>
                  <a:lnTo>
                    <a:pt x="0" y="0"/>
                  </a:lnTo>
                  <a:close/>
                </a:path>
              </a:pathLst>
            </a:custGeom>
            <a:solidFill>
              <a:srgbClr val="5A6378">
                <a:alpha val="9803"/>
              </a:srgb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36" name="Google Shape;36;p4"/>
            <p:cNvSpPr/>
            <p:nvPr/>
          </p:nvSpPr>
          <p:spPr>
            <a:xfrm>
              <a:off x="0" y="0"/>
              <a:ext cx="500332"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grpSp>
      <p:sp>
        <p:nvSpPr>
          <p:cNvPr id="37" name="Google Shape;37;p4"/>
          <p:cNvSpPr/>
          <p:nvPr/>
        </p:nvSpPr>
        <p:spPr>
          <a:xfrm>
            <a:off x="0" y="6324600"/>
            <a:ext cx="9144000" cy="534900"/>
          </a:xfrm>
          <a:prstGeom prst="rect">
            <a:avLst/>
          </a:prstGeom>
          <a:solidFill>
            <a:schemeClr val="dk1">
              <a:alpha val="14901"/>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38" name="Google Shape;38;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1pPr>
            <a:lvl2pPr lvl="1"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2pPr>
            <a:lvl3pPr lvl="2"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3pPr>
            <a:lvl4pPr lvl="3"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4pPr>
            <a:lvl5pPr lvl="4"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5pPr>
            <a:lvl6pPr lvl="5"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6pPr>
            <a:lvl7pPr lvl="6"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7pPr>
            <a:lvl8pPr lvl="7"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8pPr>
            <a:lvl9pPr lvl="8"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9pPr>
          </a:lstStyle>
          <a:p/>
        </p:txBody>
      </p:sp>
      <p:sp>
        <p:nvSpPr>
          <p:cNvPr id="39" name="Google Shape;39;p4"/>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0" name="Google Shape;40;p4"/>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1" name="Shape 41"/>
        <p:cNvGrpSpPr/>
        <p:nvPr/>
      </p:nvGrpSpPr>
      <p:grpSpPr>
        <a:xfrm>
          <a:off x="0" y="0"/>
          <a:ext cx="0" cy="0"/>
          <a:chOff x="0" y="0"/>
          <a:chExt cx="0" cy="0"/>
        </a:xfrm>
      </p:grpSpPr>
      <p:sp>
        <p:nvSpPr>
          <p:cNvPr id="42" name="Google Shape;42;p5"/>
          <p:cNvSpPr/>
          <p:nvPr/>
        </p:nvSpPr>
        <p:spPr>
          <a:xfrm>
            <a:off x="0" y="-1438"/>
            <a:ext cx="9144000" cy="1525500"/>
          </a:xfrm>
          <a:prstGeom prst="rect">
            <a:avLst/>
          </a:prstGeom>
          <a:solidFill>
            <a:schemeClr val="dk2">
              <a:alpha val="20000"/>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grpSp>
        <p:nvGrpSpPr>
          <p:cNvPr id="43" name="Google Shape;43;p5"/>
          <p:cNvGrpSpPr/>
          <p:nvPr/>
        </p:nvGrpSpPr>
        <p:grpSpPr>
          <a:xfrm>
            <a:off x="0" y="-1438"/>
            <a:ext cx="649181" cy="6859503"/>
            <a:chOff x="0" y="-1438"/>
            <a:chExt cx="649181" cy="6859503"/>
          </a:xfrm>
        </p:grpSpPr>
        <p:sp>
          <p:nvSpPr>
            <p:cNvPr id="44" name="Google Shape;44;p5"/>
            <p:cNvSpPr/>
            <p:nvPr/>
          </p:nvSpPr>
          <p:spPr>
            <a:xfrm>
              <a:off x="0" y="-1438"/>
              <a:ext cx="64918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45" name="Google Shape;45;p5"/>
            <p:cNvSpPr/>
            <p:nvPr/>
          </p:nvSpPr>
          <p:spPr>
            <a:xfrm>
              <a:off x="0" y="0"/>
              <a:ext cx="500332"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grpSp>
      <p:grpSp>
        <p:nvGrpSpPr>
          <p:cNvPr id="46" name="Google Shape;46;p5"/>
          <p:cNvGrpSpPr/>
          <p:nvPr/>
        </p:nvGrpSpPr>
        <p:grpSpPr>
          <a:xfrm flipH="1">
            <a:off x="8494493" y="0"/>
            <a:ext cx="649181" cy="6859503"/>
            <a:chOff x="0" y="-1438"/>
            <a:chExt cx="649181" cy="6859503"/>
          </a:xfrm>
        </p:grpSpPr>
        <p:sp>
          <p:nvSpPr>
            <p:cNvPr id="47" name="Google Shape;47;p5"/>
            <p:cNvSpPr/>
            <p:nvPr/>
          </p:nvSpPr>
          <p:spPr>
            <a:xfrm>
              <a:off x="0" y="-1438"/>
              <a:ext cx="64918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48" name="Google Shape;48;p5"/>
            <p:cNvSpPr/>
            <p:nvPr/>
          </p:nvSpPr>
          <p:spPr>
            <a:xfrm>
              <a:off x="0" y="0"/>
              <a:ext cx="500332"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grpSp>
      <p:sp>
        <p:nvSpPr>
          <p:cNvPr id="49" name="Google Shape;49;p5"/>
          <p:cNvSpPr/>
          <p:nvPr/>
        </p:nvSpPr>
        <p:spPr>
          <a:xfrm>
            <a:off x="0" y="6324600"/>
            <a:ext cx="9144000" cy="534900"/>
          </a:xfrm>
          <a:prstGeom prst="rect">
            <a:avLst/>
          </a:prstGeom>
          <a:solidFill>
            <a:schemeClr val="dk1">
              <a:alpha val="14901"/>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50" name="Google Shape;50;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1pPr>
            <a:lvl2pPr lvl="1"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2pPr>
            <a:lvl3pPr lvl="2"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3pPr>
            <a:lvl4pPr lvl="3"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4pPr>
            <a:lvl5pPr lvl="4"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5pPr>
            <a:lvl6pPr lvl="5"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6pPr>
            <a:lvl7pPr lvl="6"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7pPr>
            <a:lvl8pPr lvl="7"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8pPr>
            <a:lvl9pPr lvl="8" rtl="0" algn="l">
              <a:spcBef>
                <a:spcPts val="0"/>
              </a:spcBef>
              <a:spcAft>
                <a:spcPts val="0"/>
              </a:spcAft>
              <a:buSzPts val="3600"/>
              <a:buFont typeface="Trebuchet MS"/>
              <a:buNone/>
              <a:defRPr b="1" sz="3600">
                <a:solidFill>
                  <a:schemeClr val="lt2"/>
                </a:solidFill>
                <a:latin typeface="Trebuchet MS"/>
                <a:ea typeface="Trebuchet MS"/>
                <a:cs typeface="Trebuchet MS"/>
                <a:sym typeface="Trebuchet M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1" name="Shape 51"/>
        <p:cNvGrpSpPr/>
        <p:nvPr/>
      </p:nvGrpSpPr>
      <p:grpSpPr>
        <a:xfrm>
          <a:off x="0" y="0"/>
          <a:ext cx="0" cy="0"/>
          <a:chOff x="0" y="0"/>
          <a:chExt cx="0" cy="0"/>
        </a:xfrm>
      </p:grpSpPr>
      <p:sp>
        <p:nvSpPr>
          <p:cNvPr id="52" name="Google Shape;52;p6"/>
          <p:cNvSpPr/>
          <p:nvPr/>
        </p:nvSpPr>
        <p:spPr>
          <a:xfrm>
            <a:off x="0" y="-1438"/>
            <a:ext cx="9144000" cy="1525500"/>
          </a:xfrm>
          <a:prstGeom prst="rect">
            <a:avLst/>
          </a:prstGeom>
          <a:solidFill>
            <a:schemeClr val="dk2">
              <a:alpha val="20000"/>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grpSp>
        <p:nvGrpSpPr>
          <p:cNvPr id="53" name="Google Shape;53;p6"/>
          <p:cNvGrpSpPr/>
          <p:nvPr/>
        </p:nvGrpSpPr>
        <p:grpSpPr>
          <a:xfrm>
            <a:off x="0" y="-1438"/>
            <a:ext cx="649181" cy="6859503"/>
            <a:chOff x="0" y="-1438"/>
            <a:chExt cx="649181" cy="6859503"/>
          </a:xfrm>
        </p:grpSpPr>
        <p:sp>
          <p:nvSpPr>
            <p:cNvPr id="54" name="Google Shape;54;p6"/>
            <p:cNvSpPr/>
            <p:nvPr/>
          </p:nvSpPr>
          <p:spPr>
            <a:xfrm>
              <a:off x="0" y="-1438"/>
              <a:ext cx="64918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55" name="Google Shape;55;p6"/>
            <p:cNvSpPr/>
            <p:nvPr/>
          </p:nvSpPr>
          <p:spPr>
            <a:xfrm>
              <a:off x="0" y="0"/>
              <a:ext cx="500332"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grpSp>
      <p:grpSp>
        <p:nvGrpSpPr>
          <p:cNvPr id="56" name="Google Shape;56;p6"/>
          <p:cNvGrpSpPr/>
          <p:nvPr/>
        </p:nvGrpSpPr>
        <p:grpSpPr>
          <a:xfrm flipH="1">
            <a:off x="8494493" y="0"/>
            <a:ext cx="649181" cy="6859503"/>
            <a:chOff x="0" y="-1438"/>
            <a:chExt cx="649181" cy="6859503"/>
          </a:xfrm>
        </p:grpSpPr>
        <p:sp>
          <p:nvSpPr>
            <p:cNvPr id="57" name="Google Shape;57;p6"/>
            <p:cNvSpPr/>
            <p:nvPr/>
          </p:nvSpPr>
          <p:spPr>
            <a:xfrm>
              <a:off x="0" y="-1438"/>
              <a:ext cx="64918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58" name="Google Shape;58;p6"/>
            <p:cNvSpPr/>
            <p:nvPr/>
          </p:nvSpPr>
          <p:spPr>
            <a:xfrm>
              <a:off x="0" y="0"/>
              <a:ext cx="500332"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grpSp>
      <p:sp>
        <p:nvSpPr>
          <p:cNvPr id="59" name="Google Shape;59;p6"/>
          <p:cNvSpPr/>
          <p:nvPr/>
        </p:nvSpPr>
        <p:spPr>
          <a:xfrm>
            <a:off x="0" y="6324600"/>
            <a:ext cx="9144000" cy="534900"/>
          </a:xfrm>
          <a:prstGeom prst="rect">
            <a:avLst/>
          </a:prstGeom>
          <a:solidFill>
            <a:schemeClr val="dk1">
              <a:alpha val="14901"/>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60" name="Google Shape;60;p6"/>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0"/>
              </a:spcBef>
              <a:spcAft>
                <a:spcPts val="0"/>
              </a:spcAft>
              <a:buClr>
                <a:schemeClr val="lt2"/>
              </a:buClr>
              <a:buSzPts val="1800"/>
              <a:buFont typeface="Trebuchet MS"/>
              <a:buChar char="●"/>
              <a:defRPr sz="1800">
                <a:solidFill>
                  <a:schemeClr val="lt2"/>
                </a:solidFill>
              </a:defRPr>
            </a:lvl1pPr>
            <a:lvl2pPr indent="-342900" lvl="1" marL="914400" rtl="0" algn="ctr">
              <a:lnSpc>
                <a:spcPct val="100000"/>
              </a:lnSpc>
              <a:spcBef>
                <a:spcPts val="0"/>
              </a:spcBef>
              <a:spcAft>
                <a:spcPts val="0"/>
              </a:spcAft>
              <a:buClr>
                <a:schemeClr val="lt2"/>
              </a:buClr>
              <a:buSzPts val="1800"/>
              <a:buFont typeface="Trebuchet MS"/>
              <a:buChar char="○"/>
              <a:defRPr sz="1800">
                <a:solidFill>
                  <a:schemeClr val="lt2"/>
                </a:solidFill>
              </a:defRPr>
            </a:lvl2pPr>
            <a:lvl3pPr indent="-342900" lvl="2" marL="1371600" rtl="0" algn="ctr">
              <a:lnSpc>
                <a:spcPct val="100000"/>
              </a:lnSpc>
              <a:spcBef>
                <a:spcPts val="0"/>
              </a:spcBef>
              <a:spcAft>
                <a:spcPts val="0"/>
              </a:spcAft>
              <a:buClr>
                <a:schemeClr val="lt2"/>
              </a:buClr>
              <a:buSzPts val="1800"/>
              <a:buFont typeface="Trebuchet MS"/>
              <a:buChar char="■"/>
              <a:defRPr sz="1800">
                <a:solidFill>
                  <a:schemeClr val="lt2"/>
                </a:solidFill>
              </a:defRPr>
            </a:lvl3pPr>
            <a:lvl4pPr indent="-342900" lvl="3" marL="1828800" rtl="0" algn="ctr">
              <a:lnSpc>
                <a:spcPct val="100000"/>
              </a:lnSpc>
              <a:spcBef>
                <a:spcPts val="0"/>
              </a:spcBef>
              <a:spcAft>
                <a:spcPts val="0"/>
              </a:spcAft>
              <a:buClr>
                <a:schemeClr val="lt2"/>
              </a:buClr>
              <a:buSzPts val="1800"/>
              <a:buFont typeface="Trebuchet MS"/>
              <a:buChar char="●"/>
              <a:defRPr sz="1800">
                <a:solidFill>
                  <a:schemeClr val="lt2"/>
                </a:solidFill>
              </a:defRPr>
            </a:lvl4pPr>
            <a:lvl5pPr indent="-342900" lvl="4" marL="2286000" rtl="0" algn="ctr">
              <a:lnSpc>
                <a:spcPct val="100000"/>
              </a:lnSpc>
              <a:spcBef>
                <a:spcPts val="0"/>
              </a:spcBef>
              <a:spcAft>
                <a:spcPts val="0"/>
              </a:spcAft>
              <a:buClr>
                <a:schemeClr val="lt2"/>
              </a:buClr>
              <a:buSzPts val="1800"/>
              <a:buFont typeface="Trebuchet MS"/>
              <a:buChar char="○"/>
              <a:defRPr sz="1800">
                <a:solidFill>
                  <a:schemeClr val="lt2"/>
                </a:solidFill>
              </a:defRPr>
            </a:lvl5pPr>
            <a:lvl6pPr indent="-342900" lvl="5" marL="2743200" rtl="0" algn="ctr">
              <a:lnSpc>
                <a:spcPct val="100000"/>
              </a:lnSpc>
              <a:spcBef>
                <a:spcPts val="0"/>
              </a:spcBef>
              <a:spcAft>
                <a:spcPts val="0"/>
              </a:spcAft>
              <a:buClr>
                <a:schemeClr val="lt2"/>
              </a:buClr>
              <a:buSzPts val="1800"/>
              <a:buFont typeface="Trebuchet MS"/>
              <a:buChar char="■"/>
              <a:defRPr sz="1800">
                <a:solidFill>
                  <a:schemeClr val="lt2"/>
                </a:solidFill>
              </a:defRPr>
            </a:lvl6pPr>
            <a:lvl7pPr indent="-342900" lvl="6" marL="3200400" rtl="0" algn="ctr">
              <a:lnSpc>
                <a:spcPct val="100000"/>
              </a:lnSpc>
              <a:spcBef>
                <a:spcPts val="0"/>
              </a:spcBef>
              <a:spcAft>
                <a:spcPts val="0"/>
              </a:spcAft>
              <a:buClr>
                <a:schemeClr val="lt2"/>
              </a:buClr>
              <a:buSzPts val="1800"/>
              <a:buFont typeface="Trebuchet MS"/>
              <a:buChar char="●"/>
              <a:defRPr sz="1800">
                <a:solidFill>
                  <a:schemeClr val="lt2"/>
                </a:solidFill>
              </a:defRPr>
            </a:lvl7pPr>
            <a:lvl8pPr indent="-342900" lvl="7" marL="3657600" rtl="0" algn="ctr">
              <a:lnSpc>
                <a:spcPct val="100000"/>
              </a:lnSpc>
              <a:spcBef>
                <a:spcPts val="0"/>
              </a:spcBef>
              <a:spcAft>
                <a:spcPts val="0"/>
              </a:spcAft>
              <a:buClr>
                <a:schemeClr val="lt2"/>
              </a:buClr>
              <a:buSzPts val="1800"/>
              <a:buFont typeface="Trebuchet MS"/>
              <a:buChar char="○"/>
              <a:defRPr sz="1800">
                <a:solidFill>
                  <a:schemeClr val="lt2"/>
                </a:solidFill>
              </a:defRPr>
            </a:lvl8pPr>
            <a:lvl9pPr indent="-342900" lvl="8" marL="4114800" rtl="0" algn="ctr">
              <a:lnSpc>
                <a:spcPct val="100000"/>
              </a:lnSpc>
              <a:spcBef>
                <a:spcPts val="0"/>
              </a:spcBef>
              <a:spcAft>
                <a:spcPts val="0"/>
              </a:spcAft>
              <a:buClr>
                <a:schemeClr val="lt2"/>
              </a:buClr>
              <a:buSzPts val="1800"/>
              <a:buFont typeface="Trebuchet MS"/>
              <a:buChar char="■"/>
              <a:defRPr sz="1800">
                <a:solidFill>
                  <a:schemeClr val="lt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7"/>
          <p:cNvSpPr/>
          <p:nvPr/>
        </p:nvSpPr>
        <p:spPr>
          <a:xfrm>
            <a:off x="0" y="-1438"/>
            <a:ext cx="9144000" cy="1525500"/>
          </a:xfrm>
          <a:prstGeom prst="rect">
            <a:avLst/>
          </a:prstGeom>
          <a:solidFill>
            <a:schemeClr val="dk2">
              <a:alpha val="20000"/>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grpSp>
        <p:nvGrpSpPr>
          <p:cNvPr id="63" name="Google Shape;63;p7"/>
          <p:cNvGrpSpPr/>
          <p:nvPr/>
        </p:nvGrpSpPr>
        <p:grpSpPr>
          <a:xfrm>
            <a:off x="0" y="-1438"/>
            <a:ext cx="649181" cy="6859503"/>
            <a:chOff x="0" y="-1438"/>
            <a:chExt cx="649181" cy="6859503"/>
          </a:xfrm>
        </p:grpSpPr>
        <p:sp>
          <p:nvSpPr>
            <p:cNvPr id="64" name="Google Shape;64;p7"/>
            <p:cNvSpPr/>
            <p:nvPr/>
          </p:nvSpPr>
          <p:spPr>
            <a:xfrm>
              <a:off x="0" y="-1438"/>
              <a:ext cx="64918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65" name="Google Shape;65;p7"/>
            <p:cNvSpPr/>
            <p:nvPr/>
          </p:nvSpPr>
          <p:spPr>
            <a:xfrm>
              <a:off x="0" y="0"/>
              <a:ext cx="500332"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grpSp>
      <p:grpSp>
        <p:nvGrpSpPr>
          <p:cNvPr id="66" name="Google Shape;66;p7"/>
          <p:cNvGrpSpPr/>
          <p:nvPr/>
        </p:nvGrpSpPr>
        <p:grpSpPr>
          <a:xfrm flipH="1">
            <a:off x="8494493" y="0"/>
            <a:ext cx="649181" cy="6859503"/>
            <a:chOff x="0" y="-1438"/>
            <a:chExt cx="649181" cy="6859503"/>
          </a:xfrm>
        </p:grpSpPr>
        <p:sp>
          <p:nvSpPr>
            <p:cNvPr id="67" name="Google Shape;67;p7"/>
            <p:cNvSpPr/>
            <p:nvPr/>
          </p:nvSpPr>
          <p:spPr>
            <a:xfrm>
              <a:off x="0" y="-1438"/>
              <a:ext cx="64918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68" name="Google Shape;68;p7"/>
            <p:cNvSpPr/>
            <p:nvPr/>
          </p:nvSpPr>
          <p:spPr>
            <a:xfrm>
              <a:off x="0" y="0"/>
              <a:ext cx="500332"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grpSp>
      <p:sp>
        <p:nvSpPr>
          <p:cNvPr id="69" name="Google Shape;69;p7"/>
          <p:cNvSpPr/>
          <p:nvPr/>
        </p:nvSpPr>
        <p:spPr>
          <a:xfrm>
            <a:off x="0" y="6324600"/>
            <a:ext cx="9144000" cy="534900"/>
          </a:xfrm>
          <a:prstGeom prst="rect">
            <a:avLst/>
          </a:prstGeom>
          <a:solidFill>
            <a:schemeClr val="dk1">
              <a:alpha val="14901"/>
            </a:schemeClr>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dk2"/>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lt2"/>
              </a:buClr>
              <a:buSzPts val="3600"/>
              <a:buFont typeface="Trebuchet MS"/>
              <a:buNone/>
              <a:defRPr b="1" i="0" sz="3600" u="none" cap="none" strike="noStrike">
                <a:solidFill>
                  <a:schemeClr val="lt2"/>
                </a:solidFill>
                <a:latin typeface="Trebuchet MS"/>
                <a:ea typeface="Trebuchet MS"/>
                <a:cs typeface="Trebuchet MS"/>
                <a:sym typeface="Trebuchet MS"/>
              </a:defRPr>
            </a:lvl1pPr>
            <a:lvl2pPr lvl="1" rtl="0" algn="l">
              <a:spcBef>
                <a:spcPts val="0"/>
              </a:spcBef>
              <a:spcAft>
                <a:spcPts val="0"/>
              </a:spcAft>
              <a:buClr>
                <a:schemeClr val="lt2"/>
              </a:buClr>
              <a:buSzPts val="3600"/>
              <a:buFont typeface="Trebuchet MS"/>
              <a:buNone/>
              <a:defRPr b="1" i="0" sz="3600" u="none" cap="none" strike="noStrike">
                <a:solidFill>
                  <a:schemeClr val="lt2"/>
                </a:solidFill>
                <a:latin typeface="Trebuchet MS"/>
                <a:ea typeface="Trebuchet MS"/>
                <a:cs typeface="Trebuchet MS"/>
                <a:sym typeface="Trebuchet MS"/>
              </a:defRPr>
            </a:lvl2pPr>
            <a:lvl3pPr lvl="2" rtl="0" algn="l">
              <a:spcBef>
                <a:spcPts val="0"/>
              </a:spcBef>
              <a:spcAft>
                <a:spcPts val="0"/>
              </a:spcAft>
              <a:buClr>
                <a:schemeClr val="lt2"/>
              </a:buClr>
              <a:buSzPts val="3600"/>
              <a:buFont typeface="Trebuchet MS"/>
              <a:buNone/>
              <a:defRPr b="1" i="0" sz="3600" u="none" cap="none" strike="noStrike">
                <a:solidFill>
                  <a:schemeClr val="lt2"/>
                </a:solidFill>
                <a:latin typeface="Trebuchet MS"/>
                <a:ea typeface="Trebuchet MS"/>
                <a:cs typeface="Trebuchet MS"/>
                <a:sym typeface="Trebuchet MS"/>
              </a:defRPr>
            </a:lvl3pPr>
            <a:lvl4pPr lvl="3" rtl="0" algn="l">
              <a:spcBef>
                <a:spcPts val="0"/>
              </a:spcBef>
              <a:spcAft>
                <a:spcPts val="0"/>
              </a:spcAft>
              <a:buClr>
                <a:schemeClr val="lt2"/>
              </a:buClr>
              <a:buSzPts val="3600"/>
              <a:buFont typeface="Trebuchet MS"/>
              <a:buNone/>
              <a:defRPr b="1" i="0" sz="3600" u="none" cap="none" strike="noStrike">
                <a:solidFill>
                  <a:schemeClr val="lt2"/>
                </a:solidFill>
                <a:latin typeface="Trebuchet MS"/>
                <a:ea typeface="Trebuchet MS"/>
                <a:cs typeface="Trebuchet MS"/>
                <a:sym typeface="Trebuchet MS"/>
              </a:defRPr>
            </a:lvl4pPr>
            <a:lvl5pPr lvl="4" rtl="0" algn="l">
              <a:spcBef>
                <a:spcPts val="0"/>
              </a:spcBef>
              <a:spcAft>
                <a:spcPts val="0"/>
              </a:spcAft>
              <a:buClr>
                <a:schemeClr val="lt2"/>
              </a:buClr>
              <a:buSzPts val="3600"/>
              <a:buFont typeface="Trebuchet MS"/>
              <a:buNone/>
              <a:defRPr b="1" i="0" sz="3600" u="none" cap="none" strike="noStrike">
                <a:solidFill>
                  <a:schemeClr val="lt2"/>
                </a:solidFill>
                <a:latin typeface="Trebuchet MS"/>
                <a:ea typeface="Trebuchet MS"/>
                <a:cs typeface="Trebuchet MS"/>
                <a:sym typeface="Trebuchet MS"/>
              </a:defRPr>
            </a:lvl5pPr>
            <a:lvl6pPr lvl="5" rtl="0" algn="l">
              <a:spcBef>
                <a:spcPts val="0"/>
              </a:spcBef>
              <a:spcAft>
                <a:spcPts val="0"/>
              </a:spcAft>
              <a:buClr>
                <a:schemeClr val="lt2"/>
              </a:buClr>
              <a:buSzPts val="3600"/>
              <a:buFont typeface="Trebuchet MS"/>
              <a:buNone/>
              <a:defRPr b="1" i="0" sz="3600" u="none" cap="none" strike="noStrike">
                <a:solidFill>
                  <a:schemeClr val="lt2"/>
                </a:solidFill>
                <a:latin typeface="Trebuchet MS"/>
                <a:ea typeface="Trebuchet MS"/>
                <a:cs typeface="Trebuchet MS"/>
                <a:sym typeface="Trebuchet MS"/>
              </a:defRPr>
            </a:lvl6pPr>
            <a:lvl7pPr lvl="6" rtl="0" algn="l">
              <a:spcBef>
                <a:spcPts val="0"/>
              </a:spcBef>
              <a:spcAft>
                <a:spcPts val="0"/>
              </a:spcAft>
              <a:buClr>
                <a:schemeClr val="lt2"/>
              </a:buClr>
              <a:buSzPts val="3600"/>
              <a:buFont typeface="Trebuchet MS"/>
              <a:buNone/>
              <a:defRPr b="1" i="0" sz="3600" u="none" cap="none" strike="noStrike">
                <a:solidFill>
                  <a:schemeClr val="lt2"/>
                </a:solidFill>
                <a:latin typeface="Trebuchet MS"/>
                <a:ea typeface="Trebuchet MS"/>
                <a:cs typeface="Trebuchet MS"/>
                <a:sym typeface="Trebuchet MS"/>
              </a:defRPr>
            </a:lvl7pPr>
            <a:lvl8pPr lvl="7" rtl="0" algn="l">
              <a:spcBef>
                <a:spcPts val="0"/>
              </a:spcBef>
              <a:spcAft>
                <a:spcPts val="0"/>
              </a:spcAft>
              <a:buClr>
                <a:schemeClr val="lt2"/>
              </a:buClr>
              <a:buSzPts val="3600"/>
              <a:buFont typeface="Trebuchet MS"/>
              <a:buNone/>
              <a:defRPr b="1" i="0" sz="3600" u="none" cap="none" strike="noStrike">
                <a:solidFill>
                  <a:schemeClr val="lt2"/>
                </a:solidFill>
                <a:latin typeface="Trebuchet MS"/>
                <a:ea typeface="Trebuchet MS"/>
                <a:cs typeface="Trebuchet MS"/>
                <a:sym typeface="Trebuchet MS"/>
              </a:defRPr>
            </a:lvl8pPr>
            <a:lvl9pPr lvl="8" rtl="0" algn="l">
              <a:spcBef>
                <a:spcPts val="0"/>
              </a:spcBef>
              <a:spcAft>
                <a:spcPts val="0"/>
              </a:spcAft>
              <a:buClr>
                <a:schemeClr val="lt2"/>
              </a:buClr>
              <a:buSzPts val="3600"/>
              <a:buFont typeface="Trebuchet MS"/>
              <a:buNone/>
              <a:defRPr b="1" i="0" sz="3600" u="none" cap="none" strike="noStrike">
                <a:solidFill>
                  <a:schemeClr val="lt2"/>
                </a:solidFill>
                <a:latin typeface="Trebuchet MS"/>
                <a:ea typeface="Trebuchet MS"/>
                <a:cs typeface="Trebuchet MS"/>
                <a:sym typeface="Trebuchet MS"/>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lt1"/>
              </a:buClr>
              <a:buSzPts val="3000"/>
              <a:buFont typeface="Trebuchet MS"/>
              <a:buChar char="●"/>
              <a:defRPr b="0" i="0" sz="3000" u="none" cap="none" strike="noStrike">
                <a:solidFill>
                  <a:schemeClr val="lt1"/>
                </a:solidFill>
                <a:latin typeface="Trebuchet MS"/>
                <a:ea typeface="Trebuchet MS"/>
                <a:cs typeface="Trebuchet MS"/>
                <a:sym typeface="Trebuchet MS"/>
              </a:defRPr>
            </a:lvl1pPr>
            <a:lvl2pPr indent="-381000" lvl="1" marL="914400" rtl="0" algn="l">
              <a:spcBef>
                <a:spcPts val="0"/>
              </a:spcBef>
              <a:spcAft>
                <a:spcPts val="0"/>
              </a:spcAft>
              <a:buClr>
                <a:schemeClr val="lt1"/>
              </a:buClr>
              <a:buSzPts val="2400"/>
              <a:buFont typeface="Trebuchet MS"/>
              <a:buChar char="○"/>
              <a:defRPr b="0" i="0" sz="2400" u="none" cap="none" strike="noStrike">
                <a:solidFill>
                  <a:schemeClr val="lt1"/>
                </a:solidFill>
                <a:latin typeface="Trebuchet MS"/>
                <a:ea typeface="Trebuchet MS"/>
                <a:cs typeface="Trebuchet MS"/>
                <a:sym typeface="Trebuchet MS"/>
              </a:defRPr>
            </a:lvl2pPr>
            <a:lvl3pPr indent="-381000" lvl="2" marL="1371600" rtl="0" algn="l">
              <a:spcBef>
                <a:spcPts val="0"/>
              </a:spcBef>
              <a:spcAft>
                <a:spcPts val="0"/>
              </a:spcAft>
              <a:buClr>
                <a:schemeClr val="lt1"/>
              </a:buClr>
              <a:buSzPts val="2400"/>
              <a:buFont typeface="Trebuchet MS"/>
              <a:buChar char="■"/>
              <a:defRPr b="0" i="0" sz="2400" u="none" cap="none" strike="noStrike">
                <a:solidFill>
                  <a:schemeClr val="lt1"/>
                </a:solidFill>
                <a:latin typeface="Trebuchet MS"/>
                <a:ea typeface="Trebuchet MS"/>
                <a:cs typeface="Trebuchet MS"/>
                <a:sym typeface="Trebuchet MS"/>
              </a:defRPr>
            </a:lvl3pPr>
            <a:lvl4pPr indent="-342900" lvl="3" marL="1828800" rtl="0" algn="l">
              <a:spcBef>
                <a:spcPts val="0"/>
              </a:spcBef>
              <a:spcAft>
                <a:spcPts val="0"/>
              </a:spcAft>
              <a:buClr>
                <a:schemeClr val="lt1"/>
              </a:buClr>
              <a:buSzPts val="1800"/>
              <a:buFont typeface="Trebuchet MS"/>
              <a:buChar char="●"/>
              <a:defRPr b="0" i="0" sz="1800" u="none" cap="none" strike="noStrike">
                <a:solidFill>
                  <a:schemeClr val="lt1"/>
                </a:solidFill>
                <a:latin typeface="Trebuchet MS"/>
                <a:ea typeface="Trebuchet MS"/>
                <a:cs typeface="Trebuchet MS"/>
                <a:sym typeface="Trebuchet MS"/>
              </a:defRPr>
            </a:lvl4pPr>
            <a:lvl5pPr indent="-342900" lvl="4" marL="2286000" rtl="0" algn="l">
              <a:spcBef>
                <a:spcPts val="0"/>
              </a:spcBef>
              <a:spcAft>
                <a:spcPts val="0"/>
              </a:spcAft>
              <a:buClr>
                <a:schemeClr val="lt1"/>
              </a:buClr>
              <a:buSzPts val="1800"/>
              <a:buFont typeface="Trebuchet MS"/>
              <a:buChar char="○"/>
              <a:defRPr b="0" i="0" sz="1800" u="none" cap="none" strike="noStrike">
                <a:solidFill>
                  <a:schemeClr val="lt1"/>
                </a:solidFill>
                <a:latin typeface="Trebuchet MS"/>
                <a:ea typeface="Trebuchet MS"/>
                <a:cs typeface="Trebuchet MS"/>
                <a:sym typeface="Trebuchet MS"/>
              </a:defRPr>
            </a:lvl5pPr>
            <a:lvl6pPr indent="-342900" lvl="5" marL="2743200" rtl="0" algn="l">
              <a:spcBef>
                <a:spcPts val="0"/>
              </a:spcBef>
              <a:spcAft>
                <a:spcPts val="0"/>
              </a:spcAft>
              <a:buClr>
                <a:schemeClr val="lt1"/>
              </a:buClr>
              <a:buSzPts val="1800"/>
              <a:buFont typeface="Trebuchet MS"/>
              <a:buChar char="■"/>
              <a:defRPr b="0" i="0" sz="1800" u="none" cap="none" strike="noStrike">
                <a:solidFill>
                  <a:schemeClr val="lt1"/>
                </a:solidFill>
                <a:latin typeface="Trebuchet MS"/>
                <a:ea typeface="Trebuchet MS"/>
                <a:cs typeface="Trebuchet MS"/>
                <a:sym typeface="Trebuchet MS"/>
              </a:defRPr>
            </a:lvl6pPr>
            <a:lvl7pPr indent="-342900" lvl="6" marL="3200400" rtl="0" algn="l">
              <a:spcBef>
                <a:spcPts val="0"/>
              </a:spcBef>
              <a:spcAft>
                <a:spcPts val="0"/>
              </a:spcAft>
              <a:buClr>
                <a:schemeClr val="lt1"/>
              </a:buClr>
              <a:buSzPts val="1800"/>
              <a:buFont typeface="Trebuchet MS"/>
              <a:buChar char="●"/>
              <a:defRPr b="0" i="0" sz="1800" u="none" cap="none" strike="noStrike">
                <a:solidFill>
                  <a:schemeClr val="lt1"/>
                </a:solidFill>
                <a:latin typeface="Trebuchet MS"/>
                <a:ea typeface="Trebuchet MS"/>
                <a:cs typeface="Trebuchet MS"/>
                <a:sym typeface="Trebuchet MS"/>
              </a:defRPr>
            </a:lvl7pPr>
            <a:lvl8pPr indent="-342900" lvl="7" marL="3657600" rtl="0" algn="l">
              <a:spcBef>
                <a:spcPts val="0"/>
              </a:spcBef>
              <a:spcAft>
                <a:spcPts val="0"/>
              </a:spcAft>
              <a:buClr>
                <a:schemeClr val="lt1"/>
              </a:buClr>
              <a:buSzPts val="1800"/>
              <a:buFont typeface="Trebuchet MS"/>
              <a:buChar char="○"/>
              <a:defRPr b="0" i="0" sz="1800" u="none" cap="none" strike="noStrike">
                <a:solidFill>
                  <a:schemeClr val="lt1"/>
                </a:solidFill>
                <a:latin typeface="Trebuchet MS"/>
                <a:ea typeface="Trebuchet MS"/>
                <a:cs typeface="Trebuchet MS"/>
                <a:sym typeface="Trebuchet MS"/>
              </a:defRPr>
            </a:lvl8pPr>
            <a:lvl9pPr indent="-342900" lvl="8" marL="4114800" rtl="0" algn="l">
              <a:spcBef>
                <a:spcPts val="0"/>
              </a:spcBef>
              <a:spcAft>
                <a:spcPts val="0"/>
              </a:spcAft>
              <a:buClr>
                <a:schemeClr val="lt1"/>
              </a:buClr>
              <a:buSzPts val="1800"/>
              <a:buFont typeface="Trebuchet MS"/>
              <a:buChar char="■"/>
              <a:defRPr b="0" i="0" sz="1800" u="none" cap="none" strike="noStrike">
                <a:solidFill>
                  <a:schemeClr val="lt1"/>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mc:AlternateContent>
    <mc:Choice Requires="p14">
      <p:transition spd="slow" p14:dur="12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8"/>
          <p:cNvSpPr txBox="1"/>
          <p:nvPr>
            <p:ph type="title"/>
          </p:nvPr>
        </p:nvSpPr>
        <p:spPr>
          <a:xfrm>
            <a:off x="457200" y="-100"/>
            <a:ext cx="8229600" cy="685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FFFFFF"/>
                </a:solidFill>
              </a:rPr>
              <a:t>FRC Java</a:t>
            </a:r>
            <a:endParaRPr sz="6000">
              <a:solidFill>
                <a:srgbClr val="FFFFFF"/>
              </a:solidFill>
            </a:endParaRPr>
          </a:p>
          <a:p>
            <a:pPr indent="0" lvl="0" marL="0" rtl="0" algn="ctr">
              <a:spcBef>
                <a:spcPts val="0"/>
              </a:spcBef>
              <a:spcAft>
                <a:spcPts val="0"/>
              </a:spcAft>
              <a:buNone/>
            </a:pPr>
            <a:r>
              <a:rPr lang="en" sz="4800">
                <a:solidFill>
                  <a:srgbClr val="FFFFFF"/>
                </a:solidFill>
              </a:rPr>
              <a:t>Lesson 2</a:t>
            </a:r>
            <a:endParaRPr sz="4800">
              <a:solidFill>
                <a:srgbClr val="FFFFFF"/>
              </a:solidFill>
            </a:endParaRPr>
          </a:p>
          <a:p>
            <a:pPr indent="0" lvl="0" marL="0" rtl="0" algn="ctr">
              <a:spcBef>
                <a:spcPts val="0"/>
              </a:spcBef>
              <a:spcAft>
                <a:spcPts val="0"/>
              </a:spcAft>
              <a:buNone/>
            </a:pPr>
            <a:r>
              <a:t/>
            </a:r>
            <a:endParaRPr sz="4800">
              <a:solidFill>
                <a:srgbClr val="FFFFFF"/>
              </a:solidFill>
            </a:endParaRPr>
          </a:p>
          <a:p>
            <a:pPr indent="0" lvl="0" marL="0" rtl="0" algn="ctr">
              <a:spcBef>
                <a:spcPts val="0"/>
              </a:spcBef>
              <a:spcAft>
                <a:spcPts val="0"/>
              </a:spcAft>
              <a:buNone/>
            </a:pPr>
            <a:r>
              <a:rPr lang="en" sz="4800">
                <a:solidFill>
                  <a:srgbClr val="FFFFFF"/>
                </a:solidFill>
              </a:rPr>
              <a:t>Making Decisions</a:t>
            </a:r>
            <a:endParaRPr sz="4800">
              <a:solidFill>
                <a:srgbClr val="FFFFFF"/>
              </a:solidFill>
            </a:endParaRPr>
          </a:p>
          <a:p>
            <a:pPr indent="0" lvl="0" marL="0" rtl="0" algn="ctr">
              <a:spcBef>
                <a:spcPts val="0"/>
              </a:spcBef>
              <a:spcAft>
                <a:spcPts val="0"/>
              </a:spcAft>
              <a:buNone/>
            </a:pPr>
            <a:r>
              <a:rPr lang="en">
                <a:solidFill>
                  <a:srgbClr val="FFFFFF"/>
                </a:solidFill>
              </a:rPr>
              <a:t>If and Switch Statements and Comparison Operators</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rPr lang="en">
                <a:solidFill>
                  <a:srgbClr val="FFFFFF"/>
                </a:solidFill>
              </a:rPr>
              <a:t>Kyle Spurlock</a:t>
            </a:r>
            <a:endParaRPr>
              <a:solidFill>
                <a:srgbClr val="FFFFFF"/>
              </a:solidFill>
            </a:endParaRPr>
          </a:p>
          <a:p>
            <a:pPr indent="0" lvl="0" marL="0" rtl="0" algn="ctr">
              <a:spcBef>
                <a:spcPts val="0"/>
              </a:spcBef>
              <a:spcAft>
                <a:spcPts val="0"/>
              </a:spcAft>
              <a:buNone/>
            </a:pPr>
            <a:r>
              <a:rPr lang="en">
                <a:solidFill>
                  <a:srgbClr val="FFFFFF"/>
                </a:solidFill>
              </a:rPr>
              <a:t>Team 313 Bionic Zebras</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457200" y="3"/>
            <a:ext cx="8229600" cy="14175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4800">
                <a:solidFill>
                  <a:srgbClr val="FFFFFF"/>
                </a:solidFill>
              </a:rPr>
              <a:t>What is should look like</a:t>
            </a:r>
            <a:endParaRPr sz="4800">
              <a:solidFill>
                <a:srgbClr val="FFFFFF"/>
              </a:solidFill>
            </a:endParaRPr>
          </a:p>
        </p:txBody>
      </p:sp>
      <p:sp>
        <p:nvSpPr>
          <p:cNvPr id="128" name="Google Shape;128;p17"/>
          <p:cNvSpPr txBox="1"/>
          <p:nvPr>
            <p:ph idx="1" type="body"/>
          </p:nvPr>
        </p:nvSpPr>
        <p:spPr>
          <a:xfrm>
            <a:off x="457200" y="1417500"/>
            <a:ext cx="8229600" cy="5150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latin typeface="Courier New"/>
                <a:ea typeface="Courier New"/>
                <a:cs typeface="Courier New"/>
                <a:sym typeface="Courier New"/>
              </a:rPr>
              <a:t>String color = "orange";</a:t>
            </a:r>
            <a:endParaRPr>
              <a:latin typeface="Courier New"/>
              <a:ea typeface="Courier New"/>
              <a:cs typeface="Courier New"/>
              <a:sym typeface="Courier New"/>
            </a:endParaRPr>
          </a:p>
          <a:p>
            <a:pPr indent="0" lvl="0" marL="0" rtl="0">
              <a:spcBef>
                <a:spcPts val="600"/>
              </a:spcBef>
              <a:spcAft>
                <a:spcPts val="0"/>
              </a:spcAft>
              <a:buNone/>
            </a:pPr>
            <a:r>
              <a:rPr lang="en">
                <a:latin typeface="Courier New"/>
                <a:ea typeface="Courier New"/>
                <a:cs typeface="Courier New"/>
                <a:sym typeface="Courier New"/>
              </a:rPr>
              <a:t>if (color.equals("red") {</a:t>
            </a:r>
            <a:endParaRPr>
              <a:latin typeface="Courier New"/>
              <a:ea typeface="Courier New"/>
              <a:cs typeface="Courier New"/>
              <a:sym typeface="Courier New"/>
            </a:endParaRPr>
          </a:p>
          <a:p>
            <a:pPr indent="0" lvl="0" marL="0" rtl="0">
              <a:spcBef>
                <a:spcPts val="600"/>
              </a:spcBef>
              <a:spcAft>
                <a:spcPts val="0"/>
              </a:spcAft>
              <a:buNone/>
            </a:pPr>
            <a:r>
              <a:rPr lang="en">
                <a:latin typeface="Courier New"/>
                <a:ea typeface="Courier New"/>
                <a:cs typeface="Courier New"/>
                <a:sym typeface="Courier New"/>
              </a:rPr>
              <a:t>	System.out.println("ugly");</a:t>
            </a:r>
            <a:endParaRPr>
              <a:latin typeface="Courier New"/>
              <a:ea typeface="Courier New"/>
              <a:cs typeface="Courier New"/>
              <a:sym typeface="Courier New"/>
            </a:endParaRPr>
          </a:p>
          <a:p>
            <a:pPr indent="0" lvl="0" marL="0" rtl="0">
              <a:spcBef>
                <a:spcPts val="60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spcBef>
                <a:spcPts val="600"/>
              </a:spcBef>
              <a:spcAft>
                <a:spcPts val="0"/>
              </a:spcAft>
              <a:buNone/>
            </a:pPr>
            <a:r>
              <a:rPr lang="en">
                <a:latin typeface="Courier New"/>
                <a:ea typeface="Courier New"/>
                <a:cs typeface="Courier New"/>
                <a:sym typeface="Courier New"/>
              </a:rPr>
              <a:t>else if (color.equals("blue") {</a:t>
            </a:r>
            <a:endParaRPr>
              <a:latin typeface="Courier New"/>
              <a:ea typeface="Courier New"/>
              <a:cs typeface="Courier New"/>
              <a:sym typeface="Courier New"/>
            </a:endParaRPr>
          </a:p>
          <a:p>
            <a:pPr indent="0" lvl="0" marL="0" rtl="0">
              <a:spcBef>
                <a:spcPts val="600"/>
              </a:spcBef>
              <a:spcAft>
                <a:spcPts val="0"/>
              </a:spcAft>
              <a:buNone/>
            </a:pPr>
            <a:r>
              <a:rPr lang="en">
                <a:latin typeface="Courier New"/>
                <a:ea typeface="Courier New"/>
                <a:cs typeface="Courier New"/>
                <a:sym typeface="Courier New"/>
              </a:rPr>
              <a:t>	System.out.println("cool");</a:t>
            </a:r>
            <a:endParaRPr>
              <a:latin typeface="Courier New"/>
              <a:ea typeface="Courier New"/>
              <a:cs typeface="Courier New"/>
              <a:sym typeface="Courier New"/>
            </a:endParaRPr>
          </a:p>
          <a:p>
            <a:pPr indent="0" lvl="0" marL="0" rtl="0">
              <a:spcBef>
                <a:spcPts val="600"/>
              </a:spcBef>
              <a:spcAft>
                <a:spcPts val="0"/>
              </a:spcAft>
              <a:buNone/>
            </a:pPr>
            <a:r>
              <a:rPr lang="en">
                <a:latin typeface="Courier New"/>
                <a:ea typeface="Courier New"/>
                <a:cs typeface="Courier New"/>
                <a:sym typeface="Courier New"/>
              </a:rPr>
              <a:t>} else {</a:t>
            </a:r>
            <a:endParaRPr>
              <a:latin typeface="Courier New"/>
              <a:ea typeface="Courier New"/>
              <a:cs typeface="Courier New"/>
              <a:sym typeface="Courier New"/>
            </a:endParaRPr>
          </a:p>
          <a:p>
            <a:pPr indent="457200" lvl="0" marL="0" rtl="0">
              <a:spcBef>
                <a:spcPts val="600"/>
              </a:spcBef>
              <a:spcAft>
                <a:spcPts val="0"/>
              </a:spcAft>
              <a:buNone/>
            </a:pPr>
            <a:r>
              <a:rPr lang="en">
                <a:latin typeface="Courier New"/>
                <a:ea typeface="Courier New"/>
                <a:cs typeface="Courier New"/>
                <a:sym typeface="Courier New"/>
              </a:rPr>
              <a:t>System.out.println("OK");</a:t>
            </a:r>
            <a:endParaRPr>
              <a:latin typeface="Courier New"/>
              <a:ea typeface="Courier New"/>
              <a:cs typeface="Courier New"/>
              <a:sym typeface="Courier New"/>
            </a:endParaRPr>
          </a:p>
          <a:p>
            <a:pPr indent="0" lvl="0" marL="0" rtl="0">
              <a:spcBef>
                <a:spcPts val="60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457200" y="3"/>
            <a:ext cx="8229600" cy="14175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4800">
                <a:solidFill>
                  <a:srgbClr val="FFFFFF"/>
                </a:solidFill>
              </a:rPr>
              <a:t>Switch Statement</a:t>
            </a:r>
            <a:endParaRPr sz="4800">
              <a:solidFill>
                <a:srgbClr val="FFFFFF"/>
              </a:solidFill>
            </a:endParaRPr>
          </a:p>
        </p:txBody>
      </p:sp>
      <p:sp>
        <p:nvSpPr>
          <p:cNvPr id="134" name="Google Shape;134;p18"/>
          <p:cNvSpPr txBox="1"/>
          <p:nvPr>
            <p:ph idx="1" type="body"/>
          </p:nvPr>
        </p:nvSpPr>
        <p:spPr>
          <a:xfrm>
            <a:off x="457200" y="1417500"/>
            <a:ext cx="8229600" cy="5440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What a switch statement looks like:</a:t>
            </a:r>
            <a:endParaRPr/>
          </a:p>
          <a:p>
            <a:pPr indent="0" lvl="0" marL="0" rtl="0">
              <a:spcBef>
                <a:spcPts val="600"/>
              </a:spcBef>
              <a:spcAft>
                <a:spcPts val="0"/>
              </a:spcAft>
              <a:buNone/>
            </a:pPr>
            <a:r>
              <a:rPr lang="en" sz="2500">
                <a:latin typeface="Courier New"/>
                <a:ea typeface="Courier New"/>
                <a:cs typeface="Courier New"/>
                <a:sym typeface="Courier New"/>
              </a:rPr>
              <a:t>switch(&lt;variable&gt;) {</a:t>
            </a:r>
            <a:endParaRPr sz="2500">
              <a:latin typeface="Courier New"/>
              <a:ea typeface="Courier New"/>
              <a:cs typeface="Courier New"/>
              <a:sym typeface="Courier New"/>
            </a:endParaRPr>
          </a:p>
          <a:p>
            <a:pPr indent="0" lvl="0" marL="0" rtl="0">
              <a:spcBef>
                <a:spcPts val="600"/>
              </a:spcBef>
              <a:spcAft>
                <a:spcPts val="0"/>
              </a:spcAft>
              <a:buNone/>
            </a:pPr>
            <a:r>
              <a:rPr lang="en" sz="2500">
                <a:latin typeface="Courier New"/>
                <a:ea typeface="Courier New"/>
                <a:cs typeface="Courier New"/>
                <a:sym typeface="Courier New"/>
              </a:rPr>
              <a:t>	case &lt;value&gt;:</a:t>
            </a:r>
            <a:endParaRPr sz="2500">
              <a:latin typeface="Courier New"/>
              <a:ea typeface="Courier New"/>
              <a:cs typeface="Courier New"/>
              <a:sym typeface="Courier New"/>
            </a:endParaRPr>
          </a:p>
          <a:p>
            <a:pPr indent="0" lvl="0" marL="0" rtl="0">
              <a:spcBef>
                <a:spcPts val="600"/>
              </a:spcBef>
              <a:spcAft>
                <a:spcPts val="0"/>
              </a:spcAft>
              <a:buNone/>
            </a:pPr>
            <a:r>
              <a:rPr lang="en" sz="2500">
                <a:latin typeface="Courier New"/>
                <a:ea typeface="Courier New"/>
                <a:cs typeface="Courier New"/>
                <a:sym typeface="Courier New"/>
              </a:rPr>
              <a:t>		&lt;code&gt;;</a:t>
            </a:r>
            <a:endParaRPr sz="2500">
              <a:latin typeface="Courier New"/>
              <a:ea typeface="Courier New"/>
              <a:cs typeface="Courier New"/>
              <a:sym typeface="Courier New"/>
            </a:endParaRPr>
          </a:p>
          <a:p>
            <a:pPr indent="0" lvl="0" marL="0" rtl="0">
              <a:spcBef>
                <a:spcPts val="600"/>
              </a:spcBef>
              <a:spcAft>
                <a:spcPts val="0"/>
              </a:spcAft>
              <a:buNone/>
            </a:pPr>
            <a:r>
              <a:rPr lang="en" sz="2500">
                <a:latin typeface="Courier New"/>
                <a:ea typeface="Courier New"/>
                <a:cs typeface="Courier New"/>
                <a:sym typeface="Courier New"/>
              </a:rPr>
              <a:t>		break;</a:t>
            </a:r>
            <a:endParaRPr sz="2500">
              <a:latin typeface="Courier New"/>
              <a:ea typeface="Courier New"/>
              <a:cs typeface="Courier New"/>
              <a:sym typeface="Courier New"/>
            </a:endParaRPr>
          </a:p>
          <a:p>
            <a:pPr indent="0" lvl="0" marL="0" rtl="0">
              <a:spcBef>
                <a:spcPts val="600"/>
              </a:spcBef>
              <a:spcAft>
                <a:spcPts val="0"/>
              </a:spcAft>
              <a:buNone/>
            </a:pPr>
            <a:r>
              <a:rPr lang="en" sz="2500">
                <a:latin typeface="Courier New"/>
                <a:ea typeface="Courier New"/>
                <a:cs typeface="Courier New"/>
                <a:sym typeface="Courier New"/>
              </a:rPr>
              <a:t>	case &lt;value&gt;:</a:t>
            </a:r>
            <a:endParaRPr sz="2500">
              <a:latin typeface="Courier New"/>
              <a:ea typeface="Courier New"/>
              <a:cs typeface="Courier New"/>
              <a:sym typeface="Courier New"/>
            </a:endParaRPr>
          </a:p>
          <a:p>
            <a:pPr indent="0" lvl="0" marL="0" rtl="0">
              <a:spcBef>
                <a:spcPts val="600"/>
              </a:spcBef>
              <a:spcAft>
                <a:spcPts val="0"/>
              </a:spcAft>
              <a:buNone/>
            </a:pPr>
            <a:r>
              <a:rPr lang="en" sz="2500">
                <a:latin typeface="Courier New"/>
                <a:ea typeface="Courier New"/>
                <a:cs typeface="Courier New"/>
                <a:sym typeface="Courier New"/>
              </a:rPr>
              <a:t>		&lt;code&gt;;</a:t>
            </a:r>
            <a:endParaRPr sz="2500">
              <a:latin typeface="Courier New"/>
              <a:ea typeface="Courier New"/>
              <a:cs typeface="Courier New"/>
              <a:sym typeface="Courier New"/>
            </a:endParaRPr>
          </a:p>
          <a:p>
            <a:pPr indent="0" lvl="0" marL="0" rtl="0">
              <a:spcBef>
                <a:spcPts val="600"/>
              </a:spcBef>
              <a:spcAft>
                <a:spcPts val="0"/>
              </a:spcAft>
              <a:buNone/>
            </a:pPr>
            <a:r>
              <a:rPr lang="en" sz="2500">
                <a:latin typeface="Courier New"/>
                <a:ea typeface="Courier New"/>
                <a:cs typeface="Courier New"/>
                <a:sym typeface="Courier New"/>
              </a:rPr>
              <a:t>		break;</a:t>
            </a:r>
            <a:endParaRPr sz="2500">
              <a:latin typeface="Courier New"/>
              <a:ea typeface="Courier New"/>
              <a:cs typeface="Courier New"/>
              <a:sym typeface="Courier New"/>
            </a:endParaRPr>
          </a:p>
          <a:p>
            <a:pPr indent="0" lvl="0" marL="0" rtl="0">
              <a:spcBef>
                <a:spcPts val="600"/>
              </a:spcBef>
              <a:spcAft>
                <a:spcPts val="0"/>
              </a:spcAft>
              <a:buNone/>
            </a:pPr>
            <a:r>
              <a:rPr lang="en" sz="2500">
                <a:latin typeface="Courier New"/>
                <a:ea typeface="Courier New"/>
                <a:cs typeface="Courier New"/>
                <a:sym typeface="Courier New"/>
              </a:rPr>
              <a:t>	default:</a:t>
            </a:r>
            <a:endParaRPr sz="2500">
              <a:latin typeface="Courier New"/>
              <a:ea typeface="Courier New"/>
              <a:cs typeface="Courier New"/>
              <a:sym typeface="Courier New"/>
            </a:endParaRPr>
          </a:p>
          <a:p>
            <a:pPr indent="0" lvl="0" marL="0" rtl="0">
              <a:spcBef>
                <a:spcPts val="600"/>
              </a:spcBef>
              <a:spcAft>
                <a:spcPts val="0"/>
              </a:spcAft>
              <a:buNone/>
            </a:pPr>
            <a:r>
              <a:rPr lang="en" sz="2500">
                <a:latin typeface="Courier New"/>
                <a:ea typeface="Courier New"/>
                <a:cs typeface="Courier New"/>
                <a:sym typeface="Courier New"/>
              </a:rPr>
              <a:t>		&lt;code&gt;;</a:t>
            </a:r>
            <a:endParaRPr sz="2500">
              <a:latin typeface="Courier New"/>
              <a:ea typeface="Courier New"/>
              <a:cs typeface="Courier New"/>
              <a:sym typeface="Courier New"/>
            </a:endParaRPr>
          </a:p>
          <a:p>
            <a:pPr indent="0" lvl="0" marL="0" rtl="0">
              <a:spcBef>
                <a:spcPts val="600"/>
              </a:spcBef>
              <a:spcAft>
                <a:spcPts val="0"/>
              </a:spcAft>
              <a:buNone/>
            </a:pPr>
            <a:r>
              <a:rPr lang="en" sz="2500">
                <a:latin typeface="Courier New"/>
                <a:ea typeface="Courier New"/>
                <a:cs typeface="Courier New"/>
                <a:sym typeface="Courier New"/>
              </a:rPr>
              <a:t>		break;</a:t>
            </a:r>
            <a:endParaRPr sz="2500">
              <a:latin typeface="Courier New"/>
              <a:ea typeface="Courier New"/>
              <a:cs typeface="Courier New"/>
              <a:sym typeface="Courier New"/>
            </a:endParaRPr>
          </a:p>
          <a:p>
            <a:pPr indent="0" lvl="0" marL="0">
              <a:spcBef>
                <a:spcPts val="600"/>
              </a:spcBef>
              <a:spcAft>
                <a:spcPts val="0"/>
              </a:spcAft>
              <a:buNone/>
            </a:pPr>
            <a:r>
              <a:rPr lang="en" sz="2500">
                <a:latin typeface="Courier New"/>
                <a:ea typeface="Courier New"/>
                <a:cs typeface="Courier New"/>
                <a:sym typeface="Courier New"/>
              </a:rPr>
              <a:t>}</a:t>
            </a:r>
            <a:endParaRPr sz="25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457200" y="3"/>
            <a:ext cx="8229600" cy="14175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4800">
                <a:solidFill>
                  <a:srgbClr val="FFFFFF"/>
                </a:solidFill>
              </a:rPr>
              <a:t>Switch Statement</a:t>
            </a:r>
            <a:endParaRPr sz="4800">
              <a:solidFill>
                <a:srgbClr val="FFFFFF"/>
              </a:solidFill>
            </a:endParaRPr>
          </a:p>
        </p:txBody>
      </p:sp>
      <p:sp>
        <p:nvSpPr>
          <p:cNvPr id="140" name="Google Shape;140;p19"/>
          <p:cNvSpPr txBox="1"/>
          <p:nvPr>
            <p:ph idx="1" type="body"/>
          </p:nvPr>
        </p:nvSpPr>
        <p:spPr>
          <a:xfrm>
            <a:off x="457200" y="1417500"/>
            <a:ext cx="8686800" cy="5150400"/>
          </a:xfrm>
          <a:prstGeom prst="rect">
            <a:avLst/>
          </a:prstGeom>
        </p:spPr>
        <p:txBody>
          <a:bodyPr anchorCtr="0" anchor="t" bIns="91425" lIns="91425" spcFirstLastPara="1" rIns="91425" wrap="square" tIns="91425">
            <a:noAutofit/>
          </a:bodyPr>
          <a:lstStyle/>
          <a:p>
            <a:pPr indent="-387350" lvl="0" marL="457200" rtl="0">
              <a:spcBef>
                <a:spcPts val="600"/>
              </a:spcBef>
              <a:spcAft>
                <a:spcPts val="0"/>
              </a:spcAft>
              <a:buSzPts val="2500"/>
              <a:buChar char="●"/>
            </a:pPr>
            <a:r>
              <a:rPr lang="en" sz="2500"/>
              <a:t>Checks a bunch of inputs and performs code based on it</a:t>
            </a:r>
            <a:endParaRPr sz="2500"/>
          </a:p>
          <a:p>
            <a:pPr indent="-387350" lvl="0" marL="457200" rtl="0">
              <a:spcBef>
                <a:spcPts val="0"/>
              </a:spcBef>
              <a:spcAft>
                <a:spcPts val="0"/>
              </a:spcAft>
              <a:buSzPts val="2500"/>
              <a:buChar char="●"/>
            </a:pPr>
            <a:r>
              <a:rPr lang="en" sz="2500"/>
              <a:t>break; is used to exit the Switch Statement.</a:t>
            </a:r>
            <a:endParaRPr sz="2500"/>
          </a:p>
          <a:p>
            <a:pPr indent="0" lvl="0" marL="0" rtl="0">
              <a:spcBef>
                <a:spcPts val="600"/>
              </a:spcBef>
              <a:spcAft>
                <a:spcPts val="0"/>
              </a:spcAft>
              <a:buNone/>
            </a:pPr>
            <a:r>
              <a:rPr lang="en" sz="2500"/>
              <a:t>	- If left out it would also perform all options after first.</a:t>
            </a:r>
            <a:endParaRPr sz="2500"/>
          </a:p>
          <a:p>
            <a:pPr indent="-419100" lvl="0" marL="457200" rtl="0">
              <a:spcBef>
                <a:spcPts val="600"/>
              </a:spcBef>
              <a:spcAft>
                <a:spcPts val="0"/>
              </a:spcAft>
              <a:buSzPts val="3000"/>
              <a:buChar char="●"/>
            </a:pPr>
            <a:r>
              <a:rPr lang="en" sz="2500"/>
              <a:t>Can have as many case: as you want.</a:t>
            </a:r>
            <a:endParaRPr sz="2500"/>
          </a:p>
          <a:p>
            <a:pPr indent="-419100" lvl="0" marL="457200" rtl="0">
              <a:spcBef>
                <a:spcPts val="0"/>
              </a:spcBef>
              <a:spcAft>
                <a:spcPts val="0"/>
              </a:spcAft>
              <a:buSzPts val="3000"/>
              <a:buChar char="●"/>
            </a:pPr>
            <a:r>
              <a:rPr lang="en" sz="2500"/>
              <a:t>default: can be used if you want an "else" on the end</a:t>
            </a:r>
            <a:endParaRPr sz="2500"/>
          </a:p>
          <a:p>
            <a:pPr indent="0" lvl="0" marL="0" rtl="0">
              <a:spcBef>
                <a:spcPts val="600"/>
              </a:spcBef>
              <a:spcAft>
                <a:spcPts val="0"/>
              </a:spcAft>
              <a:buNone/>
            </a:pPr>
            <a:r>
              <a:t/>
            </a:r>
            <a:endParaRPr sz="2500"/>
          </a:p>
          <a:p>
            <a:pPr indent="0" lvl="0" marL="0" rtl="0">
              <a:spcBef>
                <a:spcPts val="600"/>
              </a:spcBef>
              <a:spcAft>
                <a:spcPts val="0"/>
              </a:spcAft>
              <a:buNone/>
            </a:pPr>
            <a:r>
              <a:rPr lang="en" sz="2500"/>
              <a:t>Switch statements are limiting in the way that you can have multiple conditions checked for the same code, such as:</a:t>
            </a:r>
            <a:endParaRPr sz="2500"/>
          </a:p>
          <a:p>
            <a:pPr indent="0" lvl="0" marL="0" rtl="0">
              <a:spcBef>
                <a:spcPts val="600"/>
              </a:spcBef>
              <a:spcAft>
                <a:spcPts val="0"/>
              </a:spcAft>
              <a:buNone/>
            </a:pPr>
            <a:r>
              <a:rPr lang="en" sz="2500">
                <a:latin typeface="Courier New"/>
                <a:ea typeface="Courier New"/>
                <a:cs typeface="Courier New"/>
                <a:sym typeface="Courier New"/>
              </a:rPr>
              <a:t>if ((x &gt; 1) &amp;&amp; (y &lt; 1)){</a:t>
            </a:r>
            <a:endParaRPr sz="2500">
              <a:latin typeface="Courier New"/>
              <a:ea typeface="Courier New"/>
              <a:cs typeface="Courier New"/>
              <a:sym typeface="Courier New"/>
            </a:endParaRPr>
          </a:p>
          <a:p>
            <a:pPr indent="0" lvl="0" marL="0" rtl="0">
              <a:spcBef>
                <a:spcPts val="600"/>
              </a:spcBef>
              <a:spcAft>
                <a:spcPts val="0"/>
              </a:spcAft>
              <a:buNone/>
            </a:pPr>
            <a:r>
              <a:rPr lang="en" sz="2500">
                <a:latin typeface="Courier New"/>
                <a:ea typeface="Courier New"/>
                <a:cs typeface="Courier New"/>
                <a:sym typeface="Courier New"/>
              </a:rPr>
              <a:t>	&lt;code&gt;;</a:t>
            </a:r>
            <a:endParaRPr sz="2500">
              <a:latin typeface="Courier New"/>
              <a:ea typeface="Courier New"/>
              <a:cs typeface="Courier New"/>
              <a:sym typeface="Courier New"/>
            </a:endParaRPr>
          </a:p>
          <a:p>
            <a:pPr indent="0" lvl="0" marL="0" rtl="0">
              <a:spcBef>
                <a:spcPts val="600"/>
              </a:spcBef>
              <a:spcAft>
                <a:spcPts val="0"/>
              </a:spcAft>
              <a:buNone/>
            </a:pPr>
            <a:r>
              <a:rPr lang="en" sz="2500">
                <a:latin typeface="Courier New"/>
                <a:ea typeface="Courier New"/>
                <a:cs typeface="Courier New"/>
                <a:sym typeface="Courier New"/>
              </a:rPr>
              <a:t>}</a:t>
            </a:r>
            <a:endParaRPr sz="25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457200" y="-228597"/>
            <a:ext cx="8229600" cy="14175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4800">
                <a:solidFill>
                  <a:srgbClr val="FFFFFF"/>
                </a:solidFill>
              </a:rPr>
              <a:t>Switch Statement Example</a:t>
            </a:r>
            <a:endParaRPr sz="4800">
              <a:solidFill>
                <a:srgbClr val="FFFFFF"/>
              </a:solidFill>
            </a:endParaRPr>
          </a:p>
        </p:txBody>
      </p:sp>
      <p:sp>
        <p:nvSpPr>
          <p:cNvPr id="146" name="Google Shape;146;p20"/>
          <p:cNvSpPr txBox="1"/>
          <p:nvPr>
            <p:ph idx="1" type="body"/>
          </p:nvPr>
        </p:nvSpPr>
        <p:spPr>
          <a:xfrm>
            <a:off x="457200" y="1048500"/>
            <a:ext cx="8229600" cy="5809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100">
                <a:latin typeface="Courier New"/>
                <a:ea typeface="Courier New"/>
                <a:cs typeface="Courier New"/>
                <a:sym typeface="Courier New"/>
              </a:rPr>
              <a:t>int cookies = 10;</a:t>
            </a:r>
            <a:endParaRPr sz="2100">
              <a:latin typeface="Courier New"/>
              <a:ea typeface="Courier New"/>
              <a:cs typeface="Courier New"/>
              <a:sym typeface="Courier New"/>
            </a:endParaRPr>
          </a:p>
          <a:p>
            <a:pPr indent="0" lvl="0" marL="0" rtl="0">
              <a:spcBef>
                <a:spcPts val="600"/>
              </a:spcBef>
              <a:spcAft>
                <a:spcPts val="0"/>
              </a:spcAft>
              <a:buNone/>
            </a:pPr>
            <a:r>
              <a:rPr lang="en" sz="2100">
                <a:latin typeface="Courier New"/>
                <a:ea typeface="Courier New"/>
                <a:cs typeface="Courier New"/>
                <a:sym typeface="Courier New"/>
              </a:rPr>
              <a:t>switch(cookies) {</a:t>
            </a:r>
            <a:endParaRPr sz="2100">
              <a:latin typeface="Courier New"/>
              <a:ea typeface="Courier New"/>
              <a:cs typeface="Courier New"/>
              <a:sym typeface="Courier New"/>
            </a:endParaRPr>
          </a:p>
          <a:p>
            <a:pPr indent="0" lvl="0" marL="0" rtl="0">
              <a:spcBef>
                <a:spcPts val="600"/>
              </a:spcBef>
              <a:spcAft>
                <a:spcPts val="0"/>
              </a:spcAft>
              <a:buNone/>
            </a:pPr>
            <a:r>
              <a:rPr lang="en" sz="2100">
                <a:latin typeface="Courier New"/>
                <a:ea typeface="Courier New"/>
                <a:cs typeface="Courier New"/>
                <a:sym typeface="Courier New"/>
              </a:rPr>
              <a:t>	case 0:</a:t>
            </a:r>
            <a:endParaRPr sz="2100">
              <a:latin typeface="Courier New"/>
              <a:ea typeface="Courier New"/>
              <a:cs typeface="Courier New"/>
              <a:sym typeface="Courier New"/>
            </a:endParaRPr>
          </a:p>
          <a:p>
            <a:pPr indent="0" lvl="0" marL="0" rtl="0">
              <a:spcBef>
                <a:spcPts val="600"/>
              </a:spcBef>
              <a:spcAft>
                <a:spcPts val="0"/>
              </a:spcAft>
              <a:buNone/>
            </a:pPr>
            <a:r>
              <a:rPr lang="en" sz="2100">
                <a:latin typeface="Courier New"/>
                <a:ea typeface="Courier New"/>
                <a:cs typeface="Courier New"/>
                <a:sym typeface="Courier New"/>
              </a:rPr>
              <a:t>		System.out.println("Oh noes!");</a:t>
            </a:r>
            <a:endParaRPr sz="2100">
              <a:latin typeface="Courier New"/>
              <a:ea typeface="Courier New"/>
              <a:cs typeface="Courier New"/>
              <a:sym typeface="Courier New"/>
            </a:endParaRPr>
          </a:p>
          <a:p>
            <a:pPr indent="0" lvl="0" marL="0" rtl="0">
              <a:spcBef>
                <a:spcPts val="600"/>
              </a:spcBef>
              <a:spcAft>
                <a:spcPts val="0"/>
              </a:spcAft>
              <a:buNone/>
            </a:pPr>
            <a:r>
              <a:rPr lang="en" sz="2100">
                <a:latin typeface="Courier New"/>
                <a:ea typeface="Courier New"/>
                <a:cs typeface="Courier New"/>
                <a:sym typeface="Courier New"/>
              </a:rPr>
              <a:t>		break;</a:t>
            </a:r>
            <a:endParaRPr sz="2100">
              <a:latin typeface="Courier New"/>
              <a:ea typeface="Courier New"/>
              <a:cs typeface="Courier New"/>
              <a:sym typeface="Courier New"/>
            </a:endParaRPr>
          </a:p>
          <a:p>
            <a:pPr indent="0" lvl="0" marL="0" rtl="0">
              <a:spcBef>
                <a:spcPts val="600"/>
              </a:spcBef>
              <a:spcAft>
                <a:spcPts val="0"/>
              </a:spcAft>
              <a:buNone/>
            </a:pPr>
            <a:r>
              <a:rPr lang="en" sz="2100">
                <a:latin typeface="Courier New"/>
                <a:ea typeface="Courier New"/>
                <a:cs typeface="Courier New"/>
                <a:sym typeface="Courier New"/>
              </a:rPr>
              <a:t>	case 5:</a:t>
            </a:r>
            <a:endParaRPr sz="2100">
              <a:latin typeface="Courier New"/>
              <a:ea typeface="Courier New"/>
              <a:cs typeface="Courier New"/>
              <a:sym typeface="Courier New"/>
            </a:endParaRPr>
          </a:p>
          <a:p>
            <a:pPr indent="0" lvl="0" marL="0" rtl="0">
              <a:spcBef>
                <a:spcPts val="600"/>
              </a:spcBef>
              <a:spcAft>
                <a:spcPts val="0"/>
              </a:spcAft>
              <a:buNone/>
            </a:pPr>
            <a:r>
              <a:rPr lang="en" sz="2100">
                <a:latin typeface="Courier New"/>
                <a:ea typeface="Courier New"/>
                <a:cs typeface="Courier New"/>
                <a:sym typeface="Courier New"/>
              </a:rPr>
              <a:t>		System.out.println("Not enough...");</a:t>
            </a:r>
            <a:endParaRPr sz="2100">
              <a:latin typeface="Courier New"/>
              <a:ea typeface="Courier New"/>
              <a:cs typeface="Courier New"/>
              <a:sym typeface="Courier New"/>
            </a:endParaRPr>
          </a:p>
          <a:p>
            <a:pPr indent="0" lvl="0" marL="0" rtl="0">
              <a:spcBef>
                <a:spcPts val="600"/>
              </a:spcBef>
              <a:spcAft>
                <a:spcPts val="0"/>
              </a:spcAft>
              <a:buNone/>
            </a:pPr>
            <a:r>
              <a:rPr lang="en" sz="2100">
                <a:latin typeface="Courier New"/>
                <a:ea typeface="Courier New"/>
                <a:cs typeface="Courier New"/>
                <a:sym typeface="Courier New"/>
              </a:rPr>
              <a:t>		break;</a:t>
            </a:r>
            <a:endParaRPr sz="2100">
              <a:latin typeface="Courier New"/>
              <a:ea typeface="Courier New"/>
              <a:cs typeface="Courier New"/>
              <a:sym typeface="Courier New"/>
            </a:endParaRPr>
          </a:p>
          <a:p>
            <a:pPr indent="0" lvl="0" marL="0" rtl="0">
              <a:spcBef>
                <a:spcPts val="600"/>
              </a:spcBef>
              <a:spcAft>
                <a:spcPts val="0"/>
              </a:spcAft>
              <a:buNone/>
            </a:pPr>
            <a:r>
              <a:rPr lang="en" sz="2100">
                <a:latin typeface="Courier New"/>
                <a:ea typeface="Courier New"/>
                <a:cs typeface="Courier New"/>
                <a:sym typeface="Courier New"/>
              </a:rPr>
              <a:t>	case 10:</a:t>
            </a:r>
            <a:endParaRPr sz="2100">
              <a:latin typeface="Courier New"/>
              <a:ea typeface="Courier New"/>
              <a:cs typeface="Courier New"/>
              <a:sym typeface="Courier New"/>
            </a:endParaRPr>
          </a:p>
          <a:p>
            <a:pPr indent="0" lvl="0" marL="0" rtl="0">
              <a:spcBef>
                <a:spcPts val="600"/>
              </a:spcBef>
              <a:spcAft>
                <a:spcPts val="0"/>
              </a:spcAft>
              <a:buNone/>
            </a:pPr>
            <a:r>
              <a:rPr lang="en" sz="2100">
                <a:latin typeface="Courier New"/>
                <a:ea typeface="Courier New"/>
                <a:cs typeface="Courier New"/>
                <a:sym typeface="Courier New"/>
              </a:rPr>
              <a:t>		System.out.println("Great!");</a:t>
            </a:r>
            <a:endParaRPr sz="2100">
              <a:latin typeface="Courier New"/>
              <a:ea typeface="Courier New"/>
              <a:cs typeface="Courier New"/>
              <a:sym typeface="Courier New"/>
            </a:endParaRPr>
          </a:p>
          <a:p>
            <a:pPr indent="0" lvl="0" marL="0" rtl="0">
              <a:spcBef>
                <a:spcPts val="600"/>
              </a:spcBef>
              <a:spcAft>
                <a:spcPts val="0"/>
              </a:spcAft>
              <a:buNone/>
            </a:pPr>
            <a:r>
              <a:rPr lang="en" sz="2100">
                <a:latin typeface="Courier New"/>
                <a:ea typeface="Courier New"/>
                <a:cs typeface="Courier New"/>
                <a:sym typeface="Courier New"/>
              </a:rPr>
              <a:t>		break;</a:t>
            </a:r>
            <a:endParaRPr sz="2100">
              <a:latin typeface="Courier New"/>
              <a:ea typeface="Courier New"/>
              <a:cs typeface="Courier New"/>
              <a:sym typeface="Courier New"/>
            </a:endParaRPr>
          </a:p>
          <a:p>
            <a:pPr indent="0" lvl="0" marL="0" rtl="0">
              <a:spcBef>
                <a:spcPts val="600"/>
              </a:spcBef>
              <a:spcAft>
                <a:spcPts val="0"/>
              </a:spcAft>
              <a:buNone/>
            </a:pPr>
            <a:r>
              <a:rPr lang="en" sz="2100">
                <a:latin typeface="Courier New"/>
                <a:ea typeface="Courier New"/>
                <a:cs typeface="Courier New"/>
                <a:sym typeface="Courier New"/>
              </a:rPr>
              <a:t>	default:</a:t>
            </a:r>
            <a:endParaRPr sz="2100">
              <a:latin typeface="Courier New"/>
              <a:ea typeface="Courier New"/>
              <a:cs typeface="Courier New"/>
              <a:sym typeface="Courier New"/>
            </a:endParaRPr>
          </a:p>
          <a:p>
            <a:pPr indent="0" lvl="0" marL="0" rtl="0">
              <a:spcBef>
                <a:spcPts val="600"/>
              </a:spcBef>
              <a:spcAft>
                <a:spcPts val="0"/>
              </a:spcAft>
              <a:buNone/>
            </a:pPr>
            <a:r>
              <a:rPr lang="en" sz="2100">
                <a:latin typeface="Courier New"/>
                <a:ea typeface="Courier New"/>
                <a:cs typeface="Courier New"/>
                <a:sym typeface="Courier New"/>
              </a:rPr>
              <a:t>		System.out.println("Hmm...");</a:t>
            </a:r>
            <a:endParaRPr sz="2100">
              <a:latin typeface="Courier New"/>
              <a:ea typeface="Courier New"/>
              <a:cs typeface="Courier New"/>
              <a:sym typeface="Courier New"/>
            </a:endParaRPr>
          </a:p>
          <a:p>
            <a:pPr indent="0" lvl="0" marL="0" rtl="0">
              <a:spcBef>
                <a:spcPts val="600"/>
              </a:spcBef>
              <a:spcAft>
                <a:spcPts val="0"/>
              </a:spcAft>
              <a:buNone/>
            </a:pPr>
            <a:r>
              <a:rPr lang="en" sz="2100">
                <a:latin typeface="Courier New"/>
                <a:ea typeface="Courier New"/>
                <a:cs typeface="Courier New"/>
                <a:sym typeface="Courier New"/>
              </a:rPr>
              <a:t>		break;</a:t>
            </a:r>
            <a:endParaRPr sz="2100">
              <a:latin typeface="Courier New"/>
              <a:ea typeface="Courier New"/>
              <a:cs typeface="Courier New"/>
              <a:sym typeface="Courier New"/>
            </a:endParaRPr>
          </a:p>
          <a:p>
            <a:pPr indent="0" lvl="0" marL="0" rtl="0">
              <a:spcBef>
                <a:spcPts val="600"/>
              </a:spcBef>
              <a:spcAft>
                <a:spcPts val="0"/>
              </a:spcAft>
              <a:buNone/>
            </a:pPr>
            <a:r>
              <a:rPr lang="en" sz="2100">
                <a:latin typeface="Courier New"/>
                <a:ea typeface="Courier New"/>
                <a:cs typeface="Courier New"/>
                <a:sym typeface="Courier New"/>
              </a:rPr>
              <a:t>}</a:t>
            </a:r>
            <a:endParaRPr sz="21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457200" y="2"/>
            <a:ext cx="8229600" cy="14175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4800">
                <a:solidFill>
                  <a:srgbClr val="FFFFFF"/>
                </a:solidFill>
              </a:rPr>
              <a:t>Assignment #2</a:t>
            </a:r>
            <a:endParaRPr sz="4800">
              <a:solidFill>
                <a:srgbClr val="FFFFFF"/>
              </a:solidFill>
            </a:endParaRPr>
          </a:p>
        </p:txBody>
      </p:sp>
      <p:sp>
        <p:nvSpPr>
          <p:cNvPr id="152" name="Google Shape;152;p21"/>
          <p:cNvSpPr txBox="1"/>
          <p:nvPr>
            <p:ph idx="1" type="body"/>
          </p:nvPr>
        </p:nvSpPr>
        <p:spPr>
          <a:xfrm>
            <a:off x="457200" y="1417500"/>
            <a:ext cx="8229600" cy="5150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Now you must change your if, else if, else statement that you made from the previous assignment into a case statement.</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rPr lang="en"/>
              <a:t>Remember: "red" = "ugly","blue" = "cool",</a:t>
            </a:r>
            <a:endParaRPr/>
          </a:p>
          <a:p>
            <a:pPr indent="0" lvl="0" marL="0">
              <a:spcBef>
                <a:spcPts val="600"/>
              </a:spcBef>
              <a:spcAft>
                <a:spcPts val="0"/>
              </a:spcAft>
              <a:buNone/>
            </a:pPr>
            <a:r>
              <a:rPr lang="en"/>
              <a:t>Anything else = "OK"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457200" y="2"/>
            <a:ext cx="8229600" cy="14175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4800">
                <a:solidFill>
                  <a:srgbClr val="FFFFFF"/>
                </a:solidFill>
              </a:rPr>
              <a:t>What is should look like</a:t>
            </a:r>
            <a:endParaRPr sz="4800">
              <a:solidFill>
                <a:srgbClr val="FFFFFF"/>
              </a:solidFill>
            </a:endParaRPr>
          </a:p>
        </p:txBody>
      </p:sp>
      <p:sp>
        <p:nvSpPr>
          <p:cNvPr id="158" name="Google Shape;158;p22"/>
          <p:cNvSpPr txBox="1"/>
          <p:nvPr>
            <p:ph idx="1" type="body"/>
          </p:nvPr>
        </p:nvSpPr>
        <p:spPr>
          <a:xfrm>
            <a:off x="457200" y="1265100"/>
            <a:ext cx="8229600" cy="5440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800">
                <a:latin typeface="Courier New"/>
                <a:ea typeface="Courier New"/>
                <a:cs typeface="Courier New"/>
                <a:sym typeface="Courier New"/>
              </a:rPr>
              <a:t>String color = "blue";</a:t>
            </a:r>
            <a:endParaRPr sz="2800">
              <a:latin typeface="Courier New"/>
              <a:ea typeface="Courier New"/>
              <a:cs typeface="Courier New"/>
              <a:sym typeface="Courier New"/>
            </a:endParaRPr>
          </a:p>
          <a:p>
            <a:pPr indent="0" lvl="0" marL="0" rtl="0">
              <a:spcBef>
                <a:spcPts val="600"/>
              </a:spcBef>
              <a:spcAft>
                <a:spcPts val="0"/>
              </a:spcAft>
              <a:buNone/>
            </a:pPr>
            <a:r>
              <a:rPr lang="en" sz="2800">
                <a:latin typeface="Courier New"/>
                <a:ea typeface="Courier New"/>
                <a:cs typeface="Courier New"/>
                <a:sym typeface="Courier New"/>
              </a:rPr>
              <a:t>switch (color) {</a:t>
            </a:r>
            <a:endParaRPr sz="2800">
              <a:latin typeface="Courier New"/>
              <a:ea typeface="Courier New"/>
              <a:cs typeface="Courier New"/>
              <a:sym typeface="Courier New"/>
            </a:endParaRPr>
          </a:p>
          <a:p>
            <a:pPr indent="0" lvl="0" marL="0" rtl="0">
              <a:spcBef>
                <a:spcPts val="600"/>
              </a:spcBef>
              <a:spcAft>
                <a:spcPts val="0"/>
              </a:spcAft>
              <a:buNone/>
            </a:pPr>
            <a:r>
              <a:rPr lang="en" sz="2800">
                <a:latin typeface="Courier New"/>
                <a:ea typeface="Courier New"/>
                <a:cs typeface="Courier New"/>
                <a:sym typeface="Courier New"/>
              </a:rPr>
              <a:t>	case "blue":</a:t>
            </a:r>
            <a:endParaRPr sz="2800">
              <a:latin typeface="Courier New"/>
              <a:ea typeface="Courier New"/>
              <a:cs typeface="Courier New"/>
              <a:sym typeface="Courier New"/>
            </a:endParaRPr>
          </a:p>
          <a:p>
            <a:pPr indent="0" lvl="0" marL="0" rtl="0">
              <a:spcBef>
                <a:spcPts val="600"/>
              </a:spcBef>
              <a:spcAft>
                <a:spcPts val="0"/>
              </a:spcAft>
              <a:buNone/>
            </a:pPr>
            <a:r>
              <a:rPr lang="en" sz="2800">
                <a:latin typeface="Courier New"/>
                <a:ea typeface="Courier New"/>
                <a:cs typeface="Courier New"/>
                <a:sym typeface="Courier New"/>
              </a:rPr>
              <a:t>		System.out.println("cool");</a:t>
            </a:r>
            <a:endParaRPr sz="2800">
              <a:latin typeface="Courier New"/>
              <a:ea typeface="Courier New"/>
              <a:cs typeface="Courier New"/>
              <a:sym typeface="Courier New"/>
            </a:endParaRPr>
          </a:p>
          <a:p>
            <a:pPr indent="0" lvl="0" marL="0" rtl="0">
              <a:spcBef>
                <a:spcPts val="600"/>
              </a:spcBef>
              <a:spcAft>
                <a:spcPts val="0"/>
              </a:spcAft>
              <a:buNone/>
            </a:pPr>
            <a:r>
              <a:rPr lang="en" sz="2800">
                <a:latin typeface="Courier New"/>
                <a:ea typeface="Courier New"/>
                <a:cs typeface="Courier New"/>
                <a:sym typeface="Courier New"/>
              </a:rPr>
              <a:t>		break;</a:t>
            </a:r>
            <a:endParaRPr sz="2800">
              <a:latin typeface="Courier New"/>
              <a:ea typeface="Courier New"/>
              <a:cs typeface="Courier New"/>
              <a:sym typeface="Courier New"/>
            </a:endParaRPr>
          </a:p>
          <a:p>
            <a:pPr indent="0" lvl="0" marL="0" rtl="0">
              <a:spcBef>
                <a:spcPts val="600"/>
              </a:spcBef>
              <a:spcAft>
                <a:spcPts val="0"/>
              </a:spcAft>
              <a:buNone/>
            </a:pPr>
            <a:r>
              <a:rPr lang="en" sz="2800">
                <a:latin typeface="Courier New"/>
                <a:ea typeface="Courier New"/>
                <a:cs typeface="Courier New"/>
                <a:sym typeface="Courier New"/>
              </a:rPr>
              <a:t>	case "red":</a:t>
            </a:r>
            <a:endParaRPr sz="2800">
              <a:latin typeface="Courier New"/>
              <a:ea typeface="Courier New"/>
              <a:cs typeface="Courier New"/>
              <a:sym typeface="Courier New"/>
            </a:endParaRPr>
          </a:p>
          <a:p>
            <a:pPr indent="0" lvl="0" marL="0" rtl="0">
              <a:spcBef>
                <a:spcPts val="600"/>
              </a:spcBef>
              <a:spcAft>
                <a:spcPts val="0"/>
              </a:spcAft>
              <a:buNone/>
            </a:pPr>
            <a:r>
              <a:rPr lang="en" sz="2800">
                <a:latin typeface="Courier New"/>
                <a:ea typeface="Courier New"/>
                <a:cs typeface="Courier New"/>
                <a:sym typeface="Courier New"/>
              </a:rPr>
              <a:t>		System.out.println("ugly");</a:t>
            </a:r>
            <a:endParaRPr sz="2800">
              <a:latin typeface="Courier New"/>
              <a:ea typeface="Courier New"/>
              <a:cs typeface="Courier New"/>
              <a:sym typeface="Courier New"/>
            </a:endParaRPr>
          </a:p>
          <a:p>
            <a:pPr indent="0" lvl="0" marL="0" rtl="0">
              <a:spcBef>
                <a:spcPts val="600"/>
              </a:spcBef>
              <a:spcAft>
                <a:spcPts val="0"/>
              </a:spcAft>
              <a:buNone/>
            </a:pPr>
            <a:r>
              <a:rPr lang="en" sz="2800">
                <a:latin typeface="Courier New"/>
                <a:ea typeface="Courier New"/>
                <a:cs typeface="Courier New"/>
                <a:sym typeface="Courier New"/>
              </a:rPr>
              <a:t>		break;</a:t>
            </a:r>
            <a:endParaRPr sz="2800">
              <a:latin typeface="Courier New"/>
              <a:ea typeface="Courier New"/>
              <a:cs typeface="Courier New"/>
              <a:sym typeface="Courier New"/>
            </a:endParaRPr>
          </a:p>
          <a:p>
            <a:pPr indent="0" lvl="0" marL="0" rtl="0">
              <a:spcBef>
                <a:spcPts val="600"/>
              </a:spcBef>
              <a:spcAft>
                <a:spcPts val="0"/>
              </a:spcAft>
              <a:buNone/>
            </a:pPr>
            <a:r>
              <a:rPr lang="en" sz="2800">
                <a:latin typeface="Courier New"/>
                <a:ea typeface="Courier New"/>
                <a:cs typeface="Courier New"/>
                <a:sym typeface="Courier New"/>
              </a:rPr>
              <a:t>	default:</a:t>
            </a:r>
            <a:endParaRPr sz="2800">
              <a:latin typeface="Courier New"/>
              <a:ea typeface="Courier New"/>
              <a:cs typeface="Courier New"/>
              <a:sym typeface="Courier New"/>
            </a:endParaRPr>
          </a:p>
          <a:p>
            <a:pPr indent="0" lvl="0" marL="0" rtl="0">
              <a:spcBef>
                <a:spcPts val="600"/>
              </a:spcBef>
              <a:spcAft>
                <a:spcPts val="0"/>
              </a:spcAft>
              <a:buNone/>
            </a:pPr>
            <a:r>
              <a:rPr lang="en" sz="2800">
                <a:latin typeface="Courier New"/>
                <a:ea typeface="Courier New"/>
                <a:cs typeface="Courier New"/>
                <a:sym typeface="Courier New"/>
              </a:rPr>
              <a:t>		System.out.println("OK");</a:t>
            </a:r>
            <a:endParaRPr sz="2800">
              <a:latin typeface="Courier New"/>
              <a:ea typeface="Courier New"/>
              <a:cs typeface="Courier New"/>
              <a:sym typeface="Courier New"/>
            </a:endParaRPr>
          </a:p>
          <a:p>
            <a:pPr indent="0" lvl="0" marL="0" rtl="0">
              <a:spcBef>
                <a:spcPts val="600"/>
              </a:spcBef>
              <a:spcAft>
                <a:spcPts val="0"/>
              </a:spcAft>
              <a:buNone/>
            </a:pPr>
            <a:r>
              <a:rPr lang="en" sz="2800">
                <a:latin typeface="Courier New"/>
                <a:ea typeface="Courier New"/>
                <a:cs typeface="Courier New"/>
                <a:sym typeface="Courier New"/>
              </a:rPr>
              <a:t>		break;</a:t>
            </a:r>
            <a:endParaRPr sz="2800">
              <a:latin typeface="Courier New"/>
              <a:ea typeface="Courier New"/>
              <a:cs typeface="Courier New"/>
              <a:sym typeface="Courier New"/>
            </a:endParaRPr>
          </a:p>
          <a:p>
            <a:pPr indent="0" lvl="0" marL="0">
              <a:spcBef>
                <a:spcPts val="600"/>
              </a:spcBef>
              <a:spcAft>
                <a:spcPts val="0"/>
              </a:spcAft>
              <a:buNone/>
            </a:pPr>
            <a:r>
              <a:rPr lang="en" sz="2800">
                <a:latin typeface="Courier New"/>
                <a:ea typeface="Courier New"/>
                <a:cs typeface="Courier New"/>
                <a:sym typeface="Courier New"/>
              </a:rPr>
              <a:t>}</a:t>
            </a:r>
            <a:endParaRPr sz="2800">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457200" y="2315600"/>
            <a:ext cx="8229600" cy="454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End of Lesson 2</a:t>
            </a:r>
            <a:endParaRPr sz="4800">
              <a:solidFill>
                <a:srgbClr val="FFFFFF"/>
              </a:solidFill>
            </a:endParaRPr>
          </a:p>
          <a:p>
            <a:pPr indent="0" lvl="0" marL="0" rtl="0" algn="ctr">
              <a:spcBef>
                <a:spcPts val="0"/>
              </a:spcBef>
              <a:spcAft>
                <a:spcPts val="0"/>
              </a:spcAft>
              <a:buNone/>
            </a:pPr>
            <a:r>
              <a:t/>
            </a:r>
            <a:endParaRPr sz="4800">
              <a:solidFill>
                <a:srgbClr val="FFFFFF"/>
              </a:solidFill>
            </a:endParaRPr>
          </a:p>
          <a:p>
            <a:pPr indent="0" lvl="0" marL="0" rtl="0" algn="ctr">
              <a:spcBef>
                <a:spcPts val="0"/>
              </a:spcBef>
              <a:spcAft>
                <a:spcPts val="0"/>
              </a:spcAft>
              <a:buNone/>
            </a:pPr>
            <a:r>
              <a:t/>
            </a:r>
            <a:endParaRPr b="0" sz="3000">
              <a:solidFill>
                <a:srgbClr val="FFFFFF"/>
              </a:solidFill>
            </a:endParaRPr>
          </a:p>
          <a:p>
            <a:pPr indent="0" lvl="0" marL="0" algn="ctr">
              <a:spcBef>
                <a:spcPts val="0"/>
              </a:spcBef>
              <a:spcAft>
                <a:spcPts val="0"/>
              </a:spcAft>
              <a:buNone/>
            </a:pPr>
            <a:r>
              <a:rPr b="0" lang="en" sz="3000">
                <a:solidFill>
                  <a:srgbClr val="FFFFFF"/>
                </a:solidFill>
              </a:rPr>
              <a:t>Next lesson we'll be learning about for loops, do while loops, and while loops</a:t>
            </a:r>
            <a:endParaRPr b="0" sz="3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9"/>
          <p:cNvSpPr txBox="1"/>
          <p:nvPr>
            <p:ph type="title"/>
          </p:nvPr>
        </p:nvSpPr>
        <p:spPr>
          <a:xfrm>
            <a:off x="457200" y="3"/>
            <a:ext cx="8229600" cy="14175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4800">
                <a:solidFill>
                  <a:srgbClr val="FFFFFF"/>
                </a:solidFill>
              </a:rPr>
              <a:t>IF Statement</a:t>
            </a:r>
            <a:endParaRPr sz="4800">
              <a:solidFill>
                <a:srgbClr val="FFFFFF"/>
              </a:solidFill>
            </a:endParaRPr>
          </a:p>
        </p:txBody>
      </p:sp>
      <p:sp>
        <p:nvSpPr>
          <p:cNvPr id="80" name="Google Shape;80;p9"/>
          <p:cNvSpPr txBox="1"/>
          <p:nvPr>
            <p:ph idx="1" type="body"/>
          </p:nvPr>
        </p:nvSpPr>
        <p:spPr>
          <a:xfrm>
            <a:off x="457200" y="1417500"/>
            <a:ext cx="8229600" cy="5150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3600">
                <a:latin typeface="Courier New"/>
                <a:ea typeface="Courier New"/>
                <a:cs typeface="Courier New"/>
                <a:sym typeface="Courier New"/>
              </a:rPr>
              <a:t>if (&lt;condition&gt;) {</a:t>
            </a:r>
            <a:endParaRPr sz="3600">
              <a:latin typeface="Courier New"/>
              <a:ea typeface="Courier New"/>
              <a:cs typeface="Courier New"/>
              <a:sym typeface="Courier New"/>
            </a:endParaRPr>
          </a:p>
          <a:p>
            <a:pPr indent="0" lvl="0" marL="0" rtl="0">
              <a:spcBef>
                <a:spcPts val="600"/>
              </a:spcBef>
              <a:spcAft>
                <a:spcPts val="0"/>
              </a:spcAft>
              <a:buNone/>
            </a:pPr>
            <a:r>
              <a:rPr lang="en" sz="3600">
                <a:latin typeface="Courier New"/>
                <a:ea typeface="Courier New"/>
                <a:cs typeface="Courier New"/>
                <a:sym typeface="Courier New"/>
              </a:rPr>
              <a:t>	&lt;code&gt;;</a:t>
            </a:r>
            <a:endParaRPr sz="3600">
              <a:latin typeface="Courier New"/>
              <a:ea typeface="Courier New"/>
              <a:cs typeface="Courier New"/>
              <a:sym typeface="Courier New"/>
            </a:endParaRPr>
          </a:p>
          <a:p>
            <a:pPr indent="0" lvl="0" marL="0" rtl="0">
              <a:spcBef>
                <a:spcPts val="600"/>
              </a:spcBef>
              <a:spcAft>
                <a:spcPts val="0"/>
              </a:spcAft>
              <a:buNone/>
            </a:pPr>
            <a:r>
              <a:rPr lang="en" sz="3600">
                <a:latin typeface="Courier New"/>
                <a:ea typeface="Courier New"/>
                <a:cs typeface="Courier New"/>
                <a:sym typeface="Courier New"/>
              </a:rPr>
              <a:t>}</a:t>
            </a:r>
            <a:endParaRPr sz="3600">
              <a:latin typeface="Courier New"/>
              <a:ea typeface="Courier New"/>
              <a:cs typeface="Courier New"/>
              <a:sym typeface="Courier New"/>
            </a:endParaRPr>
          </a:p>
          <a:p>
            <a:pPr indent="0" lvl="0" marL="0" rtl="0">
              <a:spcBef>
                <a:spcPts val="600"/>
              </a:spcBef>
              <a:spcAft>
                <a:spcPts val="0"/>
              </a:spcAft>
              <a:buNone/>
            </a:pPr>
            <a:r>
              <a:t/>
            </a:r>
            <a:endParaRPr sz="2800"/>
          </a:p>
          <a:p>
            <a:pPr indent="-419100" lvl="0" marL="457200" rtl="0">
              <a:spcBef>
                <a:spcPts val="600"/>
              </a:spcBef>
              <a:spcAft>
                <a:spcPts val="0"/>
              </a:spcAft>
              <a:buSzPts val="3000"/>
              <a:buChar char="●"/>
            </a:pPr>
            <a:r>
              <a:rPr lang="en"/>
              <a:t>Checks whether the condition is true or false.</a:t>
            </a:r>
            <a:endParaRPr/>
          </a:p>
          <a:p>
            <a:pPr indent="0" lvl="0" marL="0" rtl="0">
              <a:spcBef>
                <a:spcPts val="600"/>
              </a:spcBef>
              <a:spcAft>
                <a:spcPts val="0"/>
              </a:spcAft>
              <a:buNone/>
            </a:pPr>
            <a:r>
              <a:rPr lang="en"/>
              <a:t>- If it's true, it runs the code.</a:t>
            </a:r>
            <a:endParaRPr/>
          </a:p>
          <a:p>
            <a:pPr indent="0" lvl="0" marL="0" rtl="0">
              <a:spcBef>
                <a:spcPts val="600"/>
              </a:spcBef>
              <a:spcAft>
                <a:spcPts val="0"/>
              </a:spcAft>
              <a:buNone/>
            </a:pPr>
            <a:r>
              <a:rPr lang="en"/>
              <a:t>- If it's false, the code inside is skipped over.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0"/>
          <p:cNvSpPr txBox="1"/>
          <p:nvPr>
            <p:ph type="title"/>
          </p:nvPr>
        </p:nvSpPr>
        <p:spPr>
          <a:xfrm>
            <a:off x="457200" y="0"/>
            <a:ext cx="8229600" cy="14178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4800">
                <a:solidFill>
                  <a:srgbClr val="FFFFFF"/>
                </a:solidFill>
              </a:rPr>
              <a:t>IF ELSE Statement </a:t>
            </a:r>
            <a:endParaRPr sz="4800">
              <a:solidFill>
                <a:srgbClr val="FFFFFF"/>
              </a:solidFill>
            </a:endParaRPr>
          </a:p>
        </p:txBody>
      </p:sp>
      <p:sp>
        <p:nvSpPr>
          <p:cNvPr id="86" name="Google Shape;86;p10"/>
          <p:cNvSpPr txBox="1"/>
          <p:nvPr>
            <p:ph idx="1" type="body"/>
          </p:nvPr>
        </p:nvSpPr>
        <p:spPr>
          <a:xfrm>
            <a:off x="457200" y="1417800"/>
            <a:ext cx="8229600" cy="51501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rgbClr val="000000"/>
              </a:buClr>
              <a:buSzPts val="1100"/>
              <a:buFont typeface="Arial"/>
              <a:buNone/>
            </a:pPr>
            <a:r>
              <a:rPr lang="en">
                <a:latin typeface="Courier New"/>
                <a:ea typeface="Courier New"/>
                <a:cs typeface="Courier New"/>
                <a:sym typeface="Courier New"/>
              </a:rPr>
              <a:t>if(&lt;condition&gt;) {</a:t>
            </a:r>
            <a:endParaRPr>
              <a:latin typeface="Courier New"/>
              <a:ea typeface="Courier New"/>
              <a:cs typeface="Courier New"/>
              <a:sym typeface="Courier New"/>
            </a:endParaRPr>
          </a:p>
          <a:p>
            <a:pPr indent="0" lvl="0" marL="0" rtl="0">
              <a:spcBef>
                <a:spcPts val="600"/>
              </a:spcBef>
              <a:spcAft>
                <a:spcPts val="0"/>
              </a:spcAft>
              <a:buClr>
                <a:srgbClr val="000000"/>
              </a:buClr>
              <a:buSzPts val="1100"/>
              <a:buFont typeface="Arial"/>
              <a:buNone/>
            </a:pPr>
            <a:r>
              <a:rPr lang="en">
                <a:latin typeface="Courier New"/>
                <a:ea typeface="Courier New"/>
                <a:cs typeface="Courier New"/>
                <a:sym typeface="Courier New"/>
              </a:rPr>
              <a:t>&lt;code&gt;;</a:t>
            </a:r>
            <a:endParaRPr>
              <a:latin typeface="Courier New"/>
              <a:ea typeface="Courier New"/>
              <a:cs typeface="Courier New"/>
              <a:sym typeface="Courier New"/>
            </a:endParaRPr>
          </a:p>
          <a:p>
            <a:pPr indent="0" lvl="0" marL="0" rtl="0">
              <a:spcBef>
                <a:spcPts val="600"/>
              </a:spcBef>
              <a:spcAft>
                <a:spcPts val="0"/>
              </a:spcAft>
              <a:buClr>
                <a:srgbClr val="000000"/>
              </a:buClr>
              <a:buSzPts val="1100"/>
              <a:buFont typeface="Arial"/>
              <a:buNone/>
            </a:pPr>
            <a:r>
              <a:rPr lang="en">
                <a:latin typeface="Courier New"/>
                <a:ea typeface="Courier New"/>
                <a:cs typeface="Courier New"/>
                <a:sym typeface="Courier New"/>
              </a:rPr>
              <a:t>} else {</a:t>
            </a:r>
            <a:endParaRPr>
              <a:latin typeface="Courier New"/>
              <a:ea typeface="Courier New"/>
              <a:cs typeface="Courier New"/>
              <a:sym typeface="Courier New"/>
            </a:endParaRPr>
          </a:p>
          <a:p>
            <a:pPr indent="0" lvl="0" marL="0" rtl="0">
              <a:spcBef>
                <a:spcPts val="600"/>
              </a:spcBef>
              <a:spcAft>
                <a:spcPts val="0"/>
              </a:spcAft>
              <a:buClr>
                <a:srgbClr val="000000"/>
              </a:buClr>
              <a:buSzPts val="1100"/>
              <a:buFont typeface="Arial"/>
              <a:buNone/>
            </a:pPr>
            <a:r>
              <a:rPr lang="en">
                <a:latin typeface="Courier New"/>
                <a:ea typeface="Courier New"/>
                <a:cs typeface="Courier New"/>
                <a:sym typeface="Courier New"/>
              </a:rPr>
              <a:t>&lt;code&gt;;</a:t>
            </a:r>
            <a:endParaRPr>
              <a:latin typeface="Courier New"/>
              <a:ea typeface="Courier New"/>
              <a:cs typeface="Courier New"/>
              <a:sym typeface="Courier New"/>
            </a:endParaRPr>
          </a:p>
          <a:p>
            <a:pPr indent="0" lvl="0" marL="0" rtl="0">
              <a:spcBef>
                <a:spcPts val="60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spcBef>
                <a:spcPts val="600"/>
              </a:spcBef>
              <a:spcAft>
                <a:spcPts val="0"/>
              </a:spcAft>
              <a:buClr>
                <a:srgbClr val="000000"/>
              </a:buClr>
              <a:buSzPts val="1100"/>
              <a:buFont typeface="Arial"/>
              <a:buNone/>
            </a:pPr>
            <a:r>
              <a:t/>
            </a:r>
            <a:endParaRPr>
              <a:latin typeface="Courier New"/>
              <a:ea typeface="Courier New"/>
              <a:cs typeface="Courier New"/>
              <a:sym typeface="Courier New"/>
            </a:endParaRPr>
          </a:p>
          <a:p>
            <a:pPr indent="0" lvl="0" marL="0" rtl="0">
              <a:spcBef>
                <a:spcPts val="600"/>
              </a:spcBef>
              <a:spcAft>
                <a:spcPts val="0"/>
              </a:spcAft>
              <a:buClr>
                <a:srgbClr val="000000"/>
              </a:buClr>
              <a:buSzPts val="1100"/>
              <a:buFont typeface="Arial"/>
              <a:buNone/>
            </a:pPr>
            <a:r>
              <a:rPr lang="en"/>
              <a:t>● If condition is false.</a:t>
            </a:r>
            <a:endParaRPr/>
          </a:p>
          <a:p>
            <a:pPr indent="0" lvl="0" marL="0" rtl="0">
              <a:spcBef>
                <a:spcPts val="600"/>
              </a:spcBef>
              <a:spcAft>
                <a:spcPts val="0"/>
              </a:spcAft>
              <a:buClr>
                <a:srgbClr val="000000"/>
              </a:buClr>
              <a:buSzPts val="1100"/>
              <a:buFont typeface="Arial"/>
              <a:buNone/>
            </a:pPr>
            <a:r>
              <a:rPr lang="en"/>
              <a:t>– Run code in else.</a:t>
            </a:r>
            <a:endParaRPr/>
          </a:p>
          <a:p>
            <a:pPr indent="0" lvl="0" marL="0" rtl="0">
              <a:spcBef>
                <a:spcPts val="600"/>
              </a:spcBef>
              <a:spcAft>
                <a:spcPts val="0"/>
              </a:spcAft>
              <a:buClr>
                <a:srgbClr val="000000"/>
              </a:buClr>
              <a:buSzPts val="1100"/>
              <a:buFont typeface="Arial"/>
              <a:buNone/>
            </a:pPr>
            <a:r>
              <a:rPr lang="en"/>
              <a:t>● If condition is true.</a:t>
            </a:r>
            <a:endParaRPr/>
          </a:p>
          <a:p>
            <a:pPr indent="0" lvl="0" marL="0" rtl="0">
              <a:spcBef>
                <a:spcPts val="600"/>
              </a:spcBef>
              <a:spcAft>
                <a:spcPts val="0"/>
              </a:spcAft>
              <a:buClr>
                <a:srgbClr val="000000"/>
              </a:buClr>
              <a:buSzPts val="1100"/>
              <a:buFont typeface="Arial"/>
              <a:buNone/>
            </a:pPr>
            <a:r>
              <a:rPr lang="en"/>
              <a:t>– Run code in IF (NOT the code in ELSE).</a:t>
            </a:r>
            <a:endParaRPr/>
          </a:p>
          <a:p>
            <a:pPr indent="0" lvl="0" marL="0">
              <a:spcBef>
                <a:spcPts val="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1"/>
          <p:cNvSpPr txBox="1"/>
          <p:nvPr>
            <p:ph type="title"/>
          </p:nvPr>
        </p:nvSpPr>
        <p:spPr>
          <a:xfrm>
            <a:off x="457200" y="3"/>
            <a:ext cx="8229600" cy="14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rgbClr val="FFFFFF"/>
              </a:solidFill>
            </a:endParaRPr>
          </a:p>
          <a:p>
            <a:pPr indent="0" lvl="0" marL="0" rtl="0" algn="ctr">
              <a:spcBef>
                <a:spcPts val="0"/>
              </a:spcBef>
              <a:spcAft>
                <a:spcPts val="0"/>
              </a:spcAft>
              <a:buNone/>
            </a:pPr>
            <a:r>
              <a:rPr lang="en">
                <a:solidFill>
                  <a:srgbClr val="FFFFFF"/>
                </a:solidFill>
              </a:rPr>
              <a:t>IF, ELSE IF, ELSE Statements</a:t>
            </a:r>
            <a:endParaRPr>
              <a:solidFill>
                <a:srgbClr val="FFFFFF"/>
              </a:solidFill>
            </a:endParaRPr>
          </a:p>
          <a:p>
            <a:pPr indent="0" lvl="0" marL="0" algn="ctr">
              <a:spcBef>
                <a:spcPts val="0"/>
              </a:spcBef>
              <a:spcAft>
                <a:spcPts val="0"/>
              </a:spcAft>
              <a:buNone/>
            </a:pPr>
            <a:r>
              <a:t/>
            </a:r>
            <a:endParaRPr sz="4800">
              <a:solidFill>
                <a:srgbClr val="FFFFFF"/>
              </a:solidFill>
            </a:endParaRPr>
          </a:p>
        </p:txBody>
      </p:sp>
      <p:sp>
        <p:nvSpPr>
          <p:cNvPr id="92" name="Google Shape;92;p11"/>
          <p:cNvSpPr txBox="1"/>
          <p:nvPr>
            <p:ph idx="1" type="body"/>
          </p:nvPr>
        </p:nvSpPr>
        <p:spPr>
          <a:xfrm>
            <a:off x="457200" y="1044525"/>
            <a:ext cx="8686800" cy="5813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latin typeface="Courier New"/>
                <a:ea typeface="Courier New"/>
                <a:cs typeface="Courier New"/>
                <a:sym typeface="Courier New"/>
              </a:rPr>
              <a:t>if(&lt;condition&gt;) {</a:t>
            </a:r>
            <a:endParaRPr sz="2400">
              <a:latin typeface="Courier New"/>
              <a:ea typeface="Courier New"/>
              <a:cs typeface="Courier New"/>
              <a:sym typeface="Courier New"/>
            </a:endParaRPr>
          </a:p>
          <a:p>
            <a:pPr indent="0" lvl="0" marL="0" rtl="0">
              <a:spcBef>
                <a:spcPts val="600"/>
              </a:spcBef>
              <a:spcAft>
                <a:spcPts val="0"/>
              </a:spcAft>
              <a:buNone/>
            </a:pPr>
            <a:r>
              <a:rPr lang="en" sz="2400">
                <a:latin typeface="Courier New"/>
                <a:ea typeface="Courier New"/>
                <a:cs typeface="Courier New"/>
                <a:sym typeface="Courier New"/>
              </a:rPr>
              <a:t>&lt;code&gt;;</a:t>
            </a:r>
            <a:endParaRPr sz="2400">
              <a:latin typeface="Courier New"/>
              <a:ea typeface="Courier New"/>
              <a:cs typeface="Courier New"/>
              <a:sym typeface="Courier New"/>
            </a:endParaRPr>
          </a:p>
          <a:p>
            <a:pPr indent="0" lvl="0" marL="0" rtl="0">
              <a:spcBef>
                <a:spcPts val="600"/>
              </a:spcBef>
              <a:spcAft>
                <a:spcPts val="0"/>
              </a:spcAft>
              <a:buClr>
                <a:srgbClr val="000000"/>
              </a:buClr>
              <a:buSzPts val="1100"/>
              <a:buFont typeface="Arial"/>
              <a:buNone/>
            </a:pPr>
            <a:r>
              <a:rPr lang="en" sz="2400">
                <a:latin typeface="Courier New"/>
                <a:ea typeface="Courier New"/>
                <a:cs typeface="Courier New"/>
                <a:sym typeface="Courier New"/>
              </a:rPr>
              <a:t>}</a:t>
            </a:r>
            <a:endParaRPr sz="2400">
              <a:latin typeface="Courier New"/>
              <a:ea typeface="Courier New"/>
              <a:cs typeface="Courier New"/>
              <a:sym typeface="Courier New"/>
            </a:endParaRPr>
          </a:p>
          <a:p>
            <a:pPr indent="0" lvl="0" marL="0" rtl="0">
              <a:spcBef>
                <a:spcPts val="600"/>
              </a:spcBef>
              <a:spcAft>
                <a:spcPts val="0"/>
              </a:spcAft>
              <a:buClr>
                <a:srgbClr val="000000"/>
              </a:buClr>
              <a:buSzPts val="1100"/>
              <a:buFont typeface="Arial"/>
              <a:buNone/>
            </a:pPr>
            <a:r>
              <a:rPr lang="en" sz="2400">
                <a:latin typeface="Courier New"/>
                <a:ea typeface="Courier New"/>
                <a:cs typeface="Courier New"/>
                <a:sym typeface="Courier New"/>
              </a:rPr>
              <a:t>else if(&lt;condition&gt;) {</a:t>
            </a:r>
            <a:endParaRPr sz="2400">
              <a:latin typeface="Courier New"/>
              <a:ea typeface="Courier New"/>
              <a:cs typeface="Courier New"/>
              <a:sym typeface="Courier New"/>
            </a:endParaRPr>
          </a:p>
          <a:p>
            <a:pPr indent="0" lvl="0" marL="0" rtl="0">
              <a:spcBef>
                <a:spcPts val="600"/>
              </a:spcBef>
              <a:spcAft>
                <a:spcPts val="0"/>
              </a:spcAft>
              <a:buClr>
                <a:srgbClr val="000000"/>
              </a:buClr>
              <a:buSzPts val="1100"/>
              <a:buFont typeface="Arial"/>
              <a:buNone/>
            </a:pPr>
            <a:r>
              <a:rPr lang="en" sz="2400">
                <a:latin typeface="Courier New"/>
                <a:ea typeface="Courier New"/>
                <a:cs typeface="Courier New"/>
                <a:sym typeface="Courier New"/>
              </a:rPr>
              <a:t>&lt;code&gt;;</a:t>
            </a:r>
            <a:endParaRPr sz="2400">
              <a:latin typeface="Courier New"/>
              <a:ea typeface="Courier New"/>
              <a:cs typeface="Courier New"/>
              <a:sym typeface="Courier New"/>
            </a:endParaRPr>
          </a:p>
          <a:p>
            <a:pPr indent="0" lvl="0" marL="0" rtl="0">
              <a:spcBef>
                <a:spcPts val="600"/>
              </a:spcBef>
              <a:spcAft>
                <a:spcPts val="0"/>
              </a:spcAft>
              <a:buNone/>
            </a:pPr>
            <a:r>
              <a:rPr lang="en" sz="2400">
                <a:latin typeface="Courier New"/>
                <a:ea typeface="Courier New"/>
                <a:cs typeface="Courier New"/>
                <a:sym typeface="Courier New"/>
              </a:rPr>
              <a:t>} else {</a:t>
            </a:r>
            <a:endParaRPr sz="2400">
              <a:latin typeface="Courier New"/>
              <a:ea typeface="Courier New"/>
              <a:cs typeface="Courier New"/>
              <a:sym typeface="Courier New"/>
            </a:endParaRPr>
          </a:p>
          <a:p>
            <a:pPr indent="0" lvl="0" marL="0" rtl="0">
              <a:spcBef>
                <a:spcPts val="600"/>
              </a:spcBef>
              <a:spcAft>
                <a:spcPts val="0"/>
              </a:spcAft>
              <a:buNone/>
            </a:pPr>
            <a:r>
              <a:rPr lang="en" sz="2400">
                <a:latin typeface="Courier New"/>
                <a:ea typeface="Courier New"/>
                <a:cs typeface="Courier New"/>
                <a:sym typeface="Courier New"/>
              </a:rPr>
              <a:t> &lt;code&gt;; </a:t>
            </a:r>
            <a:endParaRPr sz="2400">
              <a:latin typeface="Courier New"/>
              <a:ea typeface="Courier New"/>
              <a:cs typeface="Courier New"/>
              <a:sym typeface="Courier New"/>
            </a:endParaRPr>
          </a:p>
          <a:p>
            <a:pPr indent="0" lvl="0" marL="0" rtl="0">
              <a:spcBef>
                <a:spcPts val="600"/>
              </a:spcBef>
              <a:spcAft>
                <a:spcPts val="0"/>
              </a:spcAft>
              <a:buNone/>
            </a:pPr>
            <a:r>
              <a:rPr lang="en" sz="2400">
                <a:latin typeface="Courier New"/>
                <a:ea typeface="Courier New"/>
                <a:cs typeface="Courier New"/>
                <a:sym typeface="Courier New"/>
              </a:rPr>
              <a:t>}</a:t>
            </a:r>
            <a:endParaRPr sz="2400">
              <a:latin typeface="Courier New"/>
              <a:ea typeface="Courier New"/>
              <a:cs typeface="Courier New"/>
              <a:sym typeface="Courier New"/>
            </a:endParaRPr>
          </a:p>
          <a:p>
            <a:pPr indent="0" lvl="0" marL="0" rtl="0">
              <a:spcBef>
                <a:spcPts val="600"/>
              </a:spcBef>
              <a:spcAft>
                <a:spcPts val="0"/>
              </a:spcAft>
              <a:buNone/>
            </a:pPr>
            <a:r>
              <a:rPr lang="en"/>
              <a:t>● When IF is false, check ELSE IF, if that is false run ELSE.</a:t>
            </a:r>
            <a:endParaRPr/>
          </a:p>
          <a:p>
            <a:pPr indent="0" lvl="0" marL="0" rtl="0">
              <a:spcBef>
                <a:spcPts val="600"/>
              </a:spcBef>
              <a:spcAft>
                <a:spcPts val="0"/>
              </a:spcAft>
              <a:buClr>
                <a:srgbClr val="000000"/>
              </a:buClr>
              <a:buSzPts val="1100"/>
              <a:buFont typeface="Arial"/>
              <a:buNone/>
            </a:pPr>
            <a:r>
              <a:rPr lang="en"/>
              <a:t>● You don't need to have an ELSE.</a:t>
            </a:r>
            <a:endParaRPr/>
          </a:p>
          <a:p>
            <a:pPr indent="0" lvl="0" marL="0" rtl="0">
              <a:spcBef>
                <a:spcPts val="600"/>
              </a:spcBef>
              <a:spcAft>
                <a:spcPts val="0"/>
              </a:spcAft>
              <a:buClr>
                <a:srgbClr val="000000"/>
              </a:buClr>
              <a:buSzPts val="1100"/>
              <a:buFont typeface="Arial"/>
              <a:buNone/>
            </a:pPr>
            <a:r>
              <a:rPr lang="en"/>
              <a:t>● You can have more than one ELSE IF.</a:t>
            </a:r>
            <a:endParaRPr/>
          </a:p>
          <a:p>
            <a:pPr indent="0" lvl="0" marL="0">
              <a:spcBef>
                <a:spcPts val="60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2"/>
          <p:cNvSpPr txBox="1"/>
          <p:nvPr>
            <p:ph type="title"/>
          </p:nvPr>
        </p:nvSpPr>
        <p:spPr>
          <a:xfrm>
            <a:off x="457200" y="3"/>
            <a:ext cx="8229600" cy="14175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4800">
                <a:solidFill>
                  <a:srgbClr val="FFFFFF"/>
                </a:solidFill>
              </a:rPr>
              <a:t>Comparison Operators</a:t>
            </a:r>
            <a:endParaRPr sz="4800">
              <a:solidFill>
                <a:srgbClr val="FFFFFF"/>
              </a:solidFill>
            </a:endParaRPr>
          </a:p>
        </p:txBody>
      </p:sp>
      <p:sp>
        <p:nvSpPr>
          <p:cNvPr id="98" name="Google Shape;98;p12"/>
          <p:cNvSpPr txBox="1"/>
          <p:nvPr>
            <p:ph idx="1" type="body"/>
          </p:nvPr>
        </p:nvSpPr>
        <p:spPr>
          <a:xfrm>
            <a:off x="457200" y="1417500"/>
            <a:ext cx="8229600" cy="5150400"/>
          </a:xfrm>
          <a:prstGeom prst="rect">
            <a:avLst/>
          </a:prstGeom>
        </p:spPr>
        <p:txBody>
          <a:bodyPr anchorCtr="0" anchor="t" bIns="91425" lIns="91425" spcFirstLastPara="1" rIns="91425" wrap="square" tIns="91425">
            <a:noAutofit/>
          </a:bodyPr>
          <a:lstStyle/>
          <a:p>
            <a:pPr indent="-457200" lvl="0" marL="457200" rtl="0">
              <a:spcBef>
                <a:spcPts val="600"/>
              </a:spcBef>
              <a:spcAft>
                <a:spcPts val="0"/>
              </a:spcAft>
              <a:buSzPts val="3600"/>
              <a:buChar char="●"/>
            </a:pPr>
            <a:r>
              <a:rPr lang="en" sz="3600"/>
              <a:t>==   - is equal to</a:t>
            </a:r>
            <a:endParaRPr sz="3600"/>
          </a:p>
          <a:p>
            <a:pPr indent="-457200" lvl="0" marL="457200" rtl="0">
              <a:spcBef>
                <a:spcPts val="0"/>
              </a:spcBef>
              <a:spcAft>
                <a:spcPts val="0"/>
              </a:spcAft>
              <a:buSzPts val="3600"/>
              <a:buChar char="●"/>
            </a:pPr>
            <a:r>
              <a:rPr lang="en" sz="3600"/>
              <a:t>!=   - is not equal to</a:t>
            </a:r>
            <a:endParaRPr sz="3600"/>
          </a:p>
          <a:p>
            <a:pPr indent="-457200" lvl="0" marL="457200" rtl="0">
              <a:spcBef>
                <a:spcPts val="0"/>
              </a:spcBef>
              <a:spcAft>
                <a:spcPts val="0"/>
              </a:spcAft>
              <a:buSzPts val="3600"/>
              <a:buChar char="●"/>
            </a:pPr>
            <a:r>
              <a:rPr lang="en" sz="3600"/>
              <a:t>&lt;   - is less than</a:t>
            </a:r>
            <a:endParaRPr sz="3600"/>
          </a:p>
          <a:p>
            <a:pPr indent="-457200" lvl="0" marL="457200" rtl="0">
              <a:spcBef>
                <a:spcPts val="0"/>
              </a:spcBef>
              <a:spcAft>
                <a:spcPts val="0"/>
              </a:spcAft>
              <a:buSzPts val="3600"/>
              <a:buChar char="●"/>
            </a:pPr>
            <a:r>
              <a:rPr lang="en" sz="3600"/>
              <a:t>&lt;=   - is less than or equal to</a:t>
            </a:r>
            <a:endParaRPr sz="3600"/>
          </a:p>
          <a:p>
            <a:pPr indent="-457200" lvl="0" marL="457200" rtl="0">
              <a:spcBef>
                <a:spcPts val="0"/>
              </a:spcBef>
              <a:spcAft>
                <a:spcPts val="0"/>
              </a:spcAft>
              <a:buSzPts val="3600"/>
              <a:buChar char="●"/>
            </a:pPr>
            <a:r>
              <a:rPr lang="en" sz="3600"/>
              <a:t>&gt;   - is greater than</a:t>
            </a:r>
            <a:endParaRPr sz="3600"/>
          </a:p>
          <a:p>
            <a:pPr indent="-457200" lvl="0" marL="457200">
              <a:spcBef>
                <a:spcPts val="0"/>
              </a:spcBef>
              <a:spcAft>
                <a:spcPts val="0"/>
              </a:spcAft>
              <a:buSzPts val="3600"/>
              <a:buChar char="●"/>
            </a:pPr>
            <a:r>
              <a:rPr lang="en" sz="3600"/>
              <a:t>&gt;=   - is greater or equal to</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3"/>
          <p:cNvSpPr txBox="1"/>
          <p:nvPr>
            <p:ph type="title"/>
          </p:nvPr>
        </p:nvSpPr>
        <p:spPr>
          <a:xfrm>
            <a:off x="457200" y="3"/>
            <a:ext cx="8229600" cy="14175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4800">
                <a:solidFill>
                  <a:srgbClr val="FFFFFF"/>
                </a:solidFill>
              </a:rPr>
              <a:t>Using Comparison Operators</a:t>
            </a:r>
            <a:endParaRPr sz="4800">
              <a:solidFill>
                <a:srgbClr val="FFFFFF"/>
              </a:solidFill>
            </a:endParaRPr>
          </a:p>
        </p:txBody>
      </p:sp>
      <p:sp>
        <p:nvSpPr>
          <p:cNvPr id="104" name="Google Shape;104;p13"/>
          <p:cNvSpPr txBox="1"/>
          <p:nvPr>
            <p:ph idx="1" type="body"/>
          </p:nvPr>
        </p:nvSpPr>
        <p:spPr>
          <a:xfrm>
            <a:off x="457200" y="1417500"/>
            <a:ext cx="8229600" cy="5150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if (42 == 42) - true</a:t>
            </a:r>
            <a:endParaRPr/>
          </a:p>
          <a:p>
            <a:pPr indent="0" lvl="0" marL="0" rtl="0">
              <a:spcBef>
                <a:spcPts val="600"/>
              </a:spcBef>
              <a:spcAft>
                <a:spcPts val="0"/>
              </a:spcAft>
              <a:buNone/>
            </a:pPr>
            <a:r>
              <a:rPr lang="en"/>
              <a:t>if (42.6 &gt; 50) - true</a:t>
            </a:r>
            <a:endParaRPr/>
          </a:p>
          <a:p>
            <a:pPr indent="0" lvl="0" marL="0" rtl="0">
              <a:spcBef>
                <a:spcPts val="600"/>
              </a:spcBef>
              <a:spcAft>
                <a:spcPts val="0"/>
              </a:spcAft>
              <a:buNone/>
            </a:pPr>
            <a:r>
              <a:rPr lang="en"/>
              <a:t>if (13 &lt; 12) - false</a:t>
            </a:r>
            <a:endParaRPr/>
          </a:p>
          <a:p>
            <a:pPr indent="0" lvl="0" marL="0" rtl="0">
              <a:spcBef>
                <a:spcPts val="600"/>
              </a:spcBef>
              <a:spcAft>
                <a:spcPts val="0"/>
              </a:spcAft>
              <a:buNone/>
            </a:pPr>
            <a:r>
              <a:rPr lang="en"/>
              <a:t>if (82 &lt;= 82) - true</a:t>
            </a:r>
            <a:endParaRPr/>
          </a:p>
          <a:p>
            <a:pPr indent="0" lvl="0" marL="0" rtl="0">
              <a:spcBef>
                <a:spcPts val="600"/>
              </a:spcBef>
              <a:spcAft>
                <a:spcPts val="0"/>
              </a:spcAft>
              <a:buNone/>
            </a:pPr>
            <a:r>
              <a:rPr lang="en"/>
              <a:t>if (-15 &gt; -2) - false</a:t>
            </a:r>
            <a:endParaRPr/>
          </a:p>
          <a:p>
            <a:pPr indent="0" lvl="0" marL="0" rtl="0">
              <a:spcBef>
                <a:spcPts val="600"/>
              </a:spcBef>
              <a:spcAft>
                <a:spcPts val="0"/>
              </a:spcAft>
              <a:buNone/>
            </a:pPr>
            <a:r>
              <a:rPr lang="en"/>
              <a:t>if (20 &gt;= 12) - true</a:t>
            </a:r>
            <a:endParaRPr/>
          </a:p>
          <a:p>
            <a:pPr indent="0" lvl="0" marL="0" rtl="0">
              <a:spcBef>
                <a:spcPts val="600"/>
              </a:spcBef>
              <a:spcAft>
                <a:spcPts val="0"/>
              </a:spcAft>
              <a:buNone/>
            </a:pPr>
            <a:r>
              <a:rPr lang="en"/>
              <a:t>Comparing Strings uses the equals() method</a:t>
            </a:r>
            <a:endParaRPr/>
          </a:p>
          <a:p>
            <a:pPr indent="-228600" lvl="0" marL="457200" rtl="0">
              <a:spcBef>
                <a:spcPts val="600"/>
              </a:spcBef>
              <a:spcAft>
                <a:spcPts val="0"/>
              </a:spcAft>
              <a:buClr>
                <a:srgbClr val="000000"/>
              </a:buClr>
              <a:buSzPts val="1100"/>
              <a:buFont typeface="Arial"/>
              <a:buNone/>
            </a:pPr>
            <a:r>
              <a:rPr lang="en" sz="2600"/>
              <a:t>– &lt;String or Variable&gt;.equals(&lt;String or Variable&gt;);</a:t>
            </a:r>
            <a:endParaRPr sz="2600"/>
          </a:p>
          <a:p>
            <a:pPr indent="0" lvl="0" marL="0" rtl="0">
              <a:spcBef>
                <a:spcPts val="600"/>
              </a:spcBef>
              <a:spcAft>
                <a:spcPts val="0"/>
              </a:spcAft>
              <a:buNone/>
            </a:pPr>
            <a:r>
              <a:rPr lang="en"/>
              <a:t>if ("hello".equals("bye")) - false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4"/>
          <p:cNvSpPr txBox="1"/>
          <p:nvPr>
            <p:ph type="title"/>
          </p:nvPr>
        </p:nvSpPr>
        <p:spPr>
          <a:xfrm>
            <a:off x="457200" y="2"/>
            <a:ext cx="8229600" cy="14175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4800">
                <a:solidFill>
                  <a:srgbClr val="FFFFFF"/>
                </a:solidFill>
              </a:rPr>
              <a:t>Example</a:t>
            </a:r>
            <a:endParaRPr sz="4800">
              <a:solidFill>
                <a:srgbClr val="FFFFFF"/>
              </a:solidFill>
            </a:endParaRPr>
          </a:p>
        </p:txBody>
      </p:sp>
      <p:sp>
        <p:nvSpPr>
          <p:cNvPr id="110" name="Google Shape;110;p14"/>
          <p:cNvSpPr txBox="1"/>
          <p:nvPr>
            <p:ph idx="1" type="body"/>
          </p:nvPr>
        </p:nvSpPr>
        <p:spPr>
          <a:xfrm>
            <a:off x="457200" y="1417500"/>
            <a:ext cx="8229600" cy="5150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rgbClr val="000000"/>
              </a:buClr>
              <a:buSzPts val="1100"/>
              <a:buFont typeface="Arial"/>
              <a:buNone/>
            </a:pPr>
            <a:r>
              <a:rPr lang="en" sz="2400">
                <a:latin typeface="Courier New"/>
                <a:ea typeface="Courier New"/>
                <a:cs typeface="Courier New"/>
                <a:sym typeface="Courier New"/>
              </a:rPr>
              <a:t>if(1 &gt; 1) {</a:t>
            </a:r>
            <a:endParaRPr sz="2400">
              <a:latin typeface="Courier New"/>
              <a:ea typeface="Courier New"/>
              <a:cs typeface="Courier New"/>
              <a:sym typeface="Courier New"/>
            </a:endParaRPr>
          </a:p>
          <a:p>
            <a:pPr indent="0" lvl="0" marL="0" rtl="0">
              <a:spcBef>
                <a:spcPts val="600"/>
              </a:spcBef>
              <a:spcAft>
                <a:spcPts val="0"/>
              </a:spcAft>
              <a:buClr>
                <a:srgbClr val="000000"/>
              </a:buClr>
              <a:buSzPts val="1100"/>
              <a:buFont typeface="Arial"/>
              <a:buNone/>
            </a:pPr>
            <a:r>
              <a:rPr lang="en" sz="2400">
                <a:latin typeface="Courier New"/>
                <a:ea typeface="Courier New"/>
                <a:cs typeface="Courier New"/>
                <a:sym typeface="Courier New"/>
              </a:rPr>
              <a:t>System.out.println("Wow!");</a:t>
            </a:r>
            <a:endParaRPr sz="2400">
              <a:latin typeface="Courier New"/>
              <a:ea typeface="Courier New"/>
              <a:cs typeface="Courier New"/>
              <a:sym typeface="Courier New"/>
            </a:endParaRPr>
          </a:p>
          <a:p>
            <a:pPr indent="0" lvl="0" marL="0" rtl="0">
              <a:spcBef>
                <a:spcPts val="600"/>
              </a:spcBef>
              <a:spcAft>
                <a:spcPts val="0"/>
              </a:spcAft>
              <a:buClr>
                <a:srgbClr val="000000"/>
              </a:buClr>
              <a:buSzPts val="1100"/>
              <a:buFont typeface="Arial"/>
              <a:buNone/>
            </a:pPr>
            <a:r>
              <a:rPr lang="en" sz="2400">
                <a:latin typeface="Courier New"/>
                <a:ea typeface="Courier New"/>
                <a:cs typeface="Courier New"/>
                <a:sym typeface="Courier New"/>
              </a:rPr>
              <a:t>}</a:t>
            </a:r>
            <a:endParaRPr sz="2400">
              <a:latin typeface="Courier New"/>
              <a:ea typeface="Courier New"/>
              <a:cs typeface="Courier New"/>
              <a:sym typeface="Courier New"/>
            </a:endParaRPr>
          </a:p>
          <a:p>
            <a:pPr indent="0" lvl="0" marL="0" rtl="0">
              <a:spcBef>
                <a:spcPts val="600"/>
              </a:spcBef>
              <a:spcAft>
                <a:spcPts val="0"/>
              </a:spcAft>
              <a:buClr>
                <a:srgbClr val="000000"/>
              </a:buClr>
              <a:buSzPts val="1100"/>
              <a:buFont typeface="Arial"/>
              <a:buNone/>
            </a:pPr>
            <a:r>
              <a:rPr lang="en" sz="2400">
                <a:latin typeface="Courier New"/>
                <a:ea typeface="Courier New"/>
                <a:cs typeface="Courier New"/>
                <a:sym typeface="Courier New"/>
              </a:rPr>
              <a:t>else if(-2 &lt;= 5) {</a:t>
            </a:r>
            <a:endParaRPr sz="2400">
              <a:latin typeface="Courier New"/>
              <a:ea typeface="Courier New"/>
              <a:cs typeface="Courier New"/>
              <a:sym typeface="Courier New"/>
            </a:endParaRPr>
          </a:p>
          <a:p>
            <a:pPr indent="0" lvl="0" marL="0" rtl="0">
              <a:spcBef>
                <a:spcPts val="600"/>
              </a:spcBef>
              <a:spcAft>
                <a:spcPts val="0"/>
              </a:spcAft>
              <a:buClr>
                <a:srgbClr val="000000"/>
              </a:buClr>
              <a:buSzPts val="1100"/>
              <a:buFont typeface="Arial"/>
              <a:buNone/>
            </a:pPr>
            <a:r>
              <a:rPr lang="en" sz="2400">
                <a:latin typeface="Courier New"/>
                <a:ea typeface="Courier New"/>
                <a:cs typeface="Courier New"/>
                <a:sym typeface="Courier New"/>
              </a:rPr>
              <a:t>System.out.println("Cool!");</a:t>
            </a:r>
            <a:endParaRPr sz="2400">
              <a:latin typeface="Courier New"/>
              <a:ea typeface="Courier New"/>
              <a:cs typeface="Courier New"/>
              <a:sym typeface="Courier New"/>
            </a:endParaRPr>
          </a:p>
          <a:p>
            <a:pPr indent="0" lvl="0" marL="0" rtl="0">
              <a:spcBef>
                <a:spcPts val="600"/>
              </a:spcBef>
              <a:spcAft>
                <a:spcPts val="0"/>
              </a:spcAft>
              <a:buClr>
                <a:srgbClr val="000000"/>
              </a:buClr>
              <a:buSzPts val="1100"/>
              <a:buFont typeface="Arial"/>
              <a:buNone/>
            </a:pPr>
            <a:r>
              <a:rPr lang="en" sz="2400">
                <a:latin typeface="Courier New"/>
                <a:ea typeface="Courier New"/>
                <a:cs typeface="Courier New"/>
                <a:sym typeface="Courier New"/>
              </a:rPr>
              <a:t>} else {</a:t>
            </a:r>
            <a:endParaRPr sz="2400">
              <a:latin typeface="Courier New"/>
              <a:ea typeface="Courier New"/>
              <a:cs typeface="Courier New"/>
              <a:sym typeface="Courier New"/>
            </a:endParaRPr>
          </a:p>
          <a:p>
            <a:pPr indent="0" lvl="0" marL="0" rtl="0">
              <a:spcBef>
                <a:spcPts val="600"/>
              </a:spcBef>
              <a:spcAft>
                <a:spcPts val="0"/>
              </a:spcAft>
              <a:buClr>
                <a:srgbClr val="000000"/>
              </a:buClr>
              <a:buSzPts val="1100"/>
              <a:buFont typeface="Arial"/>
              <a:buNone/>
            </a:pPr>
            <a:r>
              <a:rPr lang="en" sz="2400">
                <a:latin typeface="Courier New"/>
                <a:ea typeface="Courier New"/>
                <a:cs typeface="Courier New"/>
                <a:sym typeface="Courier New"/>
              </a:rPr>
              <a:t>System.out.println("Lame.."); </a:t>
            </a:r>
            <a:endParaRPr sz="2400">
              <a:latin typeface="Courier New"/>
              <a:ea typeface="Courier New"/>
              <a:cs typeface="Courier New"/>
              <a:sym typeface="Courier New"/>
            </a:endParaRPr>
          </a:p>
          <a:p>
            <a:pPr indent="0" lvl="0" marL="0" rtl="0">
              <a:spcBef>
                <a:spcPts val="600"/>
              </a:spcBef>
              <a:spcAft>
                <a:spcPts val="0"/>
              </a:spcAft>
              <a:buNone/>
            </a:pPr>
            <a:r>
              <a:rPr lang="en" sz="2400">
                <a:latin typeface="Courier New"/>
                <a:ea typeface="Courier New"/>
                <a:cs typeface="Courier New"/>
                <a:sym typeface="Courier New"/>
              </a:rPr>
              <a:t>}</a:t>
            </a:r>
            <a:endParaRPr sz="2400">
              <a:latin typeface="Courier New"/>
              <a:ea typeface="Courier New"/>
              <a:cs typeface="Courier New"/>
              <a:sym typeface="Courier New"/>
            </a:endParaRPr>
          </a:p>
          <a:p>
            <a:pPr indent="0" lvl="0" marL="0" rtl="0">
              <a:spcBef>
                <a:spcPts val="600"/>
              </a:spcBef>
              <a:spcAft>
                <a:spcPts val="0"/>
              </a:spcAft>
              <a:buNone/>
            </a:pPr>
            <a:r>
              <a:t/>
            </a:r>
            <a:endParaRPr>
              <a:latin typeface="Courier New"/>
              <a:ea typeface="Courier New"/>
              <a:cs typeface="Courier New"/>
              <a:sym typeface="Courier New"/>
            </a:endParaRPr>
          </a:p>
          <a:p>
            <a:pPr indent="0" lvl="0" marL="0">
              <a:spcBef>
                <a:spcPts val="600"/>
              </a:spcBef>
              <a:spcAft>
                <a:spcPts val="0"/>
              </a:spcAft>
              <a:buClr>
                <a:srgbClr val="000000"/>
              </a:buClr>
              <a:buSzPts val="1100"/>
              <a:buFont typeface="Arial"/>
              <a:buNone/>
            </a:pPr>
            <a:r>
              <a:rPr lang="en" sz="3600"/>
              <a:t>What would be displayed?</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457200" y="2"/>
            <a:ext cx="8229600" cy="14175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4800">
                <a:solidFill>
                  <a:srgbClr val="FFFFFF"/>
                </a:solidFill>
              </a:rPr>
              <a:t>Boolean Operators</a:t>
            </a:r>
            <a:endParaRPr sz="4800">
              <a:solidFill>
                <a:srgbClr val="FFFFFF"/>
              </a:solidFill>
            </a:endParaRPr>
          </a:p>
        </p:txBody>
      </p:sp>
      <p:sp>
        <p:nvSpPr>
          <p:cNvPr id="116" name="Google Shape;116;p15"/>
          <p:cNvSpPr txBox="1"/>
          <p:nvPr>
            <p:ph idx="1" type="body"/>
          </p:nvPr>
        </p:nvSpPr>
        <p:spPr>
          <a:xfrm>
            <a:off x="457200" y="1417500"/>
            <a:ext cx="8229600" cy="51504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sz="4000">
                <a:latin typeface="Courier New"/>
                <a:ea typeface="Courier New"/>
                <a:cs typeface="Courier New"/>
                <a:sym typeface="Courier New"/>
              </a:rPr>
              <a:t>&amp;&amp;</a:t>
            </a:r>
            <a:r>
              <a:rPr lang="en" sz="3600"/>
              <a:t> - and (Shift \ (above enter key))</a:t>
            </a:r>
            <a:endParaRPr sz="3600"/>
          </a:p>
          <a:p>
            <a:pPr indent="-419100" lvl="0" marL="457200" rtl="0">
              <a:spcBef>
                <a:spcPts val="0"/>
              </a:spcBef>
              <a:spcAft>
                <a:spcPts val="0"/>
              </a:spcAft>
              <a:buSzPts val="3000"/>
              <a:buChar char="●"/>
            </a:pPr>
            <a:r>
              <a:rPr lang="en">
                <a:latin typeface="Courier New"/>
                <a:ea typeface="Courier New"/>
                <a:cs typeface="Courier New"/>
                <a:sym typeface="Courier New"/>
              </a:rPr>
              <a:t>||</a:t>
            </a:r>
            <a:r>
              <a:rPr lang="en" sz="3600"/>
              <a:t> - or (Shift 7)</a:t>
            </a:r>
            <a:endParaRPr sz="3600"/>
          </a:p>
          <a:p>
            <a:pPr indent="-419100" lvl="0" marL="457200" rtl="0">
              <a:spcBef>
                <a:spcPts val="0"/>
              </a:spcBef>
              <a:spcAft>
                <a:spcPts val="0"/>
              </a:spcAft>
              <a:buSzPts val="3000"/>
              <a:buChar char="●"/>
            </a:pPr>
            <a:r>
              <a:rPr lang="en" sz="3600"/>
              <a:t>Examples:</a:t>
            </a:r>
            <a:endParaRPr sz="3600"/>
          </a:p>
          <a:p>
            <a:pPr indent="0" lvl="0" marL="0" rtl="0">
              <a:spcBef>
                <a:spcPts val="600"/>
              </a:spcBef>
              <a:spcAft>
                <a:spcPts val="0"/>
              </a:spcAft>
              <a:buNone/>
            </a:pPr>
            <a:r>
              <a:rPr lang="en">
                <a:latin typeface="Courier New"/>
                <a:ea typeface="Courier New"/>
                <a:cs typeface="Courier New"/>
                <a:sym typeface="Courier New"/>
              </a:rPr>
              <a:t>if ((4 &gt; 2) &amp;&amp; (2 =! 3)) </a:t>
            </a:r>
            <a:r>
              <a:rPr lang="en"/>
              <a:t>- true</a:t>
            </a:r>
            <a:endParaRPr/>
          </a:p>
          <a:p>
            <a:pPr indent="0" lvl="0" marL="0" rtl="0">
              <a:spcBef>
                <a:spcPts val="600"/>
              </a:spcBef>
              <a:spcAft>
                <a:spcPts val="0"/>
              </a:spcAft>
              <a:buNone/>
            </a:pPr>
            <a:r>
              <a:rPr lang="en">
                <a:latin typeface="Courier New"/>
                <a:ea typeface="Courier New"/>
                <a:cs typeface="Courier New"/>
                <a:sym typeface="Courier New"/>
              </a:rPr>
              <a:t>if ((-2 &gt; 2) || (2 == 2)) </a:t>
            </a:r>
            <a:r>
              <a:rPr lang="en"/>
              <a:t>- true</a:t>
            </a:r>
            <a:endParaRPr/>
          </a:p>
          <a:p>
            <a:pPr indent="0" lvl="0" marL="0" rtl="0">
              <a:spcBef>
                <a:spcPts val="600"/>
              </a:spcBef>
              <a:spcAft>
                <a:spcPts val="0"/>
              </a:spcAft>
              <a:buNone/>
            </a:pPr>
            <a:r>
              <a:rPr lang="en">
                <a:latin typeface="Courier New"/>
                <a:ea typeface="Courier New"/>
                <a:cs typeface="Courier New"/>
                <a:sym typeface="Courier New"/>
              </a:rPr>
              <a:t>if ((1 &gt; 1) &amp;&amp; (2 &lt; 1)) </a:t>
            </a:r>
            <a:r>
              <a:rPr lang="en"/>
              <a:t>- false</a:t>
            </a:r>
            <a:endParaRPr/>
          </a:p>
          <a:p>
            <a:pPr indent="0" lvl="0" marL="0">
              <a:spcBef>
                <a:spcPts val="600"/>
              </a:spcBef>
              <a:spcAft>
                <a:spcPts val="0"/>
              </a:spcAft>
              <a:buNone/>
            </a:pPr>
            <a:r>
              <a:rPr lang="en">
                <a:latin typeface="Courier New"/>
                <a:ea typeface="Courier New"/>
                <a:cs typeface="Courier New"/>
                <a:sym typeface="Courier New"/>
              </a:rPr>
              <a:t>if ((8 == 2) || (-3 &gt;= 2)) </a:t>
            </a:r>
            <a:r>
              <a:rPr lang="en"/>
              <a:t>- false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457200" y="3"/>
            <a:ext cx="8229600" cy="14175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4800">
                <a:solidFill>
                  <a:srgbClr val="FFFFFF"/>
                </a:solidFill>
              </a:rPr>
              <a:t>Assignment #1</a:t>
            </a:r>
            <a:endParaRPr sz="4800">
              <a:solidFill>
                <a:srgbClr val="FFFFFF"/>
              </a:solidFill>
            </a:endParaRPr>
          </a:p>
        </p:txBody>
      </p:sp>
      <p:sp>
        <p:nvSpPr>
          <p:cNvPr id="122" name="Google Shape;122;p16"/>
          <p:cNvSpPr txBox="1"/>
          <p:nvPr>
            <p:ph idx="1" type="body"/>
          </p:nvPr>
        </p:nvSpPr>
        <p:spPr>
          <a:xfrm>
            <a:off x="457200" y="1417500"/>
            <a:ext cx="8229600" cy="5150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To start off with something simple, you must create a String variable called "color" with its value being any color. Then create an if, else if, else statement and check whether the value of "color" is "blue" or "red". Then have the program display "ugly" if red, "cool" if blue, and "OK" if neither.</a:t>
            </a:r>
            <a:endParaRPr/>
          </a:p>
          <a:p>
            <a:pPr indent="0" lvl="0" marL="0" rtl="0">
              <a:spcBef>
                <a:spcPts val="600"/>
              </a:spcBef>
              <a:spcAft>
                <a:spcPts val="0"/>
              </a:spcAft>
              <a:buNone/>
            </a:pPr>
            <a:r>
              <a:t/>
            </a:r>
            <a:endParaRPr/>
          </a:p>
          <a:p>
            <a:pPr indent="0" lvl="0" marL="0" rtl="0">
              <a:spcBef>
                <a:spcPts val="600"/>
              </a:spcBef>
              <a:spcAft>
                <a:spcPts val="0"/>
              </a:spcAft>
              <a:buNone/>
            </a:pPr>
            <a:r>
              <a:rPr lang="en" sz="2400"/>
              <a:t>Note: Remember that you need to compare the strings with </a:t>
            </a:r>
            <a:r>
              <a:rPr lang="en">
                <a:latin typeface="Courier New"/>
                <a:ea typeface="Courier New"/>
                <a:cs typeface="Courier New"/>
                <a:sym typeface="Courier New"/>
              </a:rPr>
              <a:t>&lt;Variable&gt;.equals(&lt;String&gt;);</a:t>
            </a:r>
            <a:endParaRPr>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potlight">
  <a:themeElements>
    <a:clrScheme name="Custom 439">
      <a:dk1>
        <a:srgbClr val="000000"/>
      </a:dk1>
      <a:lt1>
        <a:srgbClr val="FFFFFF"/>
      </a:lt1>
      <a:dk2>
        <a:srgbClr val="5C6E95"/>
      </a:dk2>
      <a:lt2>
        <a:srgbClr val="ACB4C2"/>
      </a:lt2>
      <a:accent1>
        <a:srgbClr val="667E50"/>
      </a:accent1>
      <a:accent2>
        <a:srgbClr val="CFBF73"/>
      </a:accent2>
      <a:accent3>
        <a:srgbClr val="8C7C82"/>
      </a:accent3>
      <a:accent4>
        <a:srgbClr val="9ABF87"/>
      </a:accent4>
      <a:accent5>
        <a:srgbClr val="CF9462"/>
      </a:accent5>
      <a:accent6>
        <a:srgbClr val="A25642"/>
      </a:accent6>
      <a:hlink>
        <a:srgbClr val="5173A5"/>
      </a:hlink>
      <a:folHlink>
        <a:srgbClr val="687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