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fd8916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3fd8916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fd8916_0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fd8916_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fd8916_0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fd8916_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fd8916_0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fd8916_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fd8916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fd8916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3fd8916_0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3fd8916_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fd8916_0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fd8916_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3fd8916_0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3fd8916_0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-1438"/>
            <a:ext cx="1827408" cy="6859503"/>
            <a:chOff x="0" y="-1438"/>
            <a:chExt cx="798030" cy="6859503"/>
          </a:xfrm>
        </p:grpSpPr>
        <p:sp>
          <p:nvSpPr>
            <p:cNvPr id="11" name="Google Shape;11;p2"/>
            <p:cNvSpPr/>
            <p:nvPr/>
          </p:nvSpPr>
          <p:spPr>
            <a:xfrm>
              <a:off x="0" y="-1438"/>
              <a:ext cx="79803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99015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flipH="1">
            <a:off x="7316591" y="0"/>
            <a:ext cx="1827408" cy="6859503"/>
            <a:chOff x="0" y="-1438"/>
            <a:chExt cx="798030" cy="6859503"/>
          </a:xfrm>
        </p:grpSpPr>
        <p:sp>
          <p:nvSpPr>
            <p:cNvPr id="14" name="Google Shape;14;p2"/>
            <p:cNvSpPr/>
            <p:nvPr/>
          </p:nvSpPr>
          <p:spPr>
            <a:xfrm>
              <a:off x="0" y="-1438"/>
              <a:ext cx="79803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0"/>
              <a:ext cx="399015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090913"/>
            <a:ext cx="77724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3886200"/>
            <a:ext cx="77724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21" name="Google Shape;21;p3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24" name="Google Shape;24;p3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32" name="Google Shape;32;p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35" name="Google Shape;35;p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44" name="Google Shape;44;p5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47" name="Google Shape;47;p5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54" name="Google Shape;54;p6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6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57" name="Google Shape;57;p6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6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64" name="Google Shape;64;p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7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67" name="Google Shape;67;p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Char char="●"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○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■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457200" y="0"/>
            <a:ext cx="8229600" cy="6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FFFFF"/>
                </a:solidFill>
              </a:rPr>
              <a:t>FRC Java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Lesson 3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FFFF"/>
                </a:solidFill>
              </a:rPr>
              <a:t>Loops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while, for, do while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Kyle Spurlock</a:t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313 Bionic Zebras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While Loop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14175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while (&lt;condition&gt;)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	&lt;code&gt;;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3600"/>
              <a:t>If the condition is true the code inside runs continuously.</a:t>
            </a:r>
            <a:endParaRPr sz="36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600"/>
              <a:t>If the condition is not true, or becomes not true, the code is no longer run.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457200" y="2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While Loop Example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4175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number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(number &lt;= 10)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number++;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System.out.println("Hello!");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System.out.println(number);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How many times does "Hello!" get displayed?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2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For Loop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" y="1417500"/>
            <a:ext cx="8229600" cy="5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(&lt;type&gt; &lt;name&gt; = &lt;data&gt;; &lt;condition&gt;; &lt;aftermath&gt;)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&lt;code&gt;;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Three parameters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- Make a new variable that exists only in the loop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- Condition of the loop (while true, loop runs)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- Code to run at the end of each loop</a:t>
            </a:r>
            <a:endParaRPr sz="24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The only necessary part is the condition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-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(int i = 0; &lt;condition&gt;;) {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/>
              <a:t>-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(;&lt;condition&gt;;) {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For Loop Example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457200" y="1417500"/>
            <a:ext cx="86868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(int number = 0; number &lt;= 10; number++)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System.out.println("Hello!");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System.out.println(number);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So the first part sets an integer number to 0.</a:t>
            </a:r>
            <a:endParaRPr sz="24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Then the check is if number is less than or equal to 10.</a:t>
            </a:r>
            <a:endParaRPr sz="24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After each run of the loop we add 1 to number.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Do While Loop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457200" y="14175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	&lt;code&gt;;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} while(&lt;condition&gt;);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code is run once then if the condition is true, the code is run again until condition is false. If it's false, the code is not run again.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For when you need the code to run at least once.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Do While Loop Example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" y="14175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apples = 5;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System.out.println("Apples: " + apples);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apples--;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 while (apples &gt; -5);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Assignment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457200" y="14175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Use a For Loop to count down from 10, printing out what number you are at and then say "BLASTOFF!"</a:t>
            </a:r>
            <a:endParaRPr sz="3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Now, do the same thing with a While Loop.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354375"/>
            <a:ext cx="8229600" cy="4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End of Lesson 2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