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7" r:id="rId3"/>
    <p:sldId id="258" r:id="rId4"/>
    <p:sldId id="266" r:id="rId5"/>
    <p:sldId id="260" r:id="rId6"/>
    <p:sldId id="261" r:id="rId7"/>
    <p:sldId id="262" r:id="rId8"/>
    <p:sldId id="263" r:id="rId9"/>
    <p:sldId id="267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D4E82F-0220-467B-B4D2-79B6676FAEB9}" v="15" dt="2020-12-07T11:35:55.622"/>
    <p1510:client id="{A0A6148C-DAC7-4BE4-95E4-D1F1AEC82AC7}" v="33" dt="2020-12-06T18:12:44.5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stbenutzer" providerId="Windows Live" clId="Web-{BCFCE2CD-5BC4-4544-A553-810A060D00C2}"/>
    <pc:docChg chg="modSld">
      <pc:chgData name="Gastbenutzer" userId="" providerId="Windows Live" clId="Web-{BCFCE2CD-5BC4-4544-A553-810A060D00C2}" dt="2020-12-02T15:07:23.527" v="2" actId="20577"/>
      <pc:docMkLst>
        <pc:docMk/>
      </pc:docMkLst>
      <pc:sldChg chg="modSp">
        <pc:chgData name="Gastbenutzer" userId="" providerId="Windows Live" clId="Web-{BCFCE2CD-5BC4-4544-A553-810A060D00C2}" dt="2020-12-02T15:07:21.981" v="0" actId="20577"/>
        <pc:sldMkLst>
          <pc:docMk/>
          <pc:sldMk cId="1117516926" sldId="261"/>
        </pc:sldMkLst>
        <pc:spChg chg="mod">
          <ac:chgData name="Gastbenutzer" userId="" providerId="Windows Live" clId="Web-{BCFCE2CD-5BC4-4544-A553-810A060D00C2}" dt="2020-12-02T15:07:21.981" v="0" actId="20577"/>
          <ac:spMkLst>
            <pc:docMk/>
            <pc:sldMk cId="1117516926" sldId="261"/>
            <ac:spMk id="3" creationId="{A09F0EFF-8126-4D3B-B789-89E2E573E11B}"/>
          </ac:spMkLst>
        </pc:spChg>
      </pc:sldChg>
    </pc:docChg>
  </pc:docChgLst>
  <pc:docChgLst>
    <pc:chgData name="matthias gabel" userId="70894d7457a114af" providerId="LiveId" clId="{55DF33B6-1E2B-4793-9C85-146AD410A807}"/>
    <pc:docChg chg="custSel addSld delSld modSld">
      <pc:chgData name="matthias gabel" userId="70894d7457a114af" providerId="LiveId" clId="{55DF33B6-1E2B-4793-9C85-146AD410A807}" dt="2020-12-06T18:32:27.667" v="3197" actId="1076"/>
      <pc:docMkLst>
        <pc:docMk/>
      </pc:docMkLst>
      <pc:sldChg chg="modSp new mod">
        <pc:chgData name="matthias gabel" userId="70894d7457a114af" providerId="LiveId" clId="{55DF33B6-1E2B-4793-9C85-146AD410A807}" dt="2020-12-02T14:14:17.566" v="178"/>
        <pc:sldMkLst>
          <pc:docMk/>
          <pc:sldMk cId="4110060027" sldId="256"/>
        </pc:sldMkLst>
        <pc:spChg chg="mod">
          <ac:chgData name="matthias gabel" userId="70894d7457a114af" providerId="LiveId" clId="{55DF33B6-1E2B-4793-9C85-146AD410A807}" dt="2020-12-02T14:14:17.566" v="178"/>
          <ac:spMkLst>
            <pc:docMk/>
            <pc:sldMk cId="4110060027" sldId="256"/>
            <ac:spMk id="2" creationId="{21FA4EDC-16F9-422C-8519-BAA72A92B241}"/>
          </ac:spMkLst>
        </pc:spChg>
        <pc:spChg chg="mod">
          <ac:chgData name="matthias gabel" userId="70894d7457a114af" providerId="LiveId" clId="{55DF33B6-1E2B-4793-9C85-146AD410A807}" dt="2020-12-02T14:14:17.566" v="178"/>
          <ac:spMkLst>
            <pc:docMk/>
            <pc:sldMk cId="4110060027" sldId="256"/>
            <ac:spMk id="3" creationId="{015BAE8F-ED9C-4255-A7A6-BA203B247C11}"/>
          </ac:spMkLst>
        </pc:spChg>
      </pc:sldChg>
      <pc:sldChg chg="modSp new mod">
        <pc:chgData name="matthias gabel" userId="70894d7457a114af" providerId="LiveId" clId="{55DF33B6-1E2B-4793-9C85-146AD410A807}" dt="2020-12-06T18:29:44.124" v="3161" actId="20577"/>
        <pc:sldMkLst>
          <pc:docMk/>
          <pc:sldMk cId="2638309970" sldId="257"/>
        </pc:sldMkLst>
        <pc:spChg chg="mod">
          <ac:chgData name="matthias gabel" userId="70894d7457a114af" providerId="LiveId" clId="{55DF33B6-1E2B-4793-9C85-146AD410A807}" dt="2020-12-02T14:14:17.566" v="178"/>
          <ac:spMkLst>
            <pc:docMk/>
            <pc:sldMk cId="2638309970" sldId="257"/>
            <ac:spMk id="2" creationId="{870F1B55-DB6E-4A56-8C37-43F1D371C3CB}"/>
          </ac:spMkLst>
        </pc:spChg>
        <pc:spChg chg="mod">
          <ac:chgData name="matthias gabel" userId="70894d7457a114af" providerId="LiveId" clId="{55DF33B6-1E2B-4793-9C85-146AD410A807}" dt="2020-12-06T18:29:44.124" v="3161" actId="20577"/>
          <ac:spMkLst>
            <pc:docMk/>
            <pc:sldMk cId="2638309970" sldId="257"/>
            <ac:spMk id="3" creationId="{F6FA6617-6BF1-4C9B-AF56-0BA617D20123}"/>
          </ac:spMkLst>
        </pc:spChg>
      </pc:sldChg>
      <pc:sldChg chg="addSp delSp modSp new mod modClrScheme chgLayout">
        <pc:chgData name="matthias gabel" userId="70894d7457a114af" providerId="LiveId" clId="{55DF33B6-1E2B-4793-9C85-146AD410A807}" dt="2020-12-06T18:32:27.667" v="3197" actId="1076"/>
        <pc:sldMkLst>
          <pc:docMk/>
          <pc:sldMk cId="247041816" sldId="258"/>
        </pc:sldMkLst>
        <pc:spChg chg="mod ord">
          <ac:chgData name="matthias gabel" userId="70894d7457a114af" providerId="LiveId" clId="{55DF33B6-1E2B-4793-9C85-146AD410A807}" dt="2020-12-02T14:15:32.958" v="212" actId="700"/>
          <ac:spMkLst>
            <pc:docMk/>
            <pc:sldMk cId="247041816" sldId="258"/>
            <ac:spMk id="2" creationId="{DFB3356F-26B0-4396-88AD-A4389EC2E1AE}"/>
          </ac:spMkLst>
        </pc:spChg>
        <pc:spChg chg="mod ord">
          <ac:chgData name="matthias gabel" userId="70894d7457a114af" providerId="LiveId" clId="{55DF33B6-1E2B-4793-9C85-146AD410A807}" dt="2020-12-02T14:22:47.496" v="994" actId="20577"/>
          <ac:spMkLst>
            <pc:docMk/>
            <pc:sldMk cId="247041816" sldId="258"/>
            <ac:spMk id="3" creationId="{C170EA55-8A24-484B-8753-DB547439D973}"/>
          </ac:spMkLst>
        </pc:spChg>
        <pc:spChg chg="del mod ord">
          <ac:chgData name="matthias gabel" userId="70894d7457a114af" providerId="LiveId" clId="{55DF33B6-1E2B-4793-9C85-146AD410A807}" dt="2020-12-02T14:15:04.059" v="207" actId="700"/>
          <ac:spMkLst>
            <pc:docMk/>
            <pc:sldMk cId="247041816" sldId="258"/>
            <ac:spMk id="4" creationId="{1EF3705D-13B1-4262-A83F-08D2547610F1}"/>
          </ac:spMkLst>
        </pc:spChg>
        <pc:spChg chg="del mod">
          <ac:chgData name="matthias gabel" userId="70894d7457a114af" providerId="LiveId" clId="{55DF33B6-1E2B-4793-9C85-146AD410A807}" dt="2020-12-02T14:15:04.059" v="207" actId="700"/>
          <ac:spMkLst>
            <pc:docMk/>
            <pc:sldMk cId="247041816" sldId="258"/>
            <ac:spMk id="5" creationId="{5498811D-FA1D-4EC5-8DC5-5D28B5EAE1E9}"/>
          </ac:spMkLst>
        </pc:spChg>
        <pc:spChg chg="add mod">
          <ac:chgData name="matthias gabel" userId="70894d7457a114af" providerId="LiveId" clId="{55DF33B6-1E2B-4793-9C85-146AD410A807}" dt="2020-12-06T18:32:27.667" v="3197" actId="1076"/>
          <ac:spMkLst>
            <pc:docMk/>
            <pc:sldMk cId="247041816" sldId="258"/>
            <ac:spMk id="6" creationId="{52587532-C191-4AAD-A2C3-6FFAF3D2DFBE}"/>
          </ac:spMkLst>
        </pc:spChg>
        <pc:spChg chg="del mod">
          <ac:chgData name="matthias gabel" userId="70894d7457a114af" providerId="LiveId" clId="{55DF33B6-1E2B-4793-9C85-146AD410A807}" dt="2020-12-02T14:15:04.059" v="207" actId="700"/>
          <ac:spMkLst>
            <pc:docMk/>
            <pc:sldMk cId="247041816" sldId="258"/>
            <ac:spMk id="6" creationId="{C1D95E80-2BE3-45C6-8F52-A3411FBBF0C9}"/>
          </ac:spMkLst>
        </pc:spChg>
        <pc:spChg chg="add del mod ord">
          <ac:chgData name="matthias gabel" userId="70894d7457a114af" providerId="LiveId" clId="{55DF33B6-1E2B-4793-9C85-146AD410A807}" dt="2020-12-02T14:15:18.067" v="210" actId="700"/>
          <ac:spMkLst>
            <pc:docMk/>
            <pc:sldMk cId="247041816" sldId="258"/>
            <ac:spMk id="7" creationId="{723ADE5B-3506-429E-8A74-89371F22CB8C}"/>
          </ac:spMkLst>
        </pc:spChg>
        <pc:spChg chg="add del mod ord">
          <ac:chgData name="matthias gabel" userId="70894d7457a114af" providerId="LiveId" clId="{55DF33B6-1E2B-4793-9C85-146AD410A807}" dt="2020-12-02T14:15:27.587" v="211" actId="700"/>
          <ac:spMkLst>
            <pc:docMk/>
            <pc:sldMk cId="247041816" sldId="258"/>
            <ac:spMk id="8" creationId="{321930A7-30DD-433B-94DC-095AF636F9ED}"/>
          </ac:spMkLst>
        </pc:spChg>
        <pc:spChg chg="add mod ord">
          <ac:chgData name="matthias gabel" userId="70894d7457a114af" providerId="LiveId" clId="{55DF33B6-1E2B-4793-9C85-146AD410A807}" dt="2020-12-02T15:52:08.280" v="2530" actId="20577"/>
          <ac:spMkLst>
            <pc:docMk/>
            <pc:sldMk cId="247041816" sldId="258"/>
            <ac:spMk id="9" creationId="{3E042E4B-1FE8-4442-8D00-E2D4012C7420}"/>
          </ac:spMkLst>
        </pc:spChg>
        <pc:spChg chg="add del mod ord">
          <ac:chgData name="matthias gabel" userId="70894d7457a114af" providerId="LiveId" clId="{55DF33B6-1E2B-4793-9C85-146AD410A807}" dt="2020-12-02T14:15:41.664" v="213" actId="478"/>
          <ac:spMkLst>
            <pc:docMk/>
            <pc:sldMk cId="247041816" sldId="258"/>
            <ac:spMk id="10" creationId="{CCA09EFC-8E18-4482-AF7E-222ABE025713}"/>
          </ac:spMkLst>
        </pc:spChg>
        <pc:spChg chg="add del mod ord">
          <ac:chgData name="matthias gabel" userId="70894d7457a114af" providerId="LiveId" clId="{55DF33B6-1E2B-4793-9C85-146AD410A807}" dt="2020-12-02T14:15:43.976" v="214" actId="478"/>
          <ac:spMkLst>
            <pc:docMk/>
            <pc:sldMk cId="247041816" sldId="258"/>
            <ac:spMk id="11" creationId="{8815E7A8-1E4A-4FA8-9A7A-5090809C974D}"/>
          </ac:spMkLst>
        </pc:spChg>
        <pc:picChg chg="add mod">
          <ac:chgData name="matthias gabel" userId="70894d7457a114af" providerId="LiveId" clId="{55DF33B6-1E2B-4793-9C85-146AD410A807}" dt="2020-12-06T18:31:53.028" v="3175" actId="1076"/>
          <ac:picMkLst>
            <pc:docMk/>
            <pc:sldMk cId="247041816" sldId="258"/>
            <ac:picMk id="5" creationId="{82B56ECE-E3F2-4209-93A7-49A073B7333E}"/>
          </ac:picMkLst>
        </pc:picChg>
      </pc:sldChg>
      <pc:sldChg chg="modSp new del mod">
        <pc:chgData name="matthias gabel" userId="70894d7457a114af" providerId="LiveId" clId="{55DF33B6-1E2B-4793-9C85-146AD410A807}" dt="2020-12-02T14:28:53.673" v="1095" actId="47"/>
        <pc:sldMkLst>
          <pc:docMk/>
          <pc:sldMk cId="889688662" sldId="259"/>
        </pc:sldMkLst>
        <pc:spChg chg="mod">
          <ac:chgData name="matthias gabel" userId="70894d7457a114af" providerId="LiveId" clId="{55DF33B6-1E2B-4793-9C85-146AD410A807}" dt="2020-12-02T14:25:32.727" v="1002" actId="20577"/>
          <ac:spMkLst>
            <pc:docMk/>
            <pc:sldMk cId="889688662" sldId="259"/>
            <ac:spMk id="2" creationId="{E72A15FC-7207-4C02-B7F0-703B876EC2A9}"/>
          </ac:spMkLst>
        </pc:spChg>
        <pc:spChg chg="mod">
          <ac:chgData name="matthias gabel" userId="70894d7457a114af" providerId="LiveId" clId="{55DF33B6-1E2B-4793-9C85-146AD410A807}" dt="2020-12-02T14:27:10.331" v="1094" actId="207"/>
          <ac:spMkLst>
            <pc:docMk/>
            <pc:sldMk cId="889688662" sldId="259"/>
            <ac:spMk id="3" creationId="{FA7FED36-D470-4E22-AEC5-D1EB03A039A2}"/>
          </ac:spMkLst>
        </pc:spChg>
      </pc:sldChg>
      <pc:sldChg chg="addSp delSp modSp new del mod modClrScheme chgLayout">
        <pc:chgData name="matthias gabel" userId="70894d7457a114af" providerId="LiveId" clId="{55DF33B6-1E2B-4793-9C85-146AD410A807}" dt="2020-12-02T14:35:12.072" v="1550" actId="47"/>
        <pc:sldMkLst>
          <pc:docMk/>
          <pc:sldMk cId="1487941917" sldId="259"/>
        </pc:sldMkLst>
        <pc:spChg chg="mod ord">
          <ac:chgData name="matthias gabel" userId="70894d7457a114af" providerId="LiveId" clId="{55DF33B6-1E2B-4793-9C85-146AD410A807}" dt="2020-12-02T14:30:37.819" v="1302" actId="700"/>
          <ac:spMkLst>
            <pc:docMk/>
            <pc:sldMk cId="1487941917" sldId="259"/>
            <ac:spMk id="2" creationId="{AE695A06-960E-4180-AD47-BB2FB8E886BC}"/>
          </ac:spMkLst>
        </pc:spChg>
        <pc:spChg chg="del">
          <ac:chgData name="matthias gabel" userId="70894d7457a114af" providerId="LiveId" clId="{55DF33B6-1E2B-4793-9C85-146AD410A807}" dt="2020-12-02T14:30:37.819" v="1302" actId="700"/>
          <ac:spMkLst>
            <pc:docMk/>
            <pc:sldMk cId="1487941917" sldId="259"/>
            <ac:spMk id="3" creationId="{CD004303-6C67-43E8-9E3C-0F83C47EB311}"/>
          </ac:spMkLst>
        </pc:spChg>
        <pc:spChg chg="del mod ord">
          <ac:chgData name="matthias gabel" userId="70894d7457a114af" providerId="LiveId" clId="{55DF33B6-1E2B-4793-9C85-146AD410A807}" dt="2020-12-02T14:30:37.819" v="1302" actId="700"/>
          <ac:spMkLst>
            <pc:docMk/>
            <pc:sldMk cId="1487941917" sldId="259"/>
            <ac:spMk id="4" creationId="{A36C6378-913E-40EB-8A53-8973F8711EF6}"/>
          </ac:spMkLst>
        </pc:spChg>
        <pc:spChg chg="del">
          <ac:chgData name="matthias gabel" userId="70894d7457a114af" providerId="LiveId" clId="{55DF33B6-1E2B-4793-9C85-146AD410A807}" dt="2020-12-02T14:30:37.819" v="1302" actId="700"/>
          <ac:spMkLst>
            <pc:docMk/>
            <pc:sldMk cId="1487941917" sldId="259"/>
            <ac:spMk id="5" creationId="{2DBCAE00-EE06-4148-B43E-8D13303CC4BB}"/>
          </ac:spMkLst>
        </pc:spChg>
        <pc:spChg chg="del">
          <ac:chgData name="matthias gabel" userId="70894d7457a114af" providerId="LiveId" clId="{55DF33B6-1E2B-4793-9C85-146AD410A807}" dt="2020-12-02T14:30:37.819" v="1302" actId="700"/>
          <ac:spMkLst>
            <pc:docMk/>
            <pc:sldMk cId="1487941917" sldId="259"/>
            <ac:spMk id="6" creationId="{7A79F265-4A89-42C0-BC35-F2124BBD49B3}"/>
          </ac:spMkLst>
        </pc:spChg>
        <pc:spChg chg="add mod ord">
          <ac:chgData name="matthias gabel" userId="70894d7457a114af" providerId="LiveId" clId="{55DF33B6-1E2B-4793-9C85-146AD410A807}" dt="2020-12-02T14:32:36.423" v="1431" actId="20577"/>
          <ac:spMkLst>
            <pc:docMk/>
            <pc:sldMk cId="1487941917" sldId="259"/>
            <ac:spMk id="7" creationId="{B57C2256-3A2D-463B-8AB9-B57658F56BCE}"/>
          </ac:spMkLst>
        </pc:spChg>
      </pc:sldChg>
      <pc:sldChg chg="addSp delSp modSp new del mod modClrScheme chgLayout">
        <pc:chgData name="matthias gabel" userId="70894d7457a114af" providerId="LiveId" clId="{55DF33B6-1E2B-4793-9C85-146AD410A807}" dt="2020-12-02T14:29:52.481" v="1294" actId="47"/>
        <pc:sldMkLst>
          <pc:docMk/>
          <pc:sldMk cId="2243360601" sldId="259"/>
        </pc:sldMkLst>
        <pc:spChg chg="del mod ord">
          <ac:chgData name="matthias gabel" userId="70894d7457a114af" providerId="LiveId" clId="{55DF33B6-1E2B-4793-9C85-146AD410A807}" dt="2020-12-02T14:28:59.129" v="1097" actId="700"/>
          <ac:spMkLst>
            <pc:docMk/>
            <pc:sldMk cId="2243360601" sldId="259"/>
            <ac:spMk id="2" creationId="{AC4925DC-BC36-4C1C-95E6-90F59CDBE779}"/>
          </ac:spMkLst>
        </pc:spChg>
        <pc:spChg chg="del">
          <ac:chgData name="matthias gabel" userId="70894d7457a114af" providerId="LiveId" clId="{55DF33B6-1E2B-4793-9C85-146AD410A807}" dt="2020-12-02T14:28:59.129" v="1097" actId="700"/>
          <ac:spMkLst>
            <pc:docMk/>
            <pc:sldMk cId="2243360601" sldId="259"/>
            <ac:spMk id="3" creationId="{BB1A57A5-DBE3-4DA1-B7BC-0FBB61184025}"/>
          </ac:spMkLst>
        </pc:spChg>
        <pc:spChg chg="del mod ord">
          <ac:chgData name="matthias gabel" userId="70894d7457a114af" providerId="LiveId" clId="{55DF33B6-1E2B-4793-9C85-146AD410A807}" dt="2020-12-02T14:28:59.129" v="1097" actId="700"/>
          <ac:spMkLst>
            <pc:docMk/>
            <pc:sldMk cId="2243360601" sldId="259"/>
            <ac:spMk id="4" creationId="{348ADF37-46B2-4240-AAD6-066AFCD6B7F6}"/>
          </ac:spMkLst>
        </pc:spChg>
        <pc:spChg chg="del">
          <ac:chgData name="matthias gabel" userId="70894d7457a114af" providerId="LiveId" clId="{55DF33B6-1E2B-4793-9C85-146AD410A807}" dt="2020-12-02T14:28:59.129" v="1097" actId="700"/>
          <ac:spMkLst>
            <pc:docMk/>
            <pc:sldMk cId="2243360601" sldId="259"/>
            <ac:spMk id="5" creationId="{48A3AC9F-2492-4C18-AA46-1C04BE9398F1}"/>
          </ac:spMkLst>
        </pc:spChg>
        <pc:spChg chg="del">
          <ac:chgData name="matthias gabel" userId="70894d7457a114af" providerId="LiveId" clId="{55DF33B6-1E2B-4793-9C85-146AD410A807}" dt="2020-12-02T14:28:59.129" v="1097" actId="700"/>
          <ac:spMkLst>
            <pc:docMk/>
            <pc:sldMk cId="2243360601" sldId="259"/>
            <ac:spMk id="6" creationId="{E3D16026-8B57-414A-B797-D33BA0113D93}"/>
          </ac:spMkLst>
        </pc:spChg>
        <pc:spChg chg="add mod ord">
          <ac:chgData name="matthias gabel" userId="70894d7457a114af" providerId="LiveId" clId="{55DF33B6-1E2B-4793-9C85-146AD410A807}" dt="2020-12-02T14:29:01.904" v="1104" actId="20577"/>
          <ac:spMkLst>
            <pc:docMk/>
            <pc:sldMk cId="2243360601" sldId="259"/>
            <ac:spMk id="7" creationId="{838D811C-1C9C-49AF-B0DC-E3B66560992A}"/>
          </ac:spMkLst>
        </pc:spChg>
        <pc:spChg chg="add mod ord">
          <ac:chgData name="matthias gabel" userId="70894d7457a114af" providerId="LiveId" clId="{55DF33B6-1E2B-4793-9C85-146AD410A807}" dt="2020-12-02T14:29:48.039" v="1293" actId="20577"/>
          <ac:spMkLst>
            <pc:docMk/>
            <pc:sldMk cId="2243360601" sldId="259"/>
            <ac:spMk id="8" creationId="{C91913C3-21DC-4DFA-BFD1-8E78C86B3C78}"/>
          </ac:spMkLst>
        </pc:spChg>
      </pc:sldChg>
      <pc:sldChg chg="addSp modSp add mod modAnim">
        <pc:chgData name="matthias gabel" userId="70894d7457a114af" providerId="LiveId" clId="{55DF33B6-1E2B-4793-9C85-146AD410A807}" dt="2020-12-02T15:56:18.213" v="2613" actId="1076"/>
        <pc:sldMkLst>
          <pc:docMk/>
          <pc:sldMk cId="3739796623" sldId="260"/>
        </pc:sldMkLst>
        <pc:spChg chg="add mod">
          <ac:chgData name="matthias gabel" userId="70894d7457a114af" providerId="LiveId" clId="{55DF33B6-1E2B-4793-9C85-146AD410A807}" dt="2020-12-02T15:56:18.213" v="2613" actId="1076"/>
          <ac:spMkLst>
            <pc:docMk/>
            <pc:sldMk cId="3739796623" sldId="260"/>
            <ac:spMk id="3" creationId="{732313ED-3463-47A5-BF61-2F2357FB2843}"/>
          </ac:spMkLst>
        </pc:spChg>
        <pc:spChg chg="mod">
          <ac:chgData name="matthias gabel" userId="70894d7457a114af" providerId="LiveId" clId="{55DF33B6-1E2B-4793-9C85-146AD410A807}" dt="2020-12-02T15:56:08.022" v="2611" actId="20577"/>
          <ac:spMkLst>
            <pc:docMk/>
            <pc:sldMk cId="3739796623" sldId="260"/>
            <ac:spMk id="7" creationId="{B57C2256-3A2D-463B-8AB9-B57658F56BCE}"/>
          </ac:spMkLst>
        </pc:spChg>
      </pc:sldChg>
      <pc:sldChg chg="add del">
        <pc:chgData name="matthias gabel" userId="70894d7457a114af" providerId="LiveId" clId="{55DF33B6-1E2B-4793-9C85-146AD410A807}" dt="2020-12-02T14:35:33.968" v="1590" actId="47"/>
        <pc:sldMkLst>
          <pc:docMk/>
          <pc:sldMk cId="753226135" sldId="261"/>
        </pc:sldMkLst>
      </pc:sldChg>
      <pc:sldChg chg="modSp new mod">
        <pc:chgData name="matthias gabel" userId="70894d7457a114af" providerId="LiveId" clId="{55DF33B6-1E2B-4793-9C85-146AD410A807}" dt="2020-12-02T15:12:19.860" v="2379" actId="20577"/>
        <pc:sldMkLst>
          <pc:docMk/>
          <pc:sldMk cId="1117516926" sldId="261"/>
        </pc:sldMkLst>
        <pc:spChg chg="mod">
          <ac:chgData name="matthias gabel" userId="70894d7457a114af" providerId="LiveId" clId="{55DF33B6-1E2B-4793-9C85-146AD410A807}" dt="2020-12-02T14:44:51.839" v="1720" actId="20577"/>
          <ac:spMkLst>
            <pc:docMk/>
            <pc:sldMk cId="1117516926" sldId="261"/>
            <ac:spMk id="2" creationId="{3452D06D-C101-44E5-821A-43F374C860D5}"/>
          </ac:spMkLst>
        </pc:spChg>
        <pc:spChg chg="mod">
          <ac:chgData name="matthias gabel" userId="70894d7457a114af" providerId="LiveId" clId="{55DF33B6-1E2B-4793-9C85-146AD410A807}" dt="2020-12-02T15:12:19.860" v="2379" actId="20577"/>
          <ac:spMkLst>
            <pc:docMk/>
            <pc:sldMk cId="1117516926" sldId="261"/>
            <ac:spMk id="3" creationId="{A09F0EFF-8126-4D3B-B789-89E2E573E11B}"/>
          </ac:spMkLst>
        </pc:spChg>
      </pc:sldChg>
      <pc:sldChg chg="addSp delSp modSp new mod">
        <pc:chgData name="matthias gabel" userId="70894d7457a114af" providerId="LiveId" clId="{55DF33B6-1E2B-4793-9C85-146AD410A807}" dt="2020-12-02T15:49:32.374" v="2529" actId="1076"/>
        <pc:sldMkLst>
          <pc:docMk/>
          <pc:sldMk cId="2517653503" sldId="262"/>
        </pc:sldMkLst>
        <pc:spChg chg="mod">
          <ac:chgData name="matthias gabel" userId="70894d7457a114af" providerId="LiveId" clId="{55DF33B6-1E2B-4793-9C85-146AD410A807}" dt="2020-12-02T15:27:59.478" v="2480" actId="20577"/>
          <ac:spMkLst>
            <pc:docMk/>
            <pc:sldMk cId="2517653503" sldId="262"/>
            <ac:spMk id="2" creationId="{FE1DA7AE-7E3B-4B40-8F3F-108522D47F5B}"/>
          </ac:spMkLst>
        </pc:spChg>
        <pc:picChg chg="add del mod">
          <ac:chgData name="matthias gabel" userId="70894d7457a114af" providerId="LiveId" clId="{55DF33B6-1E2B-4793-9C85-146AD410A807}" dt="2020-12-02T15:28:20.590" v="2486" actId="478"/>
          <ac:picMkLst>
            <pc:docMk/>
            <pc:sldMk cId="2517653503" sldId="262"/>
            <ac:picMk id="3" creationId="{986D8678-FF09-4293-AAAB-9C351C7355B1}"/>
          </ac:picMkLst>
        </pc:picChg>
        <pc:picChg chg="add del mod">
          <ac:chgData name="matthias gabel" userId="70894d7457a114af" providerId="LiveId" clId="{55DF33B6-1E2B-4793-9C85-146AD410A807}" dt="2020-12-02T15:43:24.975" v="2496" actId="478"/>
          <ac:picMkLst>
            <pc:docMk/>
            <pc:sldMk cId="2517653503" sldId="262"/>
            <ac:picMk id="5" creationId="{4E2D3BA0-D3AE-4B2C-8855-ADDF24502370}"/>
          </ac:picMkLst>
        </pc:picChg>
        <pc:picChg chg="add del mod">
          <ac:chgData name="matthias gabel" userId="70894d7457a114af" providerId="LiveId" clId="{55DF33B6-1E2B-4793-9C85-146AD410A807}" dt="2020-12-02T15:43:24.535" v="2495" actId="478"/>
          <ac:picMkLst>
            <pc:docMk/>
            <pc:sldMk cId="2517653503" sldId="262"/>
            <ac:picMk id="7" creationId="{DA196D35-557E-465C-8F63-0365FDE79379}"/>
          </ac:picMkLst>
        </pc:picChg>
        <pc:picChg chg="add del mod">
          <ac:chgData name="matthias gabel" userId="70894d7457a114af" providerId="LiveId" clId="{55DF33B6-1E2B-4793-9C85-146AD410A807}" dt="2020-12-02T15:43:23.829" v="2494" actId="478"/>
          <ac:picMkLst>
            <pc:docMk/>
            <pc:sldMk cId="2517653503" sldId="262"/>
            <ac:picMk id="9" creationId="{62379DE2-19E7-401A-B5D3-CB16860A6DA4}"/>
          </ac:picMkLst>
        </pc:picChg>
        <pc:picChg chg="add mod">
          <ac:chgData name="matthias gabel" userId="70894d7457a114af" providerId="LiveId" clId="{55DF33B6-1E2B-4793-9C85-146AD410A807}" dt="2020-12-02T15:49:32.374" v="2529" actId="1076"/>
          <ac:picMkLst>
            <pc:docMk/>
            <pc:sldMk cId="2517653503" sldId="262"/>
            <ac:picMk id="11" creationId="{5E28D085-13E9-4655-85E6-6C29A3A45101}"/>
          </ac:picMkLst>
        </pc:picChg>
        <pc:picChg chg="add mod">
          <ac:chgData name="matthias gabel" userId="70894d7457a114af" providerId="LiveId" clId="{55DF33B6-1E2B-4793-9C85-146AD410A807}" dt="2020-12-02T15:49:32.374" v="2529" actId="1076"/>
          <ac:picMkLst>
            <pc:docMk/>
            <pc:sldMk cId="2517653503" sldId="262"/>
            <ac:picMk id="13" creationId="{D40774C8-A57C-4782-8CD4-15F5ADF8162A}"/>
          </ac:picMkLst>
        </pc:picChg>
        <pc:picChg chg="add mod">
          <ac:chgData name="matthias gabel" userId="70894d7457a114af" providerId="LiveId" clId="{55DF33B6-1E2B-4793-9C85-146AD410A807}" dt="2020-12-02T15:49:32.374" v="2529" actId="1076"/>
          <ac:picMkLst>
            <pc:docMk/>
            <pc:sldMk cId="2517653503" sldId="262"/>
            <ac:picMk id="15" creationId="{FC802B77-9248-46A8-B515-B81E5DA0DEE7}"/>
          </ac:picMkLst>
        </pc:picChg>
      </pc:sldChg>
      <pc:sldChg chg="addSp delSp modSp add mod">
        <pc:chgData name="matthias gabel" userId="70894d7457a114af" providerId="LiveId" clId="{55DF33B6-1E2B-4793-9C85-146AD410A807}" dt="2020-12-02T15:45:39.758" v="2522" actId="1440"/>
        <pc:sldMkLst>
          <pc:docMk/>
          <pc:sldMk cId="4107693382" sldId="263"/>
        </pc:sldMkLst>
        <pc:picChg chg="add del mod">
          <ac:chgData name="matthias gabel" userId="70894d7457a114af" providerId="LiveId" clId="{55DF33B6-1E2B-4793-9C85-146AD410A807}" dt="2020-12-02T15:44:01.598" v="2508" actId="478"/>
          <ac:picMkLst>
            <pc:docMk/>
            <pc:sldMk cId="4107693382" sldId="263"/>
            <ac:picMk id="4" creationId="{CCD825C1-2C10-4B2C-8286-A0459F989595}"/>
          </ac:picMkLst>
        </pc:picChg>
        <pc:picChg chg="add mod">
          <ac:chgData name="matthias gabel" userId="70894d7457a114af" providerId="LiveId" clId="{55DF33B6-1E2B-4793-9C85-146AD410A807}" dt="2020-12-02T15:45:39.758" v="2522" actId="1440"/>
          <ac:picMkLst>
            <pc:docMk/>
            <pc:sldMk cId="4107693382" sldId="263"/>
            <ac:picMk id="6" creationId="{AC01A03E-F15F-4FF5-A925-B88984120009}"/>
          </ac:picMkLst>
        </pc:picChg>
        <pc:picChg chg="add mod">
          <ac:chgData name="matthias gabel" userId="70894d7457a114af" providerId="LiveId" clId="{55DF33B6-1E2B-4793-9C85-146AD410A807}" dt="2020-12-02T15:45:39.758" v="2522" actId="1440"/>
          <ac:picMkLst>
            <pc:docMk/>
            <pc:sldMk cId="4107693382" sldId="263"/>
            <ac:picMk id="8" creationId="{331E2A70-0211-4427-944D-B93CC04BFD98}"/>
          </ac:picMkLst>
        </pc:picChg>
        <pc:picChg chg="add mod">
          <ac:chgData name="matthias gabel" userId="70894d7457a114af" providerId="LiveId" clId="{55DF33B6-1E2B-4793-9C85-146AD410A807}" dt="2020-12-02T15:45:39.758" v="2522" actId="1440"/>
          <ac:picMkLst>
            <pc:docMk/>
            <pc:sldMk cId="4107693382" sldId="263"/>
            <ac:picMk id="10" creationId="{4D2136A8-E484-4E4D-B213-001A9D79B0C9}"/>
          </ac:picMkLst>
        </pc:picChg>
        <pc:picChg chg="del">
          <ac:chgData name="matthias gabel" userId="70894d7457a114af" providerId="LiveId" clId="{55DF33B6-1E2B-4793-9C85-146AD410A807}" dt="2020-12-02T15:43:51.174" v="2504" actId="478"/>
          <ac:picMkLst>
            <pc:docMk/>
            <pc:sldMk cId="4107693382" sldId="263"/>
            <ac:picMk id="11" creationId="{5E28D085-13E9-4655-85E6-6C29A3A45101}"/>
          </ac:picMkLst>
        </pc:picChg>
        <pc:picChg chg="del">
          <ac:chgData name="matthias gabel" userId="70894d7457a114af" providerId="LiveId" clId="{55DF33B6-1E2B-4793-9C85-146AD410A807}" dt="2020-12-02T15:43:51.806" v="2505" actId="478"/>
          <ac:picMkLst>
            <pc:docMk/>
            <pc:sldMk cId="4107693382" sldId="263"/>
            <ac:picMk id="13" creationId="{D40774C8-A57C-4782-8CD4-15F5ADF8162A}"/>
          </ac:picMkLst>
        </pc:picChg>
        <pc:picChg chg="del">
          <ac:chgData name="matthias gabel" userId="70894d7457a114af" providerId="LiveId" clId="{55DF33B6-1E2B-4793-9C85-146AD410A807}" dt="2020-12-02T15:43:52.318" v="2506" actId="478"/>
          <ac:picMkLst>
            <pc:docMk/>
            <pc:sldMk cId="4107693382" sldId="263"/>
            <ac:picMk id="15" creationId="{FC802B77-9248-46A8-B515-B81E5DA0DEE7}"/>
          </ac:picMkLst>
        </pc:picChg>
      </pc:sldChg>
      <pc:sldChg chg="addSp delSp modSp new del mod modClrScheme chgLayout">
        <pc:chgData name="matthias gabel" userId="70894d7457a114af" providerId="LiveId" clId="{55DF33B6-1E2B-4793-9C85-146AD410A807}" dt="2020-12-02T15:56:27.997" v="2614" actId="2696"/>
        <pc:sldMkLst>
          <pc:docMk/>
          <pc:sldMk cId="517544360" sldId="264"/>
        </pc:sldMkLst>
        <pc:spChg chg="del mod ord">
          <ac:chgData name="matthias gabel" userId="70894d7457a114af" providerId="LiveId" clId="{55DF33B6-1E2B-4793-9C85-146AD410A807}" dt="2020-12-02T15:55:03.181" v="2532" actId="700"/>
          <ac:spMkLst>
            <pc:docMk/>
            <pc:sldMk cId="517544360" sldId="264"/>
            <ac:spMk id="2" creationId="{ABD4A1D4-9F72-4CA1-8730-606649E16D40}"/>
          </ac:spMkLst>
        </pc:spChg>
        <pc:spChg chg="add mod ord">
          <ac:chgData name="matthias gabel" userId="70894d7457a114af" providerId="LiveId" clId="{55DF33B6-1E2B-4793-9C85-146AD410A807}" dt="2020-12-02T15:55:03.181" v="2532" actId="700"/>
          <ac:spMkLst>
            <pc:docMk/>
            <pc:sldMk cId="517544360" sldId="264"/>
            <ac:spMk id="3" creationId="{05F9DE73-2B8A-4DFE-BA94-FBA7B6F1DA66}"/>
          </ac:spMkLst>
        </pc:spChg>
        <pc:spChg chg="add mod ord">
          <ac:chgData name="matthias gabel" userId="70894d7457a114af" providerId="LiveId" clId="{55DF33B6-1E2B-4793-9C85-146AD410A807}" dt="2020-12-02T15:55:03.181" v="2532" actId="700"/>
          <ac:spMkLst>
            <pc:docMk/>
            <pc:sldMk cId="517544360" sldId="264"/>
            <ac:spMk id="4" creationId="{73F10AE2-5F04-4584-BF4E-8F62B25F8895}"/>
          </ac:spMkLst>
        </pc:spChg>
        <pc:spChg chg="add mod ord">
          <ac:chgData name="matthias gabel" userId="70894d7457a114af" providerId="LiveId" clId="{55DF33B6-1E2B-4793-9C85-146AD410A807}" dt="2020-12-02T15:55:03.181" v="2532" actId="700"/>
          <ac:spMkLst>
            <pc:docMk/>
            <pc:sldMk cId="517544360" sldId="264"/>
            <ac:spMk id="5" creationId="{6B1A1EF1-AE7F-485A-AD9F-246030B4F1DE}"/>
          </ac:spMkLst>
        </pc:spChg>
      </pc:sldChg>
      <pc:sldChg chg="delSp modSp new mod">
        <pc:chgData name="matthias gabel" userId="70894d7457a114af" providerId="LiveId" clId="{55DF33B6-1E2B-4793-9C85-146AD410A807}" dt="2020-12-02T15:57:39.310" v="2642" actId="790"/>
        <pc:sldMkLst>
          <pc:docMk/>
          <pc:sldMk cId="2120842460" sldId="265"/>
        </pc:sldMkLst>
        <pc:spChg chg="del">
          <ac:chgData name="matthias gabel" userId="70894d7457a114af" providerId="LiveId" clId="{55DF33B6-1E2B-4793-9C85-146AD410A807}" dt="2020-12-02T15:56:33.542" v="2615" actId="478"/>
          <ac:spMkLst>
            <pc:docMk/>
            <pc:sldMk cId="2120842460" sldId="265"/>
            <ac:spMk id="2" creationId="{B756083B-2450-4E43-AB50-93FDFE466080}"/>
          </ac:spMkLst>
        </pc:spChg>
        <pc:spChg chg="mod">
          <ac:chgData name="matthias gabel" userId="70894d7457a114af" providerId="LiveId" clId="{55DF33B6-1E2B-4793-9C85-146AD410A807}" dt="2020-12-02T15:57:39.310" v="2642" actId="790"/>
          <ac:spMkLst>
            <pc:docMk/>
            <pc:sldMk cId="2120842460" sldId="265"/>
            <ac:spMk id="3" creationId="{CCD3DFB6-52C3-4CB0-9EE4-FED03132831D}"/>
          </ac:spMkLst>
        </pc:spChg>
      </pc:sldChg>
      <pc:sldChg chg="modSp mod">
        <pc:chgData name="matthias gabel" userId="70894d7457a114af" providerId="LiveId" clId="{55DF33B6-1E2B-4793-9C85-146AD410A807}" dt="2020-12-06T18:19:28.170" v="2708"/>
        <pc:sldMkLst>
          <pc:docMk/>
          <pc:sldMk cId="1944710351" sldId="266"/>
        </pc:sldMkLst>
        <pc:spChg chg="mod">
          <ac:chgData name="matthias gabel" userId="70894d7457a114af" providerId="LiveId" clId="{55DF33B6-1E2B-4793-9C85-146AD410A807}" dt="2020-12-06T18:19:28.170" v="2708"/>
          <ac:spMkLst>
            <pc:docMk/>
            <pc:sldMk cId="1944710351" sldId="266"/>
            <ac:spMk id="4" creationId="{742B46EE-6010-4D6E-9860-B136BCA1CDF0}"/>
          </ac:spMkLst>
        </pc:spChg>
      </pc:sldChg>
      <pc:sldChg chg="modSp new mod">
        <pc:chgData name="matthias gabel" userId="70894d7457a114af" providerId="LiveId" clId="{55DF33B6-1E2B-4793-9C85-146AD410A807}" dt="2020-12-06T18:28:20.652" v="3128" actId="20577"/>
        <pc:sldMkLst>
          <pc:docMk/>
          <pc:sldMk cId="2194149612" sldId="267"/>
        </pc:sldMkLst>
        <pc:spChg chg="mod">
          <ac:chgData name="matthias gabel" userId="70894d7457a114af" providerId="LiveId" clId="{55DF33B6-1E2B-4793-9C85-146AD410A807}" dt="2020-12-06T18:27:39.325" v="3120" actId="790"/>
          <ac:spMkLst>
            <pc:docMk/>
            <pc:sldMk cId="2194149612" sldId="267"/>
            <ac:spMk id="2" creationId="{51CD8A11-0C02-4E9B-8CFB-E34B83FA986B}"/>
          </ac:spMkLst>
        </pc:spChg>
        <pc:spChg chg="mod">
          <ac:chgData name="matthias gabel" userId="70894d7457a114af" providerId="LiveId" clId="{55DF33B6-1E2B-4793-9C85-146AD410A807}" dt="2020-12-06T18:28:20.652" v="3128" actId="20577"/>
          <ac:spMkLst>
            <pc:docMk/>
            <pc:sldMk cId="2194149612" sldId="267"/>
            <ac:spMk id="3" creationId="{77A11A7B-3246-42A7-970A-C4C2D5B0567E}"/>
          </ac:spMkLst>
        </pc:spChg>
      </pc:sldChg>
    </pc:docChg>
  </pc:docChgLst>
  <pc:docChgLst>
    <pc:chgData name="Christoph Frischmuth" userId="1e18c2ff4405d3b7" providerId="Windows Live" clId="Web-{A36F3954-02DF-4399-9FC7-A6E35F7BABB7}"/>
    <pc:docChg chg="modSld">
      <pc:chgData name="Christoph Frischmuth" userId="1e18c2ff4405d3b7" providerId="Windows Live" clId="Web-{A36F3954-02DF-4399-9FC7-A6E35F7BABB7}" dt="2020-12-02T15:56:25.279" v="12" actId="20577"/>
      <pc:docMkLst>
        <pc:docMk/>
      </pc:docMkLst>
      <pc:sldChg chg="modSp">
        <pc:chgData name="Christoph Frischmuth" userId="1e18c2ff4405d3b7" providerId="Windows Live" clId="Web-{A36F3954-02DF-4399-9FC7-A6E35F7BABB7}" dt="2020-12-02T15:56:21.435" v="10" actId="20577"/>
        <pc:sldMkLst>
          <pc:docMk/>
          <pc:sldMk cId="3739796623" sldId="260"/>
        </pc:sldMkLst>
        <pc:spChg chg="mod">
          <ac:chgData name="Christoph Frischmuth" userId="1e18c2ff4405d3b7" providerId="Windows Live" clId="Web-{A36F3954-02DF-4399-9FC7-A6E35F7BABB7}" dt="2020-12-02T15:56:21.435" v="10" actId="20577"/>
          <ac:spMkLst>
            <pc:docMk/>
            <pc:sldMk cId="3739796623" sldId="260"/>
            <ac:spMk id="7" creationId="{B57C2256-3A2D-463B-8AB9-B57658F56BCE}"/>
          </ac:spMkLst>
        </pc:spChg>
      </pc:sldChg>
    </pc:docChg>
  </pc:docChgLst>
  <pc:docChgLst>
    <pc:chgData name="matthias gabel" userId="70894d7457a114af" providerId="Windows Live" clId="Web-{A0A6148C-DAC7-4BE4-95E4-D1F1AEC82AC7}"/>
    <pc:docChg chg="addSld modSld">
      <pc:chgData name="matthias gabel" userId="70894d7457a114af" providerId="Windows Live" clId="Web-{A0A6148C-DAC7-4BE4-95E4-D1F1AEC82AC7}" dt="2020-12-06T18:12:44.560" v="32" actId="20577"/>
      <pc:docMkLst>
        <pc:docMk/>
      </pc:docMkLst>
      <pc:sldChg chg="modSp">
        <pc:chgData name="matthias gabel" userId="70894d7457a114af" providerId="Windows Live" clId="Web-{A0A6148C-DAC7-4BE4-95E4-D1F1AEC82AC7}" dt="2020-12-06T18:04:05.014" v="0" actId="20577"/>
        <pc:sldMkLst>
          <pc:docMk/>
          <pc:sldMk cId="2638309970" sldId="257"/>
        </pc:sldMkLst>
        <pc:spChg chg="mod">
          <ac:chgData name="matthias gabel" userId="70894d7457a114af" providerId="Windows Live" clId="Web-{A0A6148C-DAC7-4BE4-95E4-D1F1AEC82AC7}" dt="2020-12-06T18:04:05.014" v="0" actId="20577"/>
          <ac:spMkLst>
            <pc:docMk/>
            <pc:sldMk cId="2638309970" sldId="257"/>
            <ac:spMk id="3" creationId="{F6FA6617-6BF1-4C9B-AF56-0BA617D20123}"/>
          </ac:spMkLst>
        </pc:spChg>
      </pc:sldChg>
      <pc:sldChg chg="modSp">
        <pc:chgData name="matthias gabel" userId="70894d7457a114af" providerId="Windows Live" clId="Web-{A0A6148C-DAC7-4BE4-95E4-D1F1AEC82AC7}" dt="2020-12-06T18:04:24.812" v="3" actId="20577"/>
        <pc:sldMkLst>
          <pc:docMk/>
          <pc:sldMk cId="247041816" sldId="258"/>
        </pc:sldMkLst>
        <pc:spChg chg="mod">
          <ac:chgData name="matthias gabel" userId="70894d7457a114af" providerId="Windows Live" clId="Web-{A0A6148C-DAC7-4BE4-95E4-D1F1AEC82AC7}" dt="2020-12-06T18:04:24.812" v="3" actId="20577"/>
          <ac:spMkLst>
            <pc:docMk/>
            <pc:sldMk cId="247041816" sldId="258"/>
            <ac:spMk id="9" creationId="{3E042E4B-1FE8-4442-8D00-E2D4012C7420}"/>
          </ac:spMkLst>
        </pc:spChg>
      </pc:sldChg>
      <pc:sldChg chg="modSp">
        <pc:chgData name="matthias gabel" userId="70894d7457a114af" providerId="Windows Live" clId="Web-{A0A6148C-DAC7-4BE4-95E4-D1F1AEC82AC7}" dt="2020-12-06T18:09:29.602" v="7"/>
        <pc:sldMkLst>
          <pc:docMk/>
          <pc:sldMk cId="4107693382" sldId="263"/>
        </pc:sldMkLst>
        <pc:picChg chg="mod modCrop">
          <ac:chgData name="matthias gabel" userId="70894d7457a114af" providerId="Windows Live" clId="Web-{A0A6148C-DAC7-4BE4-95E4-D1F1AEC82AC7}" dt="2020-12-06T18:09:29.602" v="7"/>
          <ac:picMkLst>
            <pc:docMk/>
            <pc:sldMk cId="4107693382" sldId="263"/>
            <ac:picMk id="10" creationId="{4D2136A8-E484-4E4D-B213-001A9D79B0C9}"/>
          </ac:picMkLst>
        </pc:picChg>
      </pc:sldChg>
      <pc:sldChg chg="delSp modSp new mod modClrScheme chgLayout">
        <pc:chgData name="matthias gabel" userId="70894d7457a114af" providerId="Windows Live" clId="Web-{A0A6148C-DAC7-4BE4-95E4-D1F1AEC82AC7}" dt="2020-12-06T18:12:44.560" v="31" actId="20577"/>
        <pc:sldMkLst>
          <pc:docMk/>
          <pc:sldMk cId="1944710351" sldId="266"/>
        </pc:sldMkLst>
        <pc:spChg chg="mod ord">
          <ac:chgData name="matthias gabel" userId="70894d7457a114af" providerId="Windows Live" clId="Web-{A0A6148C-DAC7-4BE4-95E4-D1F1AEC82AC7}" dt="2020-12-06T18:12:24.529" v="16"/>
          <ac:spMkLst>
            <pc:docMk/>
            <pc:sldMk cId="1944710351" sldId="266"/>
            <ac:spMk id="2" creationId="{7975389A-F2CE-4466-B666-4A0E40FCE71A}"/>
          </ac:spMkLst>
        </pc:spChg>
        <pc:spChg chg="del">
          <ac:chgData name="matthias gabel" userId="70894d7457a114af" providerId="Windows Live" clId="Web-{A0A6148C-DAC7-4BE4-95E4-D1F1AEC82AC7}" dt="2020-12-06T18:12:24.529" v="16"/>
          <ac:spMkLst>
            <pc:docMk/>
            <pc:sldMk cId="1944710351" sldId="266"/>
            <ac:spMk id="3" creationId="{83D9DFEC-652D-4D33-A358-720D7904E976}"/>
          </ac:spMkLst>
        </pc:spChg>
        <pc:spChg chg="mod ord">
          <ac:chgData name="matthias gabel" userId="70894d7457a114af" providerId="Windows Live" clId="Web-{A0A6148C-DAC7-4BE4-95E4-D1F1AEC82AC7}" dt="2020-12-06T18:12:44.560" v="31" actId="20577"/>
          <ac:spMkLst>
            <pc:docMk/>
            <pc:sldMk cId="1944710351" sldId="266"/>
            <ac:spMk id="4" creationId="{742B46EE-6010-4D6E-9860-B136BCA1CDF0}"/>
          </ac:spMkLst>
        </pc:spChg>
        <pc:spChg chg="del">
          <ac:chgData name="matthias gabel" userId="70894d7457a114af" providerId="Windows Live" clId="Web-{A0A6148C-DAC7-4BE4-95E4-D1F1AEC82AC7}" dt="2020-12-06T18:12:24.529" v="16"/>
          <ac:spMkLst>
            <pc:docMk/>
            <pc:sldMk cId="1944710351" sldId="266"/>
            <ac:spMk id="5" creationId="{6E23C968-8D53-467A-A3E8-BB509E9FDF46}"/>
          </ac:spMkLst>
        </pc:spChg>
        <pc:spChg chg="del">
          <ac:chgData name="matthias gabel" userId="70894d7457a114af" providerId="Windows Live" clId="Web-{A0A6148C-DAC7-4BE4-95E4-D1F1AEC82AC7}" dt="2020-12-06T18:12:24.529" v="16"/>
          <ac:spMkLst>
            <pc:docMk/>
            <pc:sldMk cId="1944710351" sldId="266"/>
            <ac:spMk id="6" creationId="{59447C26-B3E2-40B9-8B55-EB3133D08EA8}"/>
          </ac:spMkLst>
        </pc:spChg>
      </pc:sldChg>
    </pc:docChg>
  </pc:docChgLst>
  <pc:docChgLst>
    <pc:chgData name="matthias gabel" userId="70894d7457a114af" providerId="Windows Live" clId="Web-{26D4E82F-0220-467B-B4D2-79B6676FAEB9}"/>
    <pc:docChg chg="modSld">
      <pc:chgData name="matthias gabel" userId="70894d7457a114af" providerId="Windows Live" clId="Web-{26D4E82F-0220-467B-B4D2-79B6676FAEB9}" dt="2020-12-07T11:35:55.357" v="13" actId="20577"/>
      <pc:docMkLst>
        <pc:docMk/>
      </pc:docMkLst>
      <pc:sldChg chg="modSp">
        <pc:chgData name="matthias gabel" userId="70894d7457a114af" providerId="Windows Live" clId="Web-{26D4E82F-0220-467B-B4D2-79B6676FAEB9}" dt="2020-12-07T11:35:55.357" v="12" actId="20577"/>
        <pc:sldMkLst>
          <pc:docMk/>
          <pc:sldMk cId="1944710351" sldId="266"/>
        </pc:sldMkLst>
        <pc:spChg chg="mod">
          <ac:chgData name="matthias gabel" userId="70894d7457a114af" providerId="Windows Live" clId="Web-{26D4E82F-0220-467B-B4D2-79B6676FAEB9}" dt="2020-12-07T11:35:55.357" v="12" actId="20577"/>
          <ac:spMkLst>
            <pc:docMk/>
            <pc:sldMk cId="1944710351" sldId="266"/>
            <ac:spMk id="4" creationId="{742B46EE-6010-4D6E-9860-B136BCA1CDF0}"/>
          </ac:spMkLst>
        </pc:spChg>
      </pc:sldChg>
      <pc:sldChg chg="modSp">
        <pc:chgData name="matthias gabel" userId="70894d7457a114af" providerId="Windows Live" clId="Web-{26D4E82F-0220-467B-B4D2-79B6676FAEB9}" dt="2020-12-07T11:27:43.937" v="2" actId="20577"/>
        <pc:sldMkLst>
          <pc:docMk/>
          <pc:sldMk cId="2194149612" sldId="267"/>
        </pc:sldMkLst>
        <pc:spChg chg="mod">
          <ac:chgData name="matthias gabel" userId="70894d7457a114af" providerId="Windows Live" clId="Web-{26D4E82F-0220-467B-B4D2-79B6676FAEB9}" dt="2020-12-07T11:27:43.937" v="2" actId="20577"/>
          <ac:spMkLst>
            <pc:docMk/>
            <pc:sldMk cId="2194149612" sldId="267"/>
            <ac:spMk id="3" creationId="{77A11A7B-3246-42A7-970A-C4C2D5B0567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720EF-D7A1-450D-BCC7-F331167874B2}" type="datetimeFigureOut">
              <a:rPr lang="de-DE" smtClean="0"/>
              <a:t>07.12.2020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13FAA-BC88-47A5-AC15-7E82F1A6AEF6}" type="slidenum">
              <a:rPr lang="de-DE" smtClean="0"/>
              <a:t>‹#›</a:t>
            </a:fld>
            <a:endParaRPr lang="de-DE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4268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720EF-D7A1-450D-BCC7-F331167874B2}" type="datetimeFigureOut">
              <a:rPr lang="de-DE" smtClean="0"/>
              <a:t>07.12.2020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13FAA-BC88-47A5-AC15-7E82F1A6AEF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9039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720EF-D7A1-450D-BCC7-F331167874B2}" type="datetimeFigureOut">
              <a:rPr lang="de-DE" smtClean="0"/>
              <a:t>07.12.2020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13FAA-BC88-47A5-AC15-7E82F1A6AEF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09507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720EF-D7A1-450D-BCC7-F331167874B2}" type="datetimeFigureOut">
              <a:rPr lang="de-DE" smtClean="0"/>
              <a:t>07.12.2020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13FAA-BC88-47A5-AC15-7E82F1A6AEF6}" type="slidenum">
              <a:rPr lang="de-DE" smtClean="0"/>
              <a:t>‹#›</a:t>
            </a:fld>
            <a:endParaRPr lang="de-DE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129535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720EF-D7A1-450D-BCC7-F331167874B2}" type="datetimeFigureOut">
              <a:rPr lang="de-DE" smtClean="0"/>
              <a:t>07.12.2020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13FAA-BC88-47A5-AC15-7E82F1A6AEF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41040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720EF-D7A1-450D-BCC7-F331167874B2}" type="datetimeFigureOut">
              <a:rPr lang="de-DE" smtClean="0"/>
              <a:t>07.12.2020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13FAA-BC88-47A5-AC15-7E82F1A6AEF6}" type="slidenum">
              <a:rPr lang="de-DE" smtClean="0"/>
              <a:t>‹#›</a:t>
            </a:fld>
            <a:endParaRPr lang="de-DE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69360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720EF-D7A1-450D-BCC7-F331167874B2}" type="datetimeFigureOut">
              <a:rPr lang="de-DE" smtClean="0"/>
              <a:t>07.12.2020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13FAA-BC88-47A5-AC15-7E82F1A6AEF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22313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720EF-D7A1-450D-BCC7-F331167874B2}" type="datetimeFigureOut">
              <a:rPr lang="de-DE" smtClean="0"/>
              <a:t>07.12.2020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13FAA-BC88-47A5-AC15-7E82F1A6AEF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31828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720EF-D7A1-450D-BCC7-F331167874B2}" type="datetimeFigureOut">
              <a:rPr lang="de-DE" smtClean="0"/>
              <a:t>07.12.2020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13FAA-BC88-47A5-AC15-7E82F1A6AEF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2797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720EF-D7A1-450D-BCC7-F331167874B2}" type="datetimeFigureOut">
              <a:rPr lang="de-DE" smtClean="0"/>
              <a:t>07.12.2020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13FAA-BC88-47A5-AC15-7E82F1A6AEF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0232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720EF-D7A1-450D-BCC7-F331167874B2}" type="datetimeFigureOut">
              <a:rPr lang="de-DE" smtClean="0"/>
              <a:t>07.12.2020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13FAA-BC88-47A5-AC15-7E82F1A6AEF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5366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720EF-D7A1-450D-BCC7-F331167874B2}" type="datetimeFigureOut">
              <a:rPr lang="de-DE" smtClean="0"/>
              <a:t>07.12.2020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13FAA-BC88-47A5-AC15-7E82F1A6AEF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6607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720EF-D7A1-450D-BCC7-F331167874B2}" type="datetimeFigureOut">
              <a:rPr lang="de-DE" smtClean="0"/>
              <a:t>07.12.2020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13FAA-BC88-47A5-AC15-7E82F1A6AEF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1715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720EF-D7A1-450D-BCC7-F331167874B2}" type="datetimeFigureOut">
              <a:rPr lang="de-DE" smtClean="0"/>
              <a:t>07.12.2020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13FAA-BC88-47A5-AC15-7E82F1A6AEF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9500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720EF-D7A1-450D-BCC7-F331167874B2}" type="datetimeFigureOut">
              <a:rPr lang="de-DE" smtClean="0"/>
              <a:t>07.12.2020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13FAA-BC88-47A5-AC15-7E82F1A6AEF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9014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720EF-D7A1-450D-BCC7-F331167874B2}" type="datetimeFigureOut">
              <a:rPr lang="de-DE" smtClean="0"/>
              <a:t>07.12.2020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13FAA-BC88-47A5-AC15-7E82F1A6AEF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5426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720EF-D7A1-450D-BCC7-F331167874B2}" type="datetimeFigureOut">
              <a:rPr lang="de-DE" smtClean="0"/>
              <a:t>07.12.2020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13FAA-BC88-47A5-AC15-7E82F1A6AEF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5408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02720EF-D7A1-450D-BCC7-F331167874B2}" type="datetimeFigureOut">
              <a:rPr lang="de-DE" smtClean="0"/>
              <a:t>07.12.2020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8C13FAA-BC88-47A5-AC15-7E82F1A6AEF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54529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29" r:id="rId13"/>
    <p:sldLayoutId id="2147483830" r:id="rId14"/>
    <p:sldLayoutId id="2147483831" r:id="rId15"/>
    <p:sldLayoutId id="2147483832" r:id="rId16"/>
    <p:sldLayoutId id="214748383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ibf-friess.de/referenzen" TargetMode="External"/><Relationship Id="rId2" Type="http://schemas.openxmlformats.org/officeDocument/2006/relationships/hyperlink" Target="https://www.commerz-business-consulting.de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nt.ag/" TargetMode="External"/><Relationship Id="rId4" Type="http://schemas.openxmlformats.org/officeDocument/2006/relationships/hyperlink" Target="https://www.geologie-veith.de/leistungen/bodengutachten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FA4EDC-16F9-422C-8519-BAA72A92B2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Ingenieurbüro </a:t>
            </a:r>
            <a:br>
              <a:rPr lang="de-DE"/>
            </a:br>
            <a:r>
              <a:rPr lang="de-DE"/>
              <a:t>Patrick Horsch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15BAE8F-ED9C-4255-A7A6-BA203B247C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/>
              <a:t>Projektarbeit Webprogrammierung</a:t>
            </a:r>
          </a:p>
        </p:txBody>
      </p:sp>
    </p:spTree>
    <p:extLst>
      <p:ext uri="{BB962C8B-B14F-4D97-AF65-F5344CB8AC3E}">
        <p14:creationId xmlns:p14="http://schemas.microsoft.com/office/powerpoint/2010/main" val="4110060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D3DFB6-52C3-4CB0-9EE4-FED031328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477" y="593694"/>
            <a:ext cx="10981046" cy="5670612"/>
          </a:xfrm>
        </p:spPr>
        <p:txBody>
          <a:bodyPr/>
          <a:lstStyle/>
          <a:p>
            <a:pPr marL="0" indent="0" algn="ctr">
              <a:buNone/>
            </a:pPr>
            <a:r>
              <a:rPr lang="de-DE" sz="5400"/>
              <a:t>Vielen</a:t>
            </a:r>
            <a:r>
              <a:rPr lang="en-US" sz="5400"/>
              <a:t> Dank </a:t>
            </a:r>
            <a:r>
              <a:rPr lang="de-DE" sz="5400"/>
              <a:t>für</a:t>
            </a:r>
            <a:r>
              <a:rPr lang="en-US" sz="5400"/>
              <a:t> </a:t>
            </a:r>
            <a:r>
              <a:rPr lang="de-DE" sz="5400"/>
              <a:t>Ihre Aufmerksamkeit!</a:t>
            </a:r>
          </a:p>
          <a:p>
            <a:pPr marL="0" indent="0" algn="ctr">
              <a:buNone/>
            </a:pPr>
            <a:r>
              <a:rPr lang="de-DE"/>
              <a:t>Bitte bauen sie auf uns ;)</a:t>
            </a:r>
          </a:p>
        </p:txBody>
      </p:sp>
    </p:spTree>
    <p:extLst>
      <p:ext uri="{BB962C8B-B14F-4D97-AF65-F5344CB8AC3E}">
        <p14:creationId xmlns:p14="http://schemas.microsoft.com/office/powerpoint/2010/main" val="2120842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0F1B55-DB6E-4A56-8C37-43F1D371C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FA6617-6BF1-4C9B-AF56-0BA617D20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Projekt</a:t>
            </a:r>
          </a:p>
          <a:p>
            <a:r>
              <a:rPr lang="de-DE"/>
              <a:t>Recherche</a:t>
            </a:r>
          </a:p>
          <a:p>
            <a:r>
              <a:rPr lang="de-DE"/>
              <a:t>Aufbau</a:t>
            </a:r>
          </a:p>
          <a:p>
            <a:r>
              <a:rPr lang="de-DE"/>
              <a:t>Datenbank</a:t>
            </a:r>
          </a:p>
          <a:p>
            <a:r>
              <a:rPr lang="de-DE"/>
              <a:t>Mockups</a:t>
            </a:r>
          </a:p>
          <a:p>
            <a:r>
              <a:rPr lang="de-DE"/>
              <a:t>Weiteres Vorgehen</a:t>
            </a:r>
          </a:p>
        </p:txBody>
      </p:sp>
    </p:spTree>
    <p:extLst>
      <p:ext uri="{BB962C8B-B14F-4D97-AF65-F5344CB8AC3E}">
        <p14:creationId xmlns:p14="http://schemas.microsoft.com/office/powerpoint/2010/main" val="2638309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B3356F-26B0-4396-88AD-A4389EC2E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Projekt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170EA55-8A24-484B-8753-DB547439D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8246532" cy="576262"/>
          </a:xfrm>
        </p:spPr>
        <p:txBody>
          <a:bodyPr/>
          <a:lstStyle/>
          <a:p>
            <a:r>
              <a:rPr lang="de-DE"/>
              <a:t>Ingenieurbüro Patrick Horsch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3E042E4B-1FE8-4442-8D00-E2D4012C74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4210" y="1270528"/>
            <a:ext cx="11123091" cy="3216803"/>
          </a:xfrm>
        </p:spPr>
        <p:txBody>
          <a:bodyPr>
            <a:normAutofit fontScale="92500" lnSpcReduction="10000"/>
          </a:bodyPr>
          <a:lstStyle/>
          <a:p>
            <a:r>
              <a:rPr lang="de-DE"/>
              <a:t>Planungsbüro für Wärmeschutz, Brandschutz, Tragwerksplanung und Eingabeplanung</a:t>
            </a:r>
          </a:p>
          <a:p>
            <a:r>
              <a:rPr lang="de-DE"/>
              <a:t>Gegründet Oktober 2010</a:t>
            </a:r>
          </a:p>
          <a:p>
            <a:r>
              <a:rPr lang="de-DE"/>
              <a:t>Sitzt in Großmehring (Bayern)</a:t>
            </a:r>
          </a:p>
          <a:p>
            <a:r>
              <a:rPr lang="de-DE"/>
              <a:t>Zielgruppe für Personen im alter von ca. 30 bis 70 Jahren</a:t>
            </a:r>
          </a:p>
          <a:p>
            <a:r>
              <a:rPr lang="de-DE"/>
              <a:t>Benötigt wird die Webseite: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/>
              <a:t>Für eine Vereinfachte Kontaktaufnahme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/>
              <a:t>Um Kunden über das aktuelle Geschehen und Dienstleistungen zu Informieren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/>
              <a:t>Um sein Büro zu präsentieren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2B56ECE-E3F2-4209-93A7-49A073B733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6037" y="4495797"/>
            <a:ext cx="2222575" cy="1372886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52587532-C191-4AAD-A2C3-6FFAF3D2DFBE}"/>
              </a:ext>
            </a:extLst>
          </p:cNvPr>
          <p:cNvSpPr txBox="1"/>
          <p:nvPr/>
        </p:nvSpPr>
        <p:spPr>
          <a:xfrm>
            <a:off x="6996037" y="5877148"/>
            <a:ext cx="1624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(Logo </a:t>
            </a:r>
            <a:r>
              <a:rPr lang="de-DE"/>
              <a:t>Büro</a:t>
            </a:r>
            <a:r>
              <a:rPr lang="en-US"/>
              <a:t>)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041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75389A-F2CE-4466-B666-4A0E40FCE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Recherche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42B46EE-6010-4D6E-9860-B136BCA1C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0013380" cy="3615267"/>
          </a:xfrm>
        </p:spPr>
        <p:txBody>
          <a:bodyPr/>
          <a:lstStyle/>
          <a:p>
            <a:r>
              <a:rPr lang="de-DE"/>
              <a:t>Header: </a:t>
            </a:r>
            <a:r>
              <a:rPr lang="de-DE">
                <a:hlinkClick r:id="rId2"/>
              </a:rPr>
              <a:t>https://www.commerz-business-consulting.de/ </a:t>
            </a:r>
            <a:endParaRPr lang="de-DE"/>
          </a:p>
          <a:p>
            <a:pPr>
              <a:buClr>
                <a:srgbClr val="FFFFFF"/>
              </a:buClr>
            </a:pPr>
            <a:r>
              <a:rPr lang="de-DE"/>
              <a:t>Galerie</a:t>
            </a:r>
            <a:r>
              <a:rPr lang="en-US"/>
              <a:t>: </a:t>
            </a:r>
            <a:r>
              <a:rPr lang="en-US">
                <a:hlinkClick r:id="rId3"/>
              </a:rPr>
              <a:t>http://ibf-friess.de/referenzen</a:t>
            </a:r>
            <a:endParaRPr lang="de-DE"/>
          </a:p>
          <a:p>
            <a:pPr>
              <a:buClr>
                <a:srgbClr val="FFFFFF"/>
              </a:buClr>
            </a:pPr>
            <a:r>
              <a:rPr lang="de-DE" err="1"/>
              <a:t>Footer</a:t>
            </a:r>
            <a:r>
              <a:rPr lang="de-DE"/>
              <a:t>: </a:t>
            </a:r>
            <a:r>
              <a:rPr lang="de-DE">
                <a:hlinkClick r:id="rId4"/>
              </a:rPr>
              <a:t>https://www.geologie-veith.de/leistungen/bodengutachten/</a:t>
            </a:r>
            <a:endParaRPr lang="de-DE"/>
          </a:p>
          <a:p>
            <a:pPr>
              <a:buClr>
                <a:srgbClr val="FFFFFF"/>
              </a:buClr>
            </a:pPr>
            <a:r>
              <a:rPr lang="de-DE"/>
              <a:t>Buttons: </a:t>
            </a:r>
            <a:r>
              <a:rPr lang="de-DE">
                <a:hlinkClick r:id="rId5"/>
              </a:rPr>
              <a:t>https://www.nt.ag/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4710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695A06-960E-4180-AD47-BB2FB8E88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Aufbau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B57C2256-3A2D-463B-8AB9-B57658F56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519392"/>
            <a:ext cx="10679113" cy="4467225"/>
          </a:xfrm>
        </p:spPr>
        <p:txBody>
          <a:bodyPr>
            <a:normAutofit fontScale="92500" lnSpcReduction="20000"/>
          </a:bodyPr>
          <a:lstStyle/>
          <a:p>
            <a:r>
              <a:rPr lang="de-DE"/>
              <a:t>Hauptseiten (min. 6 Hauptseiten)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/>
              <a:t>Startseite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/>
              <a:t>Dienstleistungen (min. 3 Unterseiten)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/>
              <a:t>Eingabeplanung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/>
              <a:t>Tragwerksplanung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/>
              <a:t>Wärmeschutz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/>
              <a:t>Brandschutz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/>
              <a:t>Galerie/Aktuelles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/>
              <a:t>Datenbank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/>
              <a:t>Abfrage nach 3 Suchkriterien (Datum, Kategorie, Name)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/>
              <a:t>Impressum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/>
              <a:t>Kontaktformular (Formular)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/>
              <a:t>Login (Für Content-management)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32313ED-3463-47A5-BF61-2F2357FB2843}"/>
              </a:ext>
            </a:extLst>
          </p:cNvPr>
          <p:cNvSpPr txBox="1"/>
          <p:nvPr/>
        </p:nvSpPr>
        <p:spPr>
          <a:xfrm rot="19922668">
            <a:off x="2921711" y="2163384"/>
            <a:ext cx="6905625" cy="1015663"/>
          </a:xfrm>
          <a:prstGeom prst="rect">
            <a:avLst/>
          </a:prstGeom>
          <a:solidFill>
            <a:schemeClr val="tx1">
              <a:lumMod val="85000"/>
            </a:schemeClr>
          </a:solidFill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6000">
                <a:solidFill>
                  <a:srgbClr val="FF0000"/>
                </a:solidFill>
              </a:rPr>
              <a:t>Work in Progress!</a:t>
            </a:r>
          </a:p>
        </p:txBody>
      </p:sp>
    </p:spTree>
    <p:extLst>
      <p:ext uri="{BB962C8B-B14F-4D97-AF65-F5344CB8AC3E}">
        <p14:creationId xmlns:p14="http://schemas.microsoft.com/office/powerpoint/2010/main" val="3739796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52D06D-C101-44E5-821A-43F374C86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Datenbank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9F0EFF-8126-4D3B-B789-89E2E573E1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0955338" cy="3615267"/>
          </a:xfrm>
        </p:spPr>
        <p:txBody>
          <a:bodyPr/>
          <a:lstStyle/>
          <a:p>
            <a:r>
              <a:rPr lang="de-DE"/>
              <a:t>Es wird eine Datenbank für die Darstellung der dynamischen Inhalte geben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/>
              <a:t>Es sollen Bilder und Texte vom angemeldeten Mitarbeiter hochgeladen und bearbeitet werden können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/>
              <a:t>Es wird eine Datenbank für die Anmeldung der Mitarbeiter geben</a:t>
            </a:r>
          </a:p>
        </p:txBody>
      </p:sp>
    </p:spTree>
    <p:extLst>
      <p:ext uri="{BB962C8B-B14F-4D97-AF65-F5344CB8AC3E}">
        <p14:creationId xmlns:p14="http://schemas.microsoft.com/office/powerpoint/2010/main" val="1117516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1DA7AE-7E3B-4B40-8F3F-108522D47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Mockup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5E28D085-13E9-4655-85E6-6C29A3A451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988" y="606427"/>
            <a:ext cx="2051687" cy="4240154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D40774C8-A57C-4782-8CD4-15F5ADF816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063" y="606426"/>
            <a:ext cx="2051687" cy="4240154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FC802B77-9248-46A8-B515-B81E5DA0DE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138" y="606426"/>
            <a:ext cx="2051687" cy="4240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653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1DA7AE-7E3B-4B40-8F3F-108522D47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Mockup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C01A03E-F15F-4FF5-A925-B889841200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687" y="609216"/>
            <a:ext cx="3380239" cy="242011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331E2A70-0211-4427-944D-B93CC04BFD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431" y="1985645"/>
            <a:ext cx="3456439" cy="245669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4D2136A8-E484-4E4D-B213-001A9D79B0C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63"/>
          <a:stretch/>
        </p:blipFill>
        <p:spPr>
          <a:xfrm>
            <a:off x="6460674" y="2865155"/>
            <a:ext cx="3456439" cy="242812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07693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CD8A11-0C02-4E9B-8CFB-E34B83FA9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Weiteres Vorgehen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A11A7B-3246-42A7-970A-C4C2D5B05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Momentane </a:t>
            </a:r>
            <a:r>
              <a:rPr lang="en-US" err="1"/>
              <a:t>Arbeitsaufteilung</a:t>
            </a:r>
            <a:r>
              <a:rPr lang="en-US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/>
              <a:t>Chris: Layout Login (HTML/CSS/PHP)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/>
              <a:t>Matze: Layout Header (HTML/CSS/PHP)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/>
              <a:t>Mickey: Layout Footer (HTML/CSS/PHP)</a:t>
            </a:r>
            <a:endParaRPr lang="de-DE"/>
          </a:p>
          <a:p>
            <a:r>
              <a:rPr lang="de-DE"/>
              <a:t>Weiteres Vorgehen: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/>
              <a:t>Datenbank aufsetzen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/>
              <a:t>Formular/Login/Dynamische Elemente implementieren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/>
              <a:t>Weitere Aufgaben werden </a:t>
            </a:r>
            <a:r>
              <a:rPr lang="en-US"/>
              <a:t>‘on the fly</a:t>
            </a:r>
            <a:r>
              <a:rPr lang="de-DE"/>
              <a:t>‘ gelöst …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149612"/>
      </p:ext>
    </p:extLst>
  </p:cSld>
  <p:clrMapOvr>
    <a:masterClrMapping/>
  </p:clrMapOvr>
</p:sld>
</file>

<file path=ppt/theme/theme1.xml><?xml version="1.0" encoding="utf-8"?>
<a:theme xmlns:a="http://schemas.openxmlformats.org/drawingml/2006/main" name="Segment">
  <a:themeElements>
    <a:clrScheme name="Segment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gment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gment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Segment</vt:lpstr>
      <vt:lpstr>Ingenieurbüro  Patrick Horsch</vt:lpstr>
      <vt:lpstr>Inhalt</vt:lpstr>
      <vt:lpstr>Projekt</vt:lpstr>
      <vt:lpstr>Recherche</vt:lpstr>
      <vt:lpstr>Aufbau</vt:lpstr>
      <vt:lpstr>Datenbank</vt:lpstr>
      <vt:lpstr>Mockup</vt:lpstr>
      <vt:lpstr>Mockup</vt:lpstr>
      <vt:lpstr>Weiteres Vorgehen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Ingenieurbüro  Patrick Horsch</dc:title>
  <dc:creator>matthias gabel</dc:creator>
  <cp:revision>1</cp:revision>
  <dcterms:created xsi:type="dcterms:W3CDTF">2020-12-02T14:08:39Z</dcterms:created>
  <dcterms:modified xsi:type="dcterms:W3CDTF">2020-12-07T11:36:22Z</dcterms:modified>
</cp:coreProperties>
</file>