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0680" cy="410436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0680" cy="741600"/>
          </a:xfrm>
          <a:prstGeom prst="rect">
            <a:avLst/>
          </a:prstGeom>
          <a:ln w="0"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0680" cy="410436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0680" cy="741600"/>
          </a:xfrm>
          <a:prstGeom prst="rect">
            <a:avLst/>
          </a:prstGeom>
          <a:ln w="0"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univerzamb-my.sharepoint.com/:v:/g/personal/aleksander_grobelnik_student_um_si/ERDA6ztPCNBBhTEJrM7qPpgBgpW79qdO5D4PaSFJAjxWzQ?e=VSPoka" TargetMode="External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7760" y="802440"/>
            <a:ext cx="8635680" cy="25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b">
            <a:no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Predstavitev projektne naloge</a:t>
            </a:r>
            <a:endParaRPr b="0" lang="en-GB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417760" y="3531240"/>
            <a:ext cx="8635680" cy="195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Aleksander Grobelnik</a:t>
            </a:r>
            <a:br>
              <a:rPr sz="1800"/>
            </a:br>
            <a:r>
              <a:rPr b="0" lang="en-US" sz="18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Tomaž BizjaK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OPIS APLIKACIJE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451520" y="2015640"/>
            <a:ext cx="9601920" cy="34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Zajem slik, zvoka in žiroskopa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Nastavitev intervala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Shranjevanje na bazi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MQTT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480000" y="360000"/>
            <a:ext cx="4362120" cy="54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6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PRIMERI PODATKOV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1451520" y="2015640"/>
            <a:ext cx="9601920" cy="34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Slike (Byte[] slika)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Zvok (Byte[] zvok)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Žiroskop (x, y, z)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080960" y="3101760"/>
            <a:ext cx="3479040" cy="265824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7770240" y="360000"/>
            <a:ext cx="428976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3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PRIMERI UPORABE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1451520" y="2015640"/>
            <a:ext cx="9601920" cy="34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Prepoznavanje ovir, spremembe smeri, naklon steze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Amplituda, jakost, frekvenca zvoka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kot, naklon kamere, za rekonstrukcijo terena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NASTAVITVE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451520" y="2015640"/>
            <a:ext cx="9601920" cy="34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Frekvence zajemanja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220000" y="523440"/>
            <a:ext cx="4190760" cy="487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4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OPIS APLIKACIJE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1451520" y="2015640"/>
            <a:ext cx="9601920" cy="34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Modre ceste, rumena lokacija, opis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lokacije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MapBox: TileQuery, RasterTiles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Predpomnenje ploščic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840000" y="1852560"/>
            <a:ext cx="3780000" cy="396468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6881040" y="906120"/>
            <a:ext cx="3018960" cy="71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9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VIR PODATKOV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1451520" y="2015640"/>
            <a:ext cx="9601920" cy="34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GIS (Geografski informacijski sistem)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MongoDB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GeoJSON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915240" y="396720"/>
            <a:ext cx="3704760" cy="554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Uporabljene tehnologije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451520" y="2015640"/>
            <a:ext cx="9601920" cy="34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Mobilna aplikacija; Kotlin,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Broker: NodeJS, MQTT, Aedes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Namizna aplikacija: Java, libgdx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Android Studio in GitHub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6840000" y="3960000"/>
            <a:ext cx="1682640" cy="168264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8915400" y="4343400"/>
            <a:ext cx="2623680" cy="6642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9180000" y="2340000"/>
            <a:ext cx="2700000" cy="184500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4"/>
          <a:stretch/>
        </p:blipFill>
        <p:spPr>
          <a:xfrm>
            <a:off x="6840000" y="2566440"/>
            <a:ext cx="2160000" cy="12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Kratka video predstavitev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hlinkClick r:id="rId1"/>
              </a:rPr>
              <a:t>https://univerzamb-my.sharepoint.com/:v:/g/personal/aleksander_grobelnik_student_um_si/ERDA6ztPCNBBhTEJrM7qPpgBgpW79qdO5D4PaSFJAjxWzQ?e=VSPoka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227</TotalTime>
  <Application>LibreOffice/7.4.4.2$Linux_X86_64 LibreOffice_project/40$Build-2</Application>
  <AppVersion>15.0000</AppVersion>
  <Words>193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2022-06-06T08:05:29Z</dcterms:created>
  <dc:creator>Marcel Kumer</dc:creator>
  <dc:description/>
  <dc:language>en-US</dc:language>
  <cp:lastModifiedBy/>
  <dcterms:modified xsi:type="dcterms:W3CDTF">2023-01-15T22:43:49Z</dcterms:modified>
  <cp:revision>18</cp:revision>
  <dc:subject/>
  <dc:title>Predstavitev projektne naloge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