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0320" cy="410400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0320" cy="741240"/>
          </a:xfrm>
          <a:prstGeom prst="rect">
            <a:avLst/>
          </a:prstGeom>
          <a:ln w="0"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0320" cy="410400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0320" cy="741240"/>
          </a:xfrm>
          <a:prstGeom prst="rect">
            <a:avLst/>
          </a:prstGeom>
          <a:ln w="0"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0320" cy="410400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5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0320" cy="741240"/>
          </a:xfrm>
          <a:prstGeom prst="rect">
            <a:avLst/>
          </a:prstGeom>
          <a:ln w="0"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video" Target="file:///home/aleks/Desktop/PORA_projekt/PredstavitevAplikacij.mkv" TargetMode="External"/><Relationship Id="rId2" Type="http://schemas.microsoft.com/office/2007/relationships/media" Target="file:///home/aleks/Desktop/PORA_projekt/PredstavitevAplikacij.mkv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417760" y="802440"/>
            <a:ext cx="8635320" cy="25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Predstavitev projektne naloge</a:t>
            </a:r>
            <a:endParaRPr b="0" lang="en-GB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417760" y="3531240"/>
            <a:ext cx="8635320" cy="19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Aleksander Grobelnik</a:t>
            </a:r>
            <a:br>
              <a:rPr sz="1800"/>
            </a:br>
            <a:r>
              <a:rPr b="0" lang="en-US" sz="18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Tomaž BizjaK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OPIS APLIKACIJE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Zajem slik, zvoka in žiroskopa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Nastavitev intervala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Shranjevanje na bazi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MQTT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480000" y="360000"/>
            <a:ext cx="4361760" cy="54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6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PRIMERI PODATKOV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Slike (Byte[] slika)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Zvok (Byte[] zvok)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Žiroskop (x, y, z)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080960" y="3101760"/>
            <a:ext cx="3478680" cy="265788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7770240" y="360000"/>
            <a:ext cx="4289400" cy="30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PRIMERI UPORABE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Prepoznavanje ovir, spremembe smeri, naklon steze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Amplituda, jakost, frekvenca zvoka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kot, naklon kamere, za rekonstrukcijo terena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NASTAVITVE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Frekvence zajemanja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220000" y="523440"/>
            <a:ext cx="4190400" cy="48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4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OPIS APLIKACIJE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Modre ceste, rumena lokacija, opis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lokacije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MapBox: TileQuery, RasterTiles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Predpomnenje ploščic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840000" y="1852560"/>
            <a:ext cx="3779640" cy="396432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881040" y="906120"/>
            <a:ext cx="3018600" cy="71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9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VIR PODATKOV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GIS (Geografski informacijski sistem)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MongoDB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GeoJSON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6915240" y="396720"/>
            <a:ext cx="3704400" cy="554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451520" y="804600"/>
            <a:ext cx="9601560" cy="10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Uporabljene tehnologije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451520" y="2015640"/>
            <a:ext cx="9601560" cy="34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Mobilna aplikacija; Kotlin,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Broker: NodeJS, MQTT, Aedes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Namizna aplikacija: Java, libgdx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Android Studio in GitHub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840000" y="3960000"/>
            <a:ext cx="1682280" cy="168228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915400" y="4343400"/>
            <a:ext cx="2623320" cy="66384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9180000" y="2340000"/>
            <a:ext cx="2699640" cy="184464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4"/>
          <a:stretch/>
        </p:blipFill>
        <p:spPr>
          <a:xfrm>
            <a:off x="6840000" y="2566440"/>
            <a:ext cx="2159640" cy="121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Kratka video predstavitev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922760" y="1286640"/>
            <a:ext cx="8635320" cy="457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</TotalTime>
  <Application>LibreOffice/7.4.4.2$Linux_X86_64 LibreOffice_project/40$Build-2</Application>
  <AppVersion>15.0000</AppVersion>
  <Words>193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2022-06-06T08:05:29Z</dcterms:created>
  <dc:creator>Marcel Kumer</dc:creator>
  <dc:description/>
  <dc:language>en-US</dc:language>
  <cp:lastModifiedBy/>
  <dcterms:modified xsi:type="dcterms:W3CDTF">2023-01-16T08:07:37Z</dcterms:modified>
  <cp:revision>19</cp:revision>
  <dc:subject/>
  <dc:title>Predstavitev projektne naloge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