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56" r:id="rId3"/>
    <p:sldId id="257" r:id="rId4"/>
    <p:sldId id="258" r:id="rId5"/>
    <p:sldId id="260" r:id="rId6"/>
    <p:sldId id="269" r:id="rId7"/>
    <p:sldId id="268" r:id="rId8"/>
    <p:sldId id="259" r:id="rId9"/>
    <p:sldId id="273" r:id="rId10"/>
    <p:sldId id="262" r:id="rId11"/>
    <p:sldId id="271" r:id="rId12"/>
    <p:sldId id="264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BC142-00D7-4F38-9428-44E8BF0122C1}" v="820" dt="2021-03-02T14:10:08.211"/>
    <p1510:client id="{97394E51-1048-4F53-B82E-728EBD528D08}" v="191" dt="2021-03-08T10:41:1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бри Далов" userId="6a33d047a0b06f89" providerId="Windows Live" clId="Web-{5FABC142-00D7-4F38-9428-44E8BF0122C1}"/>
    <pc:docChg chg="addSld delSld modSld sldOrd addMainMaster delMainMaster">
      <pc:chgData name="Сабри Далов" userId="6a33d047a0b06f89" providerId="Windows Live" clId="Web-{5FABC142-00D7-4F38-9428-44E8BF0122C1}" dt="2021-03-02T14:10:08.211" v="679" actId="14100"/>
      <pc:docMkLst>
        <pc:docMk/>
      </pc:docMkLst>
      <pc:sldChg chg="addSp delSp modSp mod setBg modClrScheme chgLayout">
        <pc:chgData name="Сабри Далов" userId="6a33d047a0b06f89" providerId="Windows Live" clId="Web-{5FABC142-00D7-4F38-9428-44E8BF0122C1}" dt="2021-03-02T12:36:29.409" v="133" actId="1076"/>
        <pc:sldMkLst>
          <pc:docMk/>
          <pc:sldMk cId="2526593619" sldId="256"/>
        </pc:sldMkLst>
        <pc:spChg chg="mod">
          <ac:chgData name="Сабри Далов" userId="6a33d047a0b06f89" providerId="Windows Live" clId="Web-{5FABC142-00D7-4F38-9428-44E8BF0122C1}" dt="2021-03-02T12:31:46.863" v="86" actId="20577"/>
          <ac:spMkLst>
            <pc:docMk/>
            <pc:sldMk cId="2526593619" sldId="256"/>
            <ac:spMk id="2" creationId="{00000000-0000-0000-0000-000000000000}"/>
          </ac:spMkLst>
        </pc:spChg>
        <pc:spChg chg="del mod">
          <ac:chgData name="Сабри Далов" userId="6a33d047a0b06f89" providerId="Windows Live" clId="Web-{5FABC142-00D7-4F38-9428-44E8BF0122C1}" dt="2021-03-02T12:28:31.447" v="37"/>
          <ac:spMkLst>
            <pc:docMk/>
            <pc:sldMk cId="2526593619" sldId="256"/>
            <ac:spMk id="3" creationId="{00000000-0000-0000-0000-000000000000}"/>
          </ac:spMkLst>
        </pc:spChg>
        <pc:spChg chg="add del">
          <ac:chgData name="Сабри Далов" userId="6a33d047a0b06f89" providerId="Windows Live" clId="Web-{5FABC142-00D7-4F38-9428-44E8BF0122C1}" dt="2021-03-02T12:26:19.487" v="3"/>
          <ac:spMkLst>
            <pc:docMk/>
            <pc:sldMk cId="2526593619" sldId="256"/>
            <ac:spMk id="8" creationId="{CA5B2A81-2C8E-4963-AFD4-E539D168B475}"/>
          </ac:spMkLst>
        </pc:spChg>
        <pc:spChg chg="add del">
          <ac:chgData name="Сабри Далов" userId="6a33d047a0b06f89" providerId="Windows Live" clId="Web-{5FABC142-00D7-4F38-9428-44E8BF0122C1}" dt="2021-03-02T12:26:19.487" v="3"/>
          <ac:spMkLst>
            <pc:docMk/>
            <pc:sldMk cId="2526593619" sldId="256"/>
            <ac:spMk id="10" creationId="{7C81EAC2-A219-4AF7-884B-B9292FF9BFB3}"/>
          </ac:spMkLst>
        </pc:spChg>
        <pc:spChg chg="add del">
          <ac:chgData name="Сабри Далов" userId="6a33d047a0b06f89" providerId="Windows Live" clId="Web-{5FABC142-00D7-4F38-9428-44E8BF0122C1}" dt="2021-03-02T12:26:19.487" v="3"/>
          <ac:spMkLst>
            <pc:docMk/>
            <pc:sldMk cId="2526593619" sldId="256"/>
            <ac:spMk id="12" creationId="{63CB92D7-8EE8-4690-BD3D-150988D4F6A0}"/>
          </ac:spMkLst>
        </pc:spChg>
        <pc:spChg chg="add del">
          <ac:chgData name="Сабри Далов" userId="6a33d047a0b06f89" providerId="Windows Live" clId="Web-{5FABC142-00D7-4F38-9428-44E8BF0122C1}" dt="2021-03-02T12:26:19.487" v="3"/>
          <ac:spMkLst>
            <pc:docMk/>
            <pc:sldMk cId="2526593619" sldId="256"/>
            <ac:spMk id="26" creationId="{93465154-C513-4D8E-AAE7-0008FE766BB8}"/>
          </ac:spMkLst>
        </pc:spChg>
        <pc:spChg chg="add del">
          <ac:chgData name="Сабри Далов" userId="6a33d047a0b06f89" providerId="Windows Live" clId="Web-{5FABC142-00D7-4F38-9428-44E8BF0122C1}" dt="2021-03-02T12:26:19.487" v="3"/>
          <ac:spMkLst>
            <pc:docMk/>
            <pc:sldMk cId="2526593619" sldId="256"/>
            <ac:spMk id="46" creationId="{C0A3D83F-F025-4B9A-B82C-F73BE6BD3179}"/>
          </ac:spMkLst>
        </pc:spChg>
        <pc:grpChg chg="add del">
          <ac:chgData name="Сабри Далов" userId="6a33d047a0b06f89" providerId="Windows Live" clId="Web-{5FABC142-00D7-4F38-9428-44E8BF0122C1}" dt="2021-03-02T12:26:19.487" v="3"/>
          <ac:grpSpMkLst>
            <pc:docMk/>
            <pc:sldMk cId="2526593619" sldId="256"/>
            <ac:grpSpMk id="14" creationId="{2E62ACCB-9A97-41C7-8114-309BF7098A42}"/>
          </ac:grpSpMkLst>
        </pc:grpChg>
        <pc:grpChg chg="add del">
          <ac:chgData name="Сабри Далов" userId="6a33d047a0b06f89" providerId="Windows Live" clId="Web-{5FABC142-00D7-4F38-9428-44E8BF0122C1}" dt="2021-03-02T12:26:19.487" v="3"/>
          <ac:grpSpMkLst>
            <pc:docMk/>
            <pc:sldMk cId="2526593619" sldId="256"/>
            <ac:grpSpMk id="28" creationId="{2840A968-B9F1-4307-8A13-48F4453A302B}"/>
          </ac:grpSpMkLst>
        </pc:grpChg>
        <pc:grpChg chg="add del">
          <ac:chgData name="Сабри Далов" userId="6a33d047a0b06f89" providerId="Windows Live" clId="Web-{5FABC142-00D7-4F38-9428-44E8BF0122C1}" dt="2021-03-02T12:26:19.487" v="3"/>
          <ac:grpSpMkLst>
            <pc:docMk/>
            <pc:sldMk cId="2526593619" sldId="256"/>
            <ac:grpSpMk id="32" creationId="{0FECCAAE-5C44-4266-9D17-6B62D10D7967}"/>
          </ac:grpSpMkLst>
        </pc:grpChg>
        <pc:grpChg chg="add del">
          <ac:chgData name="Сабри Далов" userId="6a33d047a0b06f89" providerId="Windows Live" clId="Web-{5FABC142-00D7-4F38-9428-44E8BF0122C1}" dt="2021-03-02T12:26:19.487" v="3"/>
          <ac:grpSpMkLst>
            <pc:docMk/>
            <pc:sldMk cId="2526593619" sldId="256"/>
            <ac:grpSpMk id="39" creationId="{6913CEF2-6E97-400A-931E-FF4A7D799E19}"/>
          </ac:grpSpMkLst>
        </pc:grpChg>
        <pc:grpChg chg="add del">
          <ac:chgData name="Сабри Далов" userId="6a33d047a0b06f89" providerId="Windows Live" clId="Web-{5FABC142-00D7-4F38-9428-44E8BF0122C1}" dt="2021-03-02T12:26:19.487" v="3"/>
          <ac:grpSpMkLst>
            <pc:docMk/>
            <pc:sldMk cId="2526593619" sldId="256"/>
            <ac:grpSpMk id="48" creationId="{A54B4D41-E775-46AC-95B8-F9B645FE3BE1}"/>
          </ac:grpSpMkLst>
        </pc:grpChg>
        <pc:grpChg chg="add del">
          <ac:chgData name="Сабри Далов" userId="6a33d047a0b06f89" providerId="Windows Live" clId="Web-{5FABC142-00D7-4F38-9428-44E8BF0122C1}" dt="2021-03-02T12:26:19.487" v="3"/>
          <ac:grpSpMkLst>
            <pc:docMk/>
            <pc:sldMk cId="2526593619" sldId="256"/>
            <ac:grpSpMk id="58" creationId="{97422AC4-A069-4D59-8C02-45C5A0DB2E9E}"/>
          </ac:grpSpMkLst>
        </pc:grpChg>
        <pc:grpChg chg="add del">
          <ac:chgData name="Сабри Далов" userId="6a33d047a0b06f89" providerId="Windows Live" clId="Web-{5FABC142-00D7-4F38-9428-44E8BF0122C1}" dt="2021-03-02T12:26:19.487" v="3"/>
          <ac:grpSpMkLst>
            <pc:docMk/>
            <pc:sldMk cId="2526593619" sldId="256"/>
            <ac:grpSpMk id="62" creationId="{8B9806FC-A649-4974-9361-F9AA940D9308}"/>
          </ac:grpSpMkLst>
        </pc:grpChg>
        <pc:grpChg chg="add del">
          <ac:chgData name="Сабри Далов" userId="6a33d047a0b06f89" providerId="Windows Live" clId="Web-{5FABC142-00D7-4F38-9428-44E8BF0122C1}" dt="2021-03-02T12:26:19.487" v="3"/>
          <ac:grpSpMkLst>
            <pc:docMk/>
            <pc:sldMk cId="2526593619" sldId="256"/>
            <ac:grpSpMk id="69" creationId="{E1739B0E-E50E-4961-A4B8-474F1B0C2D7F}"/>
          </ac:grpSpMkLst>
        </pc:grpChg>
        <pc:graphicFrameChg chg="add del mod modGraphic">
          <ac:chgData name="Сабри Далов" userId="6a33d047a0b06f89" providerId="Windows Live" clId="Web-{5FABC142-00D7-4F38-9428-44E8BF0122C1}" dt="2021-03-02T12:30:39.563" v="74"/>
          <ac:graphicFrameMkLst>
            <pc:docMk/>
            <pc:sldMk cId="2526593619" sldId="256"/>
            <ac:graphicFrameMk id="6" creationId="{32C6E127-B993-4115-8107-62FF23680817}"/>
          </ac:graphicFrameMkLst>
        </pc:graphicFrameChg>
        <pc:graphicFrameChg chg="add mod modGraphic">
          <ac:chgData name="Сабри Далов" userId="6a33d047a0b06f89" providerId="Windows Live" clId="Web-{5FABC142-00D7-4F38-9428-44E8BF0122C1}" dt="2021-03-02T12:36:29.409" v="133" actId="1076"/>
          <ac:graphicFrameMkLst>
            <pc:docMk/>
            <pc:sldMk cId="2526593619" sldId="256"/>
            <ac:graphicFrameMk id="387" creationId="{5685BE69-1FD8-412B-BE9E-6D0A74307345}"/>
          </ac:graphicFrameMkLst>
        </pc:graphicFrameChg>
        <pc:picChg chg="add del mod">
          <ac:chgData name="Сабри Далов" userId="6a33d047a0b06f89" providerId="Windows Live" clId="Web-{5FABC142-00D7-4F38-9428-44E8BF0122C1}" dt="2021-03-02T12:25:25.547" v="1"/>
          <ac:picMkLst>
            <pc:docMk/>
            <pc:sldMk cId="2526593619" sldId="256"/>
            <ac:picMk id="4" creationId="{A7684EEE-FEC0-4375-8C20-6024CE157B7F}"/>
          </ac:picMkLst>
        </pc:picChg>
        <pc:picChg chg="add del mod">
          <ac:chgData name="Сабри Далов" userId="6a33d047a0b06f89" providerId="Windows Live" clId="Web-{5FABC142-00D7-4F38-9428-44E8BF0122C1}" dt="2021-03-02T12:26:38.503" v="7"/>
          <ac:picMkLst>
            <pc:docMk/>
            <pc:sldMk cId="2526593619" sldId="256"/>
            <ac:picMk id="5" creationId="{538D067D-D259-4459-9136-15006B81E2EE}"/>
          </ac:picMkLst>
        </pc:picChg>
        <pc:cxnChg chg="add del">
          <ac:chgData name="Сабри Далов" userId="6a33d047a0b06f89" providerId="Windows Live" clId="Web-{5FABC142-00D7-4F38-9428-44E8BF0122C1}" dt="2021-03-02T12:26:19.487" v="3"/>
          <ac:cxnSpMkLst>
            <pc:docMk/>
            <pc:sldMk cId="2526593619" sldId="256"/>
            <ac:cxnSpMk id="24" creationId="{9E7C23BC-DAA6-40E1-8166-B8C4439D1430}"/>
          </ac:cxnSpMkLst>
        </pc:cxnChg>
      </pc:sldChg>
      <pc:sldChg chg="addSp delSp modSp new">
        <pc:chgData name="Сабри Далов" userId="6a33d047a0b06f89" providerId="Windows Live" clId="Web-{5FABC142-00D7-4F38-9428-44E8BF0122C1}" dt="2021-03-02T13:10:43.545" v="353" actId="1076"/>
        <pc:sldMkLst>
          <pc:docMk/>
          <pc:sldMk cId="3384963769" sldId="257"/>
        </pc:sldMkLst>
        <pc:spChg chg="mod">
          <ac:chgData name="Сабри Далов" userId="6a33d047a0b06f89" providerId="Windows Live" clId="Web-{5FABC142-00D7-4F38-9428-44E8BF0122C1}" dt="2021-03-02T12:37:07.754" v="137" actId="1076"/>
          <ac:spMkLst>
            <pc:docMk/>
            <pc:sldMk cId="3384963769" sldId="257"/>
            <ac:spMk id="2" creationId="{CBE49865-E19D-4094-AF4A-2421A451EB84}"/>
          </ac:spMkLst>
        </pc:spChg>
        <pc:spChg chg="add del">
          <ac:chgData name="Сабри Далов" userId="6a33d047a0b06f89" providerId="Windows Live" clId="Web-{5FABC142-00D7-4F38-9428-44E8BF0122C1}" dt="2021-03-02T12:39:18.855" v="140"/>
          <ac:spMkLst>
            <pc:docMk/>
            <pc:sldMk cId="3384963769" sldId="257"/>
            <ac:spMk id="3" creationId="{054D9351-A2CC-4737-A1B2-956B2B6F8E87}"/>
          </ac:spMkLst>
        </pc:spChg>
        <pc:spChg chg="add mod">
          <ac:chgData name="Сабри Далов" userId="6a33d047a0b06f89" providerId="Windows Live" clId="Web-{5FABC142-00D7-4F38-9428-44E8BF0122C1}" dt="2021-03-02T13:10:37.248" v="352" actId="20577"/>
          <ac:spMkLst>
            <pc:docMk/>
            <pc:sldMk cId="3384963769" sldId="257"/>
            <ac:spMk id="347" creationId="{F5BC2515-5412-41F8-9C66-21E005399FFF}"/>
          </ac:spMkLst>
        </pc:spChg>
        <pc:graphicFrameChg chg="add del mod ord modGraphic">
          <ac:chgData name="Сабри Далов" userId="6a33d047a0b06f89" providerId="Windows Live" clId="Web-{5FABC142-00D7-4F38-9428-44E8BF0122C1}" dt="2021-03-02T12:36:46.488" v="136"/>
          <ac:graphicFrameMkLst>
            <pc:docMk/>
            <pc:sldMk cId="3384963769" sldId="257"/>
            <ac:graphicFrameMk id="4" creationId="{B7500E50-3790-4676-A51B-497F46E2F35A}"/>
          </ac:graphicFrameMkLst>
        </pc:graphicFrameChg>
        <pc:graphicFrameChg chg="add del mod ord modGraphic">
          <ac:chgData name="Сабри Далов" userId="6a33d047a0b06f89" providerId="Windows Live" clId="Web-{5FABC142-00D7-4F38-9428-44E8BF0122C1}" dt="2021-03-02T12:39:10.339" v="139"/>
          <ac:graphicFrameMkLst>
            <pc:docMk/>
            <pc:sldMk cId="3384963769" sldId="257"/>
            <ac:graphicFrameMk id="11" creationId="{D4BE3A19-2208-4F3F-BEDA-3379CB609C1C}"/>
          </ac:graphicFrameMkLst>
        </pc:graphicFrameChg>
        <pc:graphicFrameChg chg="add mod ord modGraphic">
          <ac:chgData name="Сабри Далов" userId="6a33d047a0b06f89" providerId="Windows Live" clId="Web-{5FABC142-00D7-4F38-9428-44E8BF0122C1}" dt="2021-03-02T13:10:43.545" v="353" actId="1076"/>
          <ac:graphicFrameMkLst>
            <pc:docMk/>
            <pc:sldMk cId="3384963769" sldId="257"/>
            <ac:graphicFrameMk id="22" creationId="{48CA7877-43DC-4872-8666-9D3B880FA6A5}"/>
          </ac:graphicFrameMkLst>
        </pc:graphicFrameChg>
        <pc:graphicFrameChg chg="add del mod modGraphic">
          <ac:chgData name="Сабри Далов" userId="6a33d047a0b06f89" providerId="Windows Live" clId="Web-{5FABC142-00D7-4F38-9428-44E8BF0122C1}" dt="2021-03-02T12:44:14.183" v="187"/>
          <ac:graphicFrameMkLst>
            <pc:docMk/>
            <pc:sldMk cId="3384963769" sldId="257"/>
            <ac:graphicFrameMk id="227" creationId="{A4C54FB2-A87B-45DA-A0D9-6AD36850845C}"/>
          </ac:graphicFrameMkLst>
        </pc:graphicFrameChg>
        <pc:graphicFrameChg chg="add del mod modGraphic">
          <ac:chgData name="Сабри Далов" userId="6a33d047a0b06f89" providerId="Windows Live" clId="Web-{5FABC142-00D7-4F38-9428-44E8BF0122C1}" dt="2021-03-02T12:46:22.814" v="192"/>
          <ac:graphicFrameMkLst>
            <pc:docMk/>
            <pc:sldMk cId="3384963769" sldId="257"/>
            <ac:graphicFrameMk id="300" creationId="{B0D66ED0-61B1-4474-87E1-F8B32FBB9BBA}"/>
          </ac:graphicFrameMkLst>
        </pc:graphicFrameChg>
      </pc:sldChg>
      <pc:sldChg chg="addSp delSp modSp new">
        <pc:chgData name="Сабри Далов" userId="6a33d047a0b06f89" providerId="Windows Live" clId="Web-{5FABC142-00D7-4F38-9428-44E8BF0122C1}" dt="2021-03-02T13:02:16.097" v="324" actId="20577"/>
        <pc:sldMkLst>
          <pc:docMk/>
          <pc:sldMk cId="3266411615" sldId="258"/>
        </pc:sldMkLst>
        <pc:spChg chg="mod">
          <ac:chgData name="Сабри Далов" userId="6a33d047a0b06f89" providerId="Windows Live" clId="Web-{5FABC142-00D7-4F38-9428-44E8BF0122C1}" dt="2021-03-02T12:43:28.071" v="185" actId="1076"/>
          <ac:spMkLst>
            <pc:docMk/>
            <pc:sldMk cId="3266411615" sldId="258"/>
            <ac:spMk id="2" creationId="{46807585-B2D2-4647-A406-1A73361A62A1}"/>
          </ac:spMkLst>
        </pc:spChg>
        <pc:spChg chg="del mod">
          <ac:chgData name="Сабри Далов" userId="6a33d047a0b06f89" providerId="Windows Live" clId="Web-{5FABC142-00D7-4F38-9428-44E8BF0122C1}" dt="2021-03-02T12:47:33.787" v="199"/>
          <ac:spMkLst>
            <pc:docMk/>
            <pc:sldMk cId="3266411615" sldId="258"/>
            <ac:spMk id="3" creationId="{09939B1D-64A2-4BE1-8BC0-74586A81C884}"/>
          </ac:spMkLst>
        </pc:spChg>
        <pc:spChg chg="add mod">
          <ac:chgData name="Сабри Далов" userId="6a33d047a0b06f89" providerId="Windows Live" clId="Web-{5FABC142-00D7-4F38-9428-44E8BF0122C1}" dt="2021-03-02T13:02:00.706" v="315" actId="1076"/>
          <ac:spMkLst>
            <pc:docMk/>
            <pc:sldMk cId="3266411615" sldId="258"/>
            <ac:spMk id="918" creationId="{ACB3BD02-7162-445A-929A-3942B1E3C16B}"/>
          </ac:spMkLst>
        </pc:spChg>
        <pc:spChg chg="add mod">
          <ac:chgData name="Сабри Далов" userId="6a33d047a0b06f89" providerId="Windows Live" clId="Web-{5FABC142-00D7-4F38-9428-44E8BF0122C1}" dt="2021-03-02T13:02:16.097" v="324" actId="20577"/>
          <ac:spMkLst>
            <pc:docMk/>
            <pc:sldMk cId="3266411615" sldId="258"/>
            <ac:spMk id="919" creationId="{A3632B84-6D5D-4920-9764-EA256224DA4A}"/>
          </ac:spMkLst>
        </pc:spChg>
        <pc:graphicFrameChg chg="add mod ord modGraphic">
          <ac:chgData name="Сабри Далов" userId="6a33d047a0b06f89" providerId="Windows Live" clId="Web-{5FABC142-00D7-4F38-9428-44E8BF0122C1}" dt="2021-03-02T13:01:19.719" v="304" actId="1076"/>
          <ac:graphicFrameMkLst>
            <pc:docMk/>
            <pc:sldMk cId="3266411615" sldId="258"/>
            <ac:graphicFrameMk id="4" creationId="{3E5FDB17-D906-49A2-BC51-5B9C2AC16E7D}"/>
          </ac:graphicFrameMkLst>
        </pc:graphicFrameChg>
      </pc:sldChg>
      <pc:sldChg chg="addSp delSp modSp add del replId">
        <pc:chgData name="Сабри Далов" userId="6a33d047a0b06f89" providerId="Windows Live" clId="Web-{5FABC142-00D7-4F38-9428-44E8BF0122C1}" dt="2021-03-02T12:47:06.785" v="198"/>
        <pc:sldMkLst>
          <pc:docMk/>
          <pc:sldMk cId="1723763127" sldId="259"/>
        </pc:sldMkLst>
        <pc:spChg chg="add mod">
          <ac:chgData name="Сабри Далов" userId="6a33d047a0b06f89" providerId="Windows Live" clId="Web-{5FABC142-00D7-4F38-9428-44E8BF0122C1}" dt="2021-03-02T12:47:03.535" v="197" actId="1076"/>
          <ac:spMkLst>
            <pc:docMk/>
            <pc:sldMk cId="1723763127" sldId="259"/>
            <ac:spMk id="19" creationId="{FA8B2B54-8066-4F33-A771-C65B384568D1}"/>
          </ac:spMkLst>
        </pc:spChg>
        <pc:graphicFrameChg chg="del">
          <ac:chgData name="Сабри Далов" userId="6a33d047a0b06f89" providerId="Windows Live" clId="Web-{5FABC142-00D7-4F38-9428-44E8BF0122C1}" dt="2021-03-02T12:46:31.971" v="194"/>
          <ac:graphicFrameMkLst>
            <pc:docMk/>
            <pc:sldMk cId="1723763127" sldId="259"/>
            <ac:graphicFrameMk id="22" creationId="{48CA7877-43DC-4872-8666-9D3B880FA6A5}"/>
          </ac:graphicFrameMkLst>
        </pc:graphicFrameChg>
        <pc:graphicFrameChg chg="mod">
          <ac:chgData name="Сабри Далов" userId="6a33d047a0b06f89" providerId="Windows Live" clId="Web-{5FABC142-00D7-4F38-9428-44E8BF0122C1}" dt="2021-03-02T12:46:37.706" v="196" actId="1076"/>
          <ac:graphicFrameMkLst>
            <pc:docMk/>
            <pc:sldMk cId="1723763127" sldId="259"/>
            <ac:graphicFrameMk id="227" creationId="{A4C54FB2-A87B-45DA-A0D9-6AD36850845C}"/>
          </ac:graphicFrameMkLst>
        </pc:graphicFrameChg>
      </pc:sldChg>
      <pc:sldChg chg="addSp delSp modSp new ord">
        <pc:chgData name="Сабри Далов" userId="6a33d047a0b06f89" providerId="Windows Live" clId="Web-{5FABC142-00D7-4F38-9428-44E8BF0122C1}" dt="2021-03-02T13:18:33.351" v="385"/>
        <pc:sldMkLst>
          <pc:docMk/>
          <pc:sldMk cId="2185643471" sldId="259"/>
        </pc:sldMkLst>
        <pc:spChg chg="mod">
          <ac:chgData name="Сабри Далов" userId="6a33d047a0b06f89" providerId="Windows Live" clId="Web-{5FABC142-00D7-4F38-9428-44E8BF0122C1}" dt="2021-03-02T12:59:16.854" v="300" actId="1076"/>
          <ac:spMkLst>
            <pc:docMk/>
            <pc:sldMk cId="2185643471" sldId="259"/>
            <ac:spMk id="2" creationId="{8F29F761-C84D-4196-8367-571389701A72}"/>
          </ac:spMkLst>
        </pc:spChg>
        <pc:spChg chg="del mod">
          <ac:chgData name="Сабри Далов" userId="6a33d047a0b06f89" providerId="Windows Live" clId="Web-{5FABC142-00D7-4F38-9428-44E8BF0122C1}" dt="2021-03-02T13:17:40.723" v="378"/>
          <ac:spMkLst>
            <pc:docMk/>
            <pc:sldMk cId="2185643471" sldId="259"/>
            <ac:spMk id="3" creationId="{1AD269C0-EB79-4F82-BCD9-E5A701FCF9BD}"/>
          </ac:spMkLst>
        </pc:spChg>
        <pc:spChg chg="add mod">
          <ac:chgData name="Сабри Далов" userId="6a33d047a0b06f89" providerId="Windows Live" clId="Web-{5FABC142-00D7-4F38-9428-44E8BF0122C1}" dt="2021-03-02T13:15:27.341" v="377" actId="20577"/>
          <ac:spMkLst>
            <pc:docMk/>
            <pc:sldMk cId="2185643471" sldId="259"/>
            <ac:spMk id="5" creationId="{0C469486-F401-472B-8CC5-C2284796701D}"/>
          </ac:spMkLst>
        </pc:spChg>
        <pc:picChg chg="add mod ord">
          <ac:chgData name="Сабри Далов" userId="6a33d047a0b06f89" providerId="Windows Live" clId="Web-{5FABC142-00D7-4F38-9428-44E8BF0122C1}" dt="2021-03-02T13:18:07.115" v="383" actId="1076"/>
          <ac:picMkLst>
            <pc:docMk/>
            <pc:sldMk cId="2185643471" sldId="259"/>
            <ac:picMk id="6" creationId="{99F6CF51-518C-4144-83E3-769C1E420A23}"/>
          </ac:picMkLst>
        </pc:picChg>
      </pc:sldChg>
      <pc:sldChg chg="addSp modSp add ord replId">
        <pc:chgData name="Сабри Далов" userId="6a33d047a0b06f89" providerId="Windows Live" clId="Web-{5FABC142-00D7-4F38-9428-44E8BF0122C1}" dt="2021-03-02T13:18:38.273" v="386"/>
        <pc:sldMkLst>
          <pc:docMk/>
          <pc:sldMk cId="1937848811" sldId="260"/>
        </pc:sldMkLst>
        <pc:spChg chg="add mod">
          <ac:chgData name="Сабри Далов" userId="6a33d047a0b06f89" providerId="Windows Live" clId="Web-{5FABC142-00D7-4F38-9428-44E8BF0122C1}" dt="2021-03-02T13:11:33.563" v="362"/>
          <ac:spMkLst>
            <pc:docMk/>
            <pc:sldMk cId="1937848811" sldId="260"/>
            <ac:spMk id="282" creationId="{D4FA073C-E9D2-4F22-B102-4A4697CAA77D}"/>
          </ac:spMkLst>
        </pc:spChg>
        <pc:graphicFrameChg chg="mod modGraphic">
          <ac:chgData name="Сабри Далов" userId="6a33d047a0b06f89" providerId="Windows Live" clId="Web-{5FABC142-00D7-4F38-9428-44E8BF0122C1}" dt="2021-03-02T13:09:18.666" v="330" actId="1076"/>
          <ac:graphicFrameMkLst>
            <pc:docMk/>
            <pc:sldMk cId="1937848811" sldId="260"/>
            <ac:graphicFrameMk id="22" creationId="{48CA7877-43DC-4872-8666-9D3B880FA6A5}"/>
          </ac:graphicFrameMkLst>
        </pc:graphicFrameChg>
      </pc:sldChg>
      <pc:sldChg chg="add del replId">
        <pc:chgData name="Сабри Далов" userId="6a33d047a0b06f89" providerId="Windows Live" clId="Web-{5FABC142-00D7-4F38-9428-44E8BF0122C1}" dt="2021-03-02T12:58:59.103" v="296"/>
        <pc:sldMkLst>
          <pc:docMk/>
          <pc:sldMk cId="385072665" sldId="261"/>
        </pc:sldMkLst>
      </pc:sldChg>
      <pc:sldChg chg="addSp delSp modSp new">
        <pc:chgData name="Сабри Далов" userId="6a33d047a0b06f89" providerId="Windows Live" clId="Web-{5FABC142-00D7-4F38-9428-44E8BF0122C1}" dt="2021-03-02T13:20:39.060" v="410" actId="1076"/>
        <pc:sldMkLst>
          <pc:docMk/>
          <pc:sldMk cId="4079762946" sldId="261"/>
        </pc:sldMkLst>
        <pc:spChg chg="mod">
          <ac:chgData name="Сабри Далов" userId="6a33d047a0b06f89" providerId="Windows Live" clId="Web-{5FABC142-00D7-4F38-9428-44E8BF0122C1}" dt="2021-03-02T13:20:33.154" v="409" actId="20577"/>
          <ac:spMkLst>
            <pc:docMk/>
            <pc:sldMk cId="4079762946" sldId="261"/>
            <ac:spMk id="2" creationId="{8B7A499E-2202-4999-8A93-7BC0441A8CCE}"/>
          </ac:spMkLst>
        </pc:spChg>
        <pc:spChg chg="del">
          <ac:chgData name="Сабри Далов" userId="6a33d047a0b06f89" providerId="Windows Live" clId="Web-{5FABC142-00D7-4F38-9428-44E8BF0122C1}" dt="2021-03-02T13:19:16.462" v="392"/>
          <ac:spMkLst>
            <pc:docMk/>
            <pc:sldMk cId="4079762946" sldId="261"/>
            <ac:spMk id="3" creationId="{4871BDDB-332C-4D17-BBE0-AE68ABFE649F}"/>
          </ac:spMkLst>
        </pc:spChg>
        <pc:spChg chg="add mod">
          <ac:chgData name="Сабри Далов" userId="6a33d047a0b06f89" providerId="Windows Live" clId="Web-{5FABC142-00D7-4F38-9428-44E8BF0122C1}" dt="2021-03-02T13:20:39.060" v="410" actId="1076"/>
          <ac:spMkLst>
            <pc:docMk/>
            <pc:sldMk cId="4079762946" sldId="261"/>
            <ac:spMk id="5" creationId="{E00CB450-4618-4D3E-B408-6BD82E670A08}"/>
          </ac:spMkLst>
        </pc:spChg>
        <pc:picChg chg="add mod ord">
          <ac:chgData name="Сабри Далов" userId="6a33d047a0b06f89" providerId="Windows Live" clId="Web-{5FABC142-00D7-4F38-9428-44E8BF0122C1}" dt="2021-03-02T13:19:46.979" v="400" actId="1076"/>
          <ac:picMkLst>
            <pc:docMk/>
            <pc:sldMk cId="4079762946" sldId="261"/>
            <ac:picMk id="6" creationId="{34D3C8D6-59BD-4E26-9936-CEA7BBA477A9}"/>
          </ac:picMkLst>
        </pc:picChg>
      </pc:sldChg>
      <pc:sldChg chg="addSp delSp modSp new mod setBg">
        <pc:chgData name="Сабри Далов" userId="6a33d047a0b06f89" providerId="Windows Live" clId="Web-{5FABC142-00D7-4F38-9428-44E8BF0122C1}" dt="2021-03-02T13:29:08.852" v="454" actId="1076"/>
        <pc:sldMkLst>
          <pc:docMk/>
          <pc:sldMk cId="481157899" sldId="262"/>
        </pc:sldMkLst>
        <pc:spChg chg="mod ord">
          <ac:chgData name="Сабри Далов" userId="6a33d047a0b06f89" providerId="Windows Live" clId="Web-{5FABC142-00D7-4F38-9428-44E8BF0122C1}" dt="2021-03-02T13:29:08.243" v="453" actId="1076"/>
          <ac:spMkLst>
            <pc:docMk/>
            <pc:sldMk cId="481157899" sldId="262"/>
            <ac:spMk id="2" creationId="{E89C5E86-750D-40F2-8FD3-3836D6BCF724}"/>
          </ac:spMkLst>
        </pc:spChg>
        <pc:spChg chg="del mod">
          <ac:chgData name="Сабри Далов" userId="6a33d047a0b06f89" providerId="Windows Live" clId="Web-{5FABC142-00D7-4F38-9428-44E8BF0122C1}" dt="2021-03-02T13:25:21.387" v="424"/>
          <ac:spMkLst>
            <pc:docMk/>
            <pc:sldMk cId="481157899" sldId="262"/>
            <ac:spMk id="3" creationId="{1029AE2C-AEB7-46CA-8CA4-1CCEDF1B308F}"/>
          </ac:spMkLst>
        </pc:spChg>
        <pc:spChg chg="add del mod">
          <ac:chgData name="Сабри Далов" userId="6a33d047a0b06f89" providerId="Windows Live" clId="Web-{5FABC142-00D7-4F38-9428-44E8BF0122C1}" dt="2021-03-02T13:26:51.032" v="435"/>
          <ac:spMkLst>
            <pc:docMk/>
            <pc:sldMk cId="481157899" sldId="262"/>
            <ac:spMk id="5" creationId="{1A49A164-E7C6-4646-9251-6C473472C83C}"/>
          </ac:spMkLst>
        </pc:spChg>
        <pc:spChg chg="add mod">
          <ac:chgData name="Сабри Далов" userId="6a33d047a0b06f89" providerId="Windows Live" clId="Web-{5FABC142-00D7-4F38-9428-44E8BF0122C1}" dt="2021-03-02T13:28:55.054" v="452"/>
          <ac:spMkLst>
            <pc:docMk/>
            <pc:sldMk cId="481157899" sldId="262"/>
            <ac:spMk id="7" creationId="{DA9A1CDD-DC33-4752-99F9-804C6E558E08}"/>
          </ac:spMkLst>
        </pc:spChg>
        <pc:spChg chg="add del">
          <ac:chgData name="Сабри Далов" userId="6a33d047a0b06f89" providerId="Windows Live" clId="Web-{5FABC142-00D7-4F38-9428-44E8BF0122C1}" dt="2021-03-02T13:26:47.532" v="434"/>
          <ac:spMkLst>
            <pc:docMk/>
            <pc:sldMk cId="481157899" sldId="262"/>
            <ac:spMk id="9" creationId="{FBFB8B6A-BAA6-4CB3-AB25-7CAC1BE0B810}"/>
          </ac:spMkLst>
        </pc:spChg>
        <pc:spChg chg="add">
          <ac:chgData name="Сабри Далов" userId="6a33d047a0b06f89" providerId="Windows Live" clId="Web-{5FABC142-00D7-4F38-9428-44E8BF0122C1}" dt="2021-03-02T13:26:20.343" v="427"/>
          <ac:spMkLst>
            <pc:docMk/>
            <pc:sldMk cId="481157899" sldId="262"/>
            <ac:spMk id="13" creationId="{ED10CF64-F588-4794-80E9-12CBA1784939}"/>
          </ac:spMkLst>
        </pc:spChg>
        <pc:picChg chg="add mod ord">
          <ac:chgData name="Сабри Далов" userId="6a33d047a0b06f89" providerId="Windows Live" clId="Web-{5FABC142-00D7-4F38-9428-44E8BF0122C1}" dt="2021-03-02T13:29:08.852" v="454" actId="1076"/>
          <ac:picMkLst>
            <pc:docMk/>
            <pc:sldMk cId="481157899" sldId="262"/>
            <ac:picMk id="6" creationId="{DF0ABB45-A269-4D64-A1BD-95249ACC9D7E}"/>
          </ac:picMkLst>
        </pc:picChg>
        <pc:picChg chg="add">
          <ac:chgData name="Сабри Далов" userId="6a33d047a0b06f89" providerId="Windows Live" clId="Web-{5FABC142-00D7-4F38-9428-44E8BF0122C1}" dt="2021-03-02T13:26:20.343" v="427"/>
          <ac:picMkLst>
            <pc:docMk/>
            <pc:sldMk cId="481157899" sldId="262"/>
            <ac:picMk id="11" creationId="{0C8B7D16-051E-4562-B872-ABF369C457CA}"/>
          </ac:picMkLst>
        </pc:picChg>
      </pc:sldChg>
      <pc:sldChg chg="addSp delSp modSp new">
        <pc:chgData name="Сабри Далов" userId="6a33d047a0b06f89" providerId="Windows Live" clId="Web-{5FABC142-00D7-4F38-9428-44E8BF0122C1}" dt="2021-03-02T13:58:06.777" v="506" actId="1076"/>
        <pc:sldMkLst>
          <pc:docMk/>
          <pc:sldMk cId="1532273912" sldId="263"/>
        </pc:sldMkLst>
        <pc:spChg chg="mod">
          <ac:chgData name="Сабри Далов" userId="6a33d047a0b06f89" providerId="Windows Live" clId="Web-{5FABC142-00D7-4F38-9428-44E8BF0122C1}" dt="2021-03-02T13:58:06.777" v="506" actId="1076"/>
          <ac:spMkLst>
            <pc:docMk/>
            <pc:sldMk cId="1532273912" sldId="263"/>
            <ac:spMk id="2" creationId="{D7EA75F3-42CE-4150-A155-98DCBDCA3C50}"/>
          </ac:spMkLst>
        </pc:spChg>
        <pc:spChg chg="del">
          <ac:chgData name="Сабри Далов" userId="6a33d047a0b06f89" providerId="Windows Live" clId="Web-{5FABC142-00D7-4F38-9428-44E8BF0122C1}" dt="2021-03-02T13:56:16.385" v="462"/>
          <ac:spMkLst>
            <pc:docMk/>
            <pc:sldMk cId="1532273912" sldId="263"/>
            <ac:spMk id="3" creationId="{3C647284-22FB-4BC3-8D23-FFC2E3AEAA05}"/>
          </ac:spMkLst>
        </pc:spChg>
        <pc:spChg chg="add mod">
          <ac:chgData name="Сабри Далов" userId="6a33d047a0b06f89" providerId="Windows Live" clId="Web-{5FABC142-00D7-4F38-9428-44E8BF0122C1}" dt="2021-03-02T13:57:33.636" v="504" actId="20577"/>
          <ac:spMkLst>
            <pc:docMk/>
            <pc:sldMk cId="1532273912" sldId="263"/>
            <ac:spMk id="5" creationId="{50BE5B1D-4DFF-43F5-A4C0-36F8FAD4A7C5}"/>
          </ac:spMkLst>
        </pc:spChg>
        <pc:picChg chg="add mod ord">
          <ac:chgData name="Сабри Далов" userId="6a33d047a0b06f89" providerId="Windows Live" clId="Web-{5FABC142-00D7-4F38-9428-44E8BF0122C1}" dt="2021-03-02T13:57:58.480" v="505"/>
          <ac:picMkLst>
            <pc:docMk/>
            <pc:sldMk cId="1532273912" sldId="263"/>
            <ac:picMk id="4" creationId="{C23E60DE-B1AA-4EE7-9C22-D926BC75C4D8}"/>
          </ac:picMkLst>
        </pc:picChg>
      </pc:sldChg>
      <pc:sldChg chg="addSp delSp modSp new del mod setBg">
        <pc:chgData name="Сабри Далов" userId="6a33d047a0b06f89" providerId="Windows Live" clId="Web-{5FABC142-00D7-4F38-9428-44E8BF0122C1}" dt="2021-03-02T13:55:14.368" v="459"/>
        <pc:sldMkLst>
          <pc:docMk/>
          <pc:sldMk cId="2120431589" sldId="263"/>
        </pc:sldMkLst>
        <pc:spChg chg="del mod">
          <ac:chgData name="Сабри Далов" userId="6a33d047a0b06f89" providerId="Windows Live" clId="Web-{5FABC142-00D7-4F38-9428-44E8BF0122C1}" dt="2021-03-02T13:54:53.243" v="457"/>
          <ac:spMkLst>
            <pc:docMk/>
            <pc:sldMk cId="2120431589" sldId="263"/>
            <ac:spMk id="2" creationId="{A140A4FC-EC34-443C-8B7B-3F421BF2626D}"/>
          </ac:spMkLst>
        </pc:spChg>
        <pc:spChg chg="del mod">
          <ac:chgData name="Сабри Далов" userId="6a33d047a0b06f89" providerId="Windows Live" clId="Web-{5FABC142-00D7-4F38-9428-44E8BF0122C1}" dt="2021-03-02T13:54:57.431" v="458"/>
          <ac:spMkLst>
            <pc:docMk/>
            <pc:sldMk cId="2120431589" sldId="263"/>
            <ac:spMk id="3" creationId="{659F3639-9442-431C-AB4E-7513AEDEC535}"/>
          </ac:spMkLst>
        </pc:spChg>
        <pc:spChg chg="add">
          <ac:chgData name="Сабри Далов" userId="6a33d047a0b06f89" providerId="Windows Live" clId="Web-{5FABC142-00D7-4F38-9428-44E8BF0122C1}" dt="2021-03-02T13:30:38.732" v="456"/>
          <ac:spMkLst>
            <pc:docMk/>
            <pc:sldMk cId="2120431589" sldId="263"/>
            <ac:spMk id="8" creationId="{50E53EDA-3B94-4F6B-9E86-D3BB9EBB9616}"/>
          </ac:spMkLst>
        </pc:spChg>
        <pc:cxnChg chg="add">
          <ac:chgData name="Сабри Далов" userId="6a33d047a0b06f89" providerId="Windows Live" clId="Web-{5FABC142-00D7-4F38-9428-44E8BF0122C1}" dt="2021-03-02T13:30:38.732" v="456"/>
          <ac:cxnSpMkLst>
            <pc:docMk/>
            <pc:sldMk cId="2120431589" sldId="263"/>
            <ac:cxnSpMk id="10" creationId="{30EFD79F-7790-479B-B7DB-BD0D8C101DDD}"/>
          </ac:cxnSpMkLst>
        </pc:cxnChg>
      </pc:sldChg>
      <pc:sldChg chg="addSp delSp modSp new">
        <pc:chgData name="Сабри Далов" userId="6a33d047a0b06f89" providerId="Windows Live" clId="Web-{5FABC142-00D7-4F38-9428-44E8BF0122C1}" dt="2021-03-02T14:06:02.645" v="646" actId="1076"/>
        <pc:sldMkLst>
          <pc:docMk/>
          <pc:sldMk cId="1661011168" sldId="264"/>
        </pc:sldMkLst>
        <pc:spChg chg="mod">
          <ac:chgData name="Сабри Далов" userId="6a33d047a0b06f89" providerId="Windows Live" clId="Web-{5FABC142-00D7-4F38-9428-44E8BF0122C1}" dt="2021-03-02T13:58:20.371" v="509" actId="1076"/>
          <ac:spMkLst>
            <pc:docMk/>
            <pc:sldMk cId="1661011168" sldId="264"/>
            <ac:spMk id="2" creationId="{8A0834BF-5461-4EBC-914A-537D6B6827ED}"/>
          </ac:spMkLst>
        </pc:spChg>
        <pc:spChg chg="del">
          <ac:chgData name="Сабри Далов" userId="6a33d047a0b06f89" providerId="Windows Live" clId="Web-{5FABC142-00D7-4F38-9428-44E8BF0122C1}" dt="2021-03-02T13:58:31.090" v="510"/>
          <ac:spMkLst>
            <pc:docMk/>
            <pc:sldMk cId="1661011168" sldId="264"/>
            <ac:spMk id="3" creationId="{CE632A8F-1C78-4320-B7FA-7EBD39586C76}"/>
          </ac:spMkLst>
        </pc:spChg>
        <pc:spChg chg="add mod">
          <ac:chgData name="Сабри Далов" userId="6a33d047a0b06f89" providerId="Windows Live" clId="Web-{5FABC142-00D7-4F38-9428-44E8BF0122C1}" dt="2021-03-02T14:06:02.645" v="646" actId="1076"/>
          <ac:spMkLst>
            <pc:docMk/>
            <pc:sldMk cId="1661011168" sldId="264"/>
            <ac:spMk id="5" creationId="{79E167E8-4662-4824-B74C-615651CB0994}"/>
          </ac:spMkLst>
        </pc:spChg>
        <pc:picChg chg="add mod ord">
          <ac:chgData name="Сабри Далов" userId="6a33d047a0b06f89" providerId="Windows Live" clId="Web-{5FABC142-00D7-4F38-9428-44E8BF0122C1}" dt="2021-03-02T13:58:43.419" v="513" actId="1076"/>
          <ac:picMkLst>
            <pc:docMk/>
            <pc:sldMk cId="1661011168" sldId="264"/>
            <ac:picMk id="4" creationId="{4AC125C9-C320-4DD1-B27C-4C6623AF9AA2}"/>
          </ac:picMkLst>
        </pc:picChg>
      </pc:sldChg>
      <pc:sldChg chg="addSp delSp modSp new mod setBg">
        <pc:chgData name="Сабри Далов" userId="6a33d047a0b06f89" providerId="Windows Live" clId="Web-{5FABC142-00D7-4F38-9428-44E8BF0122C1}" dt="2021-03-02T14:01:47.094" v="596" actId="14100"/>
        <pc:sldMkLst>
          <pc:docMk/>
          <pc:sldMk cId="1921330910" sldId="265"/>
        </pc:sldMkLst>
        <pc:spChg chg="mod">
          <ac:chgData name="Сабри Далов" userId="6a33d047a0b06f89" providerId="Windows Live" clId="Web-{5FABC142-00D7-4F38-9428-44E8BF0122C1}" dt="2021-03-02T14:00:53.499" v="555"/>
          <ac:spMkLst>
            <pc:docMk/>
            <pc:sldMk cId="1921330910" sldId="265"/>
            <ac:spMk id="2" creationId="{CF14BF09-1C70-447F-BA9C-A0C20DF9356D}"/>
          </ac:spMkLst>
        </pc:spChg>
        <pc:spChg chg="del">
          <ac:chgData name="Сабри Далов" userId="6a33d047a0b06f89" providerId="Windows Live" clId="Web-{5FABC142-00D7-4F38-9428-44E8BF0122C1}" dt="2021-03-02T14:00:18.483" v="548"/>
          <ac:spMkLst>
            <pc:docMk/>
            <pc:sldMk cId="1921330910" sldId="265"/>
            <ac:spMk id="3" creationId="{F49A9F89-4EE6-400D-ABF8-286D5429B040}"/>
          </ac:spMkLst>
        </pc:spChg>
        <pc:spChg chg="add del">
          <ac:chgData name="Сабри Далов" userId="6a33d047a0b06f89" providerId="Windows Live" clId="Web-{5FABC142-00D7-4F38-9428-44E8BF0122C1}" dt="2021-03-02T14:00:53.468" v="554"/>
          <ac:spMkLst>
            <pc:docMk/>
            <pc:sldMk cId="1921330910" sldId="265"/>
            <ac:spMk id="6" creationId="{7E54BCDB-71D3-4B1A-8E6B-001C7D2FB561}"/>
          </ac:spMkLst>
        </pc:spChg>
        <pc:spChg chg="add mod">
          <ac:chgData name="Сабри Далов" userId="6a33d047a0b06f89" providerId="Windows Live" clId="Web-{5FABC142-00D7-4F38-9428-44E8BF0122C1}" dt="2021-03-02T14:01:47.094" v="596" actId="14100"/>
          <ac:spMkLst>
            <pc:docMk/>
            <pc:sldMk cId="1921330910" sldId="265"/>
            <ac:spMk id="7" creationId="{29F41027-989C-43C0-B068-0B7AA39F9C71}"/>
          </ac:spMkLst>
        </pc:spChg>
        <pc:spChg chg="add del">
          <ac:chgData name="Сабри Далов" userId="6a33d047a0b06f89" providerId="Windows Live" clId="Web-{5FABC142-00D7-4F38-9428-44E8BF0122C1}" dt="2021-03-02T14:00:44.249" v="552"/>
          <ac:spMkLst>
            <pc:docMk/>
            <pc:sldMk cId="1921330910" sldId="265"/>
            <ac:spMk id="8" creationId="{29F41027-989C-43C0-B068-0B7AA39F9C71}"/>
          </ac:spMkLst>
        </pc:spChg>
        <pc:picChg chg="add mod ord">
          <ac:chgData name="Сабри Далов" userId="6a33d047a0b06f89" providerId="Windows Live" clId="Web-{5FABC142-00D7-4F38-9428-44E8BF0122C1}" dt="2021-03-02T14:01:02.452" v="557" actId="14100"/>
          <ac:picMkLst>
            <pc:docMk/>
            <pc:sldMk cId="1921330910" sldId="265"/>
            <ac:picMk id="4" creationId="{9A85E2B1-9AF1-49A1-86AE-5A9CFB49A77B}"/>
          </ac:picMkLst>
        </pc:picChg>
      </pc:sldChg>
      <pc:sldChg chg="addSp delSp modSp new mod setBg">
        <pc:chgData name="Сабри Далов" userId="6a33d047a0b06f89" providerId="Windows Live" clId="Web-{5FABC142-00D7-4F38-9428-44E8BF0122C1}" dt="2021-03-02T14:05:24.519" v="638" actId="20577"/>
        <pc:sldMkLst>
          <pc:docMk/>
          <pc:sldMk cId="3364839588" sldId="266"/>
        </pc:sldMkLst>
        <pc:spChg chg="mod ord">
          <ac:chgData name="Сабри Далов" userId="6a33d047a0b06f89" providerId="Windows Live" clId="Web-{5FABC142-00D7-4F38-9428-44E8BF0122C1}" dt="2021-03-02T14:05:24.519" v="638" actId="20577"/>
          <ac:spMkLst>
            <pc:docMk/>
            <pc:sldMk cId="3364839588" sldId="266"/>
            <ac:spMk id="2" creationId="{63C383B7-D1BA-4447-A95C-1B12E04CE4CB}"/>
          </ac:spMkLst>
        </pc:spChg>
        <pc:spChg chg="add del">
          <ac:chgData name="Сабри Далов" userId="6a33d047a0b06f89" providerId="Windows Live" clId="Web-{5FABC142-00D7-4F38-9428-44E8BF0122C1}" dt="2021-03-02T14:02:46.735" v="604"/>
          <ac:spMkLst>
            <pc:docMk/>
            <pc:sldMk cId="3364839588" sldId="266"/>
            <ac:spMk id="3" creationId="{40100B18-0418-45B1-B22D-8A38FC5468D2}"/>
          </ac:spMkLst>
        </pc:spChg>
        <pc:spChg chg="add del">
          <ac:chgData name="Сабри Далов" userId="6a33d047a0b06f89" providerId="Windows Live" clId="Web-{5FABC142-00D7-4F38-9428-44E8BF0122C1}" dt="2021-03-02T14:02:42.735" v="602"/>
          <ac:spMkLst>
            <pc:docMk/>
            <pc:sldMk cId="3364839588" sldId="266"/>
            <ac:spMk id="6" creationId="{95A8B2A1-6AFF-4757-A527-AF37398312BA}"/>
          </ac:spMkLst>
        </pc:spChg>
        <pc:spChg chg="add del">
          <ac:chgData name="Сабри Далов" userId="6a33d047a0b06f89" providerId="Windows Live" clId="Web-{5FABC142-00D7-4F38-9428-44E8BF0122C1}" dt="2021-03-02T14:02:30.501" v="600"/>
          <ac:spMkLst>
            <pc:docMk/>
            <pc:sldMk cId="3364839588" sldId="266"/>
            <ac:spMk id="8" creationId="{01C3B5F7-C33C-4FC4-9C3B-D502B09ADA39}"/>
          </ac:spMkLst>
        </pc:spChg>
        <pc:spChg chg="add del">
          <ac:chgData name="Сабри Далов" userId="6a33d047a0b06f89" providerId="Windows Live" clId="Web-{5FABC142-00D7-4F38-9428-44E8BF0122C1}" dt="2021-03-02T14:02:30.501" v="600"/>
          <ac:spMkLst>
            <pc:docMk/>
            <pc:sldMk cId="3364839588" sldId="266"/>
            <ac:spMk id="13" creationId="{168A5C37-E0A9-462D-BC65-C14D9025FB87}"/>
          </ac:spMkLst>
        </pc:spChg>
        <pc:picChg chg="add del mod ord">
          <ac:chgData name="Сабри Далов" userId="6a33d047a0b06f89" providerId="Windows Live" clId="Web-{5FABC142-00D7-4F38-9428-44E8BF0122C1}" dt="2021-03-02T14:04:20.377" v="633" actId="14100"/>
          <ac:picMkLst>
            <pc:docMk/>
            <pc:sldMk cId="3364839588" sldId="266"/>
            <ac:picMk id="4" creationId="{0F6BA754-BA7C-4AF4-BA7A-6BC8631E904F}"/>
          </ac:picMkLst>
        </pc:picChg>
        <pc:picChg chg="add del">
          <ac:chgData name="Сабри Далов" userId="6a33d047a0b06f89" providerId="Windows Live" clId="Web-{5FABC142-00D7-4F38-9428-44E8BF0122C1}" dt="2021-03-02T14:02:30.501" v="600"/>
          <ac:picMkLst>
            <pc:docMk/>
            <pc:sldMk cId="3364839588" sldId="266"/>
            <ac:picMk id="11" creationId="{C63E20F8-074D-4B3B-AE66-7BBD6F1CB724}"/>
          </ac:picMkLst>
        </pc:picChg>
      </pc:sldChg>
      <pc:sldChg chg="addSp delSp modSp new mod setBg">
        <pc:chgData name="Сабри Далов" userId="6a33d047a0b06f89" providerId="Windows Live" clId="Web-{5FABC142-00D7-4F38-9428-44E8BF0122C1}" dt="2021-03-02T14:10:08.211" v="679" actId="14100"/>
        <pc:sldMkLst>
          <pc:docMk/>
          <pc:sldMk cId="4001648171" sldId="267"/>
        </pc:sldMkLst>
        <pc:spChg chg="del mod ord">
          <ac:chgData name="Сабри Далов" userId="6a33d047a0b06f89" providerId="Windows Live" clId="Web-{5FABC142-00D7-4F38-9428-44E8BF0122C1}" dt="2021-03-02T14:09:55.930" v="678"/>
          <ac:spMkLst>
            <pc:docMk/>
            <pc:sldMk cId="4001648171" sldId="267"/>
            <ac:spMk id="2" creationId="{860609E0-2F2A-4CB9-95D3-4FB8B9ED8285}"/>
          </ac:spMkLst>
        </pc:spChg>
        <pc:spChg chg="del">
          <ac:chgData name="Сабри Далов" userId="6a33d047a0b06f89" providerId="Windows Live" clId="Web-{5FABC142-00D7-4F38-9428-44E8BF0122C1}" dt="2021-03-02T14:07:23.130" v="648"/>
          <ac:spMkLst>
            <pc:docMk/>
            <pc:sldMk cId="4001648171" sldId="267"/>
            <ac:spMk id="3" creationId="{9B68DFDC-6B03-475A-B085-FE2D83155585}"/>
          </ac:spMkLst>
        </pc:spChg>
        <pc:spChg chg="add del mod">
          <ac:chgData name="Сабри Далов" userId="6a33d047a0b06f89" providerId="Windows Live" clId="Web-{5FABC142-00D7-4F38-9428-44E8BF0122C1}" dt="2021-03-02T14:09:03.757" v="670"/>
          <ac:spMkLst>
            <pc:docMk/>
            <pc:sldMk cId="4001648171" sldId="267"/>
            <ac:spMk id="5" creationId="{5EE06EEF-F625-485F-AF3A-91F644CB1F44}"/>
          </ac:spMkLst>
        </pc:spChg>
        <pc:spChg chg="add del mod">
          <ac:chgData name="Сабри Далов" userId="6a33d047a0b06f89" providerId="Windows Live" clId="Web-{5FABC142-00D7-4F38-9428-44E8BF0122C1}" dt="2021-03-02T14:09:11.117" v="672"/>
          <ac:spMkLst>
            <pc:docMk/>
            <pc:sldMk cId="4001648171" sldId="267"/>
            <ac:spMk id="8" creationId="{ACBDF000-3CDB-4B0D-8D12-B10F1A9717C5}"/>
          </ac:spMkLst>
        </pc:spChg>
        <pc:spChg chg="add del">
          <ac:chgData name="Сабри Далов" userId="6a33d047a0b06f89" providerId="Windows Live" clId="Web-{5FABC142-00D7-4F38-9428-44E8BF0122C1}" dt="2021-03-02T14:08:57.960" v="666"/>
          <ac:spMkLst>
            <pc:docMk/>
            <pc:sldMk cId="4001648171" sldId="267"/>
            <ac:spMk id="9" creationId="{4F9C285C-AB7C-4BD0-A0F2-A33192ECC045}"/>
          </ac:spMkLst>
        </pc:spChg>
        <pc:picChg chg="add del mod ord">
          <ac:chgData name="Сабри Далов" userId="6a33d047a0b06f89" providerId="Windows Live" clId="Web-{5FABC142-00D7-4F38-9428-44E8BF0122C1}" dt="2021-03-02T14:09:03.757" v="670"/>
          <ac:picMkLst>
            <pc:docMk/>
            <pc:sldMk cId="4001648171" sldId="267"/>
            <ac:picMk id="4" creationId="{5A66B673-FD2F-487A-95D1-1A8DEEF87715}"/>
          </ac:picMkLst>
        </pc:picChg>
        <pc:picChg chg="add mod ord">
          <ac:chgData name="Сабри Далов" userId="6a33d047a0b06f89" providerId="Windows Live" clId="Web-{5FABC142-00D7-4F38-9428-44E8BF0122C1}" dt="2021-03-02T14:10:08.211" v="679" actId="14100"/>
          <ac:picMkLst>
            <pc:docMk/>
            <pc:sldMk cId="4001648171" sldId="267"/>
            <ac:picMk id="7" creationId="{11830ACA-FDBC-4C75-B842-325506EE365F}"/>
          </ac:picMkLst>
        </pc:picChg>
      </pc:sldChg>
      <pc:sldMasterChg chg="add del addSldLayout delSldLayout">
        <pc:chgData name="Сабри Далов" userId="6a33d047a0b06f89" providerId="Windows Live" clId="Web-{5FABC142-00D7-4F38-9428-44E8BF0122C1}" dt="2021-03-02T12:26:19.487" v="3"/>
        <pc:sldMasterMkLst>
          <pc:docMk/>
          <pc:sldMasterMk cId="0" sldId="2147483648"/>
        </pc:sldMasterMkLst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65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Сабри Далов" userId="6a33d047a0b06f89" providerId="Windows Live" clId="Web-{5FABC142-00D7-4F38-9428-44E8BF0122C1}" dt="2021-03-02T12:26:19.487" v="3"/>
        <pc:sldMasterMkLst>
          <pc:docMk/>
          <pc:sldMasterMk cId="3731895759" sldId="2147483679"/>
        </pc:sldMasterMkLst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753069353" sldId="2147483669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3586156705" sldId="2147483670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4224187857" sldId="2147483671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3413325492" sldId="2147483672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2639970030" sldId="2147483673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1005850838" sldId="2147483674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901689625" sldId="2147483675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447487112" sldId="2147483676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2010486205" sldId="2147483677"/>
          </pc:sldLayoutMkLst>
        </pc:sldLayoutChg>
        <pc:sldLayoutChg chg="add del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488462286" sldId="2147483678"/>
          </pc:sldLayoutMkLst>
        </pc:sldLayoutChg>
        <pc:sldLayoutChg chg="add del replId">
          <pc:chgData name="Сабри Далов" userId="6a33d047a0b06f89" providerId="Windows Live" clId="Web-{5FABC142-00D7-4F38-9428-44E8BF0122C1}" dt="2021-03-02T12:26:19.487" v="3"/>
          <pc:sldLayoutMkLst>
            <pc:docMk/>
            <pc:sldMasterMk cId="3731895759" sldId="2147483679"/>
            <pc:sldLayoutMk cId="4090044535" sldId="2147483680"/>
          </pc:sldLayoutMkLst>
        </pc:sldLayoutChg>
      </pc:sldMasterChg>
    </pc:docChg>
  </pc:docChgLst>
  <pc:docChgLst>
    <pc:chgData name="Сабри Далов" userId="6a33d047a0b06f89" providerId="Windows Live" clId="Web-{97394E51-1048-4F53-B82E-728EBD528D08}"/>
    <pc:docChg chg="addSld delSld modSld">
      <pc:chgData name="Сабри Далов" userId="6a33d047a0b06f89" providerId="Windows Live" clId="Web-{97394E51-1048-4F53-B82E-728EBD528D08}" dt="2021-03-08T10:41:12.424" v="145" actId="1076"/>
      <pc:docMkLst>
        <pc:docMk/>
      </pc:docMkLst>
      <pc:sldChg chg="addSp delSp modSp">
        <pc:chgData name="Сабри Далов" userId="6a33d047a0b06f89" providerId="Windows Live" clId="Web-{97394E51-1048-4F53-B82E-728EBD528D08}" dt="2021-03-08T09:09:52.341" v="79"/>
        <pc:sldMkLst>
          <pc:docMk/>
          <pc:sldMk cId="2185643471" sldId="259"/>
        </pc:sldMkLst>
        <pc:spChg chg="mod">
          <ac:chgData name="Сабри Далов" userId="6a33d047a0b06f89" providerId="Windows Live" clId="Web-{97394E51-1048-4F53-B82E-728EBD528D08}" dt="2021-03-07T18:57:59.593" v="76" actId="20577"/>
          <ac:spMkLst>
            <pc:docMk/>
            <pc:sldMk cId="2185643471" sldId="259"/>
            <ac:spMk id="2" creationId="{8F29F761-C84D-4196-8367-571389701A72}"/>
          </ac:spMkLst>
        </pc:spChg>
        <pc:spChg chg="add del mod">
          <ac:chgData name="Сабри Далов" userId="6a33d047a0b06f89" providerId="Windows Live" clId="Web-{97394E51-1048-4F53-B82E-728EBD528D08}" dt="2021-03-07T18:56:53.561" v="63"/>
          <ac:spMkLst>
            <pc:docMk/>
            <pc:sldMk cId="2185643471" sldId="259"/>
            <ac:spMk id="4" creationId="{E8056E2B-E24A-447B-8F0D-432E2F1DCAD6}"/>
          </ac:spMkLst>
        </pc:spChg>
        <pc:spChg chg="mod">
          <ac:chgData name="Сабри Далов" userId="6a33d047a0b06f89" providerId="Windows Live" clId="Web-{97394E51-1048-4F53-B82E-728EBD528D08}" dt="2021-03-08T09:09:52.341" v="79"/>
          <ac:spMkLst>
            <pc:docMk/>
            <pc:sldMk cId="2185643471" sldId="259"/>
            <ac:spMk id="5" creationId="{0C469486-F401-472B-8CC5-C2284796701D}"/>
          </ac:spMkLst>
        </pc:spChg>
        <pc:picChg chg="del">
          <ac:chgData name="Сабри Далов" userId="6a33d047a0b06f89" providerId="Windows Live" clId="Web-{97394E51-1048-4F53-B82E-728EBD528D08}" dt="2021-03-07T18:56:44.639" v="62"/>
          <ac:picMkLst>
            <pc:docMk/>
            <pc:sldMk cId="2185643471" sldId="259"/>
            <ac:picMk id="6" creationId="{99F6CF51-518C-4144-83E3-769C1E420A23}"/>
          </ac:picMkLst>
        </pc:picChg>
        <pc:picChg chg="add mod ord">
          <ac:chgData name="Сабри Далов" userId="6a33d047a0b06f89" providerId="Windows Live" clId="Web-{97394E51-1048-4F53-B82E-728EBD528D08}" dt="2021-03-07T18:57:44.343" v="72" actId="14100"/>
          <ac:picMkLst>
            <pc:docMk/>
            <pc:sldMk cId="2185643471" sldId="259"/>
            <ac:picMk id="7" creationId="{58D2F5BF-C645-4BCF-88D1-25CD6338EFEC}"/>
          </ac:picMkLst>
        </pc:picChg>
      </pc:sldChg>
      <pc:sldChg chg="del">
        <pc:chgData name="Сабри Далов" userId="6a33d047a0b06f89" providerId="Windows Live" clId="Web-{97394E51-1048-4F53-B82E-728EBD528D08}" dt="2021-03-07T18:58:08.922" v="77"/>
        <pc:sldMkLst>
          <pc:docMk/>
          <pc:sldMk cId="4079762946" sldId="261"/>
        </pc:sldMkLst>
      </pc:sldChg>
      <pc:sldChg chg="addSp delSp modSp new">
        <pc:chgData name="Сабри Далов" userId="6a33d047a0b06f89" providerId="Windows Live" clId="Web-{97394E51-1048-4F53-B82E-728EBD528D08}" dt="2021-03-07T19:02:27.332" v="78" actId="1076"/>
        <pc:sldMkLst>
          <pc:docMk/>
          <pc:sldMk cId="3200339859" sldId="268"/>
        </pc:sldMkLst>
        <pc:spChg chg="mod">
          <ac:chgData name="Сабри Далов" userId="6a33d047a0b06f89" providerId="Windows Live" clId="Web-{97394E51-1048-4F53-B82E-728EBD528D08}" dt="2021-03-07T18:26:25.408" v="3" actId="1076"/>
          <ac:spMkLst>
            <pc:docMk/>
            <pc:sldMk cId="3200339859" sldId="268"/>
            <ac:spMk id="2" creationId="{C58FB95A-2062-4EF7-A337-21A58B27CD9F}"/>
          </ac:spMkLst>
        </pc:spChg>
        <pc:spChg chg="del mod">
          <ac:chgData name="Сабри Далов" userId="6a33d047a0b06f89" providerId="Windows Live" clId="Web-{97394E51-1048-4F53-B82E-728EBD528D08}" dt="2021-03-07T18:49:06.570" v="33"/>
          <ac:spMkLst>
            <pc:docMk/>
            <pc:sldMk cId="3200339859" sldId="268"/>
            <ac:spMk id="3" creationId="{2B2A9C41-7652-4843-8EC2-81E0B84F407F}"/>
          </ac:spMkLst>
        </pc:spChg>
        <pc:spChg chg="add mod">
          <ac:chgData name="Сабри Далов" userId="6a33d047a0b06f89" providerId="Windows Live" clId="Web-{97394E51-1048-4F53-B82E-728EBD528D08}" dt="2021-03-07T19:02:27.332" v="78" actId="1076"/>
          <ac:spMkLst>
            <pc:docMk/>
            <pc:sldMk cId="3200339859" sldId="268"/>
            <ac:spMk id="5" creationId="{2ED2684B-876C-4BCF-9FED-1AF75CE229E9}"/>
          </ac:spMkLst>
        </pc:spChg>
        <pc:picChg chg="add mod ord">
          <ac:chgData name="Сабри Далов" userId="6a33d047a0b06f89" providerId="Windows Live" clId="Web-{97394E51-1048-4F53-B82E-728EBD528D08}" dt="2021-03-07T18:52:19.838" v="48" actId="1076"/>
          <ac:picMkLst>
            <pc:docMk/>
            <pc:sldMk cId="3200339859" sldId="268"/>
            <ac:picMk id="6" creationId="{A2FF3791-59DD-40FE-9DFD-69F28E029138}"/>
          </ac:picMkLst>
        </pc:picChg>
        <pc:picChg chg="add mod">
          <ac:chgData name="Сабри Далов" userId="6a33d047a0b06f89" providerId="Windows Live" clId="Web-{97394E51-1048-4F53-B82E-728EBD528D08}" dt="2021-03-07T18:52:53.526" v="60" actId="1076"/>
          <ac:picMkLst>
            <pc:docMk/>
            <pc:sldMk cId="3200339859" sldId="268"/>
            <ac:picMk id="7" creationId="{AFA59A14-D788-469E-B145-A3EA73961288}"/>
          </ac:picMkLst>
        </pc:picChg>
        <pc:picChg chg="add mod">
          <ac:chgData name="Сабри Далов" userId="6a33d047a0b06f89" providerId="Windows Live" clId="Web-{97394E51-1048-4F53-B82E-728EBD528D08}" dt="2021-03-07T18:52:50.292" v="58" actId="1076"/>
          <ac:picMkLst>
            <pc:docMk/>
            <pc:sldMk cId="3200339859" sldId="268"/>
            <ac:picMk id="8" creationId="{AF8D1899-EF64-448F-83B5-5E1658A75BE4}"/>
          </ac:picMkLst>
        </pc:picChg>
        <pc:picChg chg="add mod">
          <ac:chgData name="Сабри Далов" userId="6a33d047a0b06f89" providerId="Windows Live" clId="Web-{97394E51-1048-4F53-B82E-728EBD528D08}" dt="2021-03-07T18:52:46.760" v="56" actId="14100"/>
          <ac:picMkLst>
            <pc:docMk/>
            <pc:sldMk cId="3200339859" sldId="268"/>
            <ac:picMk id="9" creationId="{F01F8321-2EAB-4084-981A-25CF7E784EF6}"/>
          </ac:picMkLst>
        </pc:picChg>
      </pc:sldChg>
      <pc:sldChg chg="addSp delSp modSp new">
        <pc:chgData name="Сабри Далов" userId="6a33d047a0b06f89" providerId="Windows Live" clId="Web-{97394E51-1048-4F53-B82E-728EBD528D08}" dt="2021-03-07T18:42:47.220" v="32" actId="1076"/>
        <pc:sldMkLst>
          <pc:docMk/>
          <pc:sldMk cId="1976425558" sldId="269"/>
        </pc:sldMkLst>
        <pc:spChg chg="mod">
          <ac:chgData name="Сабри Далов" userId="6a33d047a0b06f89" providerId="Windows Live" clId="Web-{97394E51-1048-4F53-B82E-728EBD528D08}" dt="2021-03-07T18:42:47.220" v="32" actId="1076"/>
          <ac:spMkLst>
            <pc:docMk/>
            <pc:sldMk cId="1976425558" sldId="269"/>
            <ac:spMk id="2" creationId="{10041661-3BF4-4D70-95CE-0FBAD2AFE8A3}"/>
          </ac:spMkLst>
        </pc:spChg>
        <pc:spChg chg="del">
          <ac:chgData name="Сабри Далов" userId="6a33d047a0b06f89" providerId="Windows Live" clId="Web-{97394E51-1048-4F53-B82E-728EBD528D08}" dt="2021-03-07T18:42:09.610" v="22"/>
          <ac:spMkLst>
            <pc:docMk/>
            <pc:sldMk cId="1976425558" sldId="269"/>
            <ac:spMk id="3" creationId="{C9FF96D6-55DA-4B05-8790-01C7544180D4}"/>
          </ac:spMkLst>
        </pc:spChg>
        <pc:picChg chg="add mod ord">
          <ac:chgData name="Сабри Далов" userId="6a33d047a0b06f89" providerId="Windows Live" clId="Web-{97394E51-1048-4F53-B82E-728EBD528D08}" dt="2021-03-07T18:42:20.751" v="25" actId="14100"/>
          <ac:picMkLst>
            <pc:docMk/>
            <pc:sldMk cId="1976425558" sldId="269"/>
            <ac:picMk id="4" creationId="{D3A887D0-485D-48B7-807F-4469F1EE1E54}"/>
          </ac:picMkLst>
        </pc:picChg>
      </pc:sldChg>
      <pc:sldChg chg="addSp delSp modSp new">
        <pc:chgData name="Сабри Далов" userId="6a33d047a0b06f89" providerId="Windows Live" clId="Web-{97394E51-1048-4F53-B82E-728EBD528D08}" dt="2021-03-08T10:34:01.150" v="92" actId="14100"/>
        <pc:sldMkLst>
          <pc:docMk/>
          <pc:sldMk cId="400036161" sldId="270"/>
        </pc:sldMkLst>
        <pc:spChg chg="del mod">
          <ac:chgData name="Сабри Далов" userId="6a33d047a0b06f89" providerId="Windows Live" clId="Web-{97394E51-1048-4F53-B82E-728EBD528D08}" dt="2021-03-08T10:33:49.243" v="88"/>
          <ac:spMkLst>
            <pc:docMk/>
            <pc:sldMk cId="400036161" sldId="270"/>
            <ac:spMk id="2" creationId="{01059891-5EDF-4DBE-8CEE-6CD996062036}"/>
          </ac:spMkLst>
        </pc:spChg>
        <pc:spChg chg="del">
          <ac:chgData name="Сабри Далов" userId="6a33d047a0b06f89" providerId="Windows Live" clId="Web-{97394E51-1048-4F53-B82E-728EBD528D08}" dt="2021-03-08T10:33:16.601" v="83"/>
          <ac:spMkLst>
            <pc:docMk/>
            <pc:sldMk cId="400036161" sldId="270"/>
            <ac:spMk id="3" creationId="{056B9D44-9F3A-40DD-B3DA-61C7E5187EDA}"/>
          </ac:spMkLst>
        </pc:spChg>
        <pc:spChg chg="add del mod">
          <ac:chgData name="Сабри Далов" userId="6a33d047a0b06f89" providerId="Windows Live" clId="Web-{97394E51-1048-4F53-B82E-728EBD528D08}" dt="2021-03-08T10:33:56.619" v="91"/>
          <ac:spMkLst>
            <pc:docMk/>
            <pc:sldMk cId="400036161" sldId="270"/>
            <ac:spMk id="6" creationId="{46B324AF-7BAE-42D8-8245-7350FB3EE9B5}"/>
          </ac:spMkLst>
        </pc:spChg>
        <pc:picChg chg="add mod ord">
          <ac:chgData name="Сабри Далов" userId="6a33d047a0b06f89" providerId="Windows Live" clId="Web-{97394E51-1048-4F53-B82E-728EBD528D08}" dt="2021-03-08T10:34:01.150" v="92" actId="14100"/>
          <ac:picMkLst>
            <pc:docMk/>
            <pc:sldMk cId="400036161" sldId="270"/>
            <ac:picMk id="4" creationId="{DC7A6D61-3DB7-4C1D-A919-313CFF4366C1}"/>
          </ac:picMkLst>
        </pc:picChg>
      </pc:sldChg>
      <pc:sldChg chg="addSp delSp modSp new">
        <pc:chgData name="Сабри Далов" userId="6a33d047a0b06f89" providerId="Windows Live" clId="Web-{97394E51-1048-4F53-B82E-728EBD528D08}" dt="2021-03-08T10:41:12.424" v="145" actId="1076"/>
        <pc:sldMkLst>
          <pc:docMk/>
          <pc:sldMk cId="3828440983" sldId="271"/>
        </pc:sldMkLst>
        <pc:spChg chg="mod">
          <ac:chgData name="Сабри Далов" userId="6a33d047a0b06f89" providerId="Windows Live" clId="Web-{97394E51-1048-4F53-B82E-728EBD528D08}" dt="2021-03-08T10:36:20.767" v="99" actId="1076"/>
          <ac:spMkLst>
            <pc:docMk/>
            <pc:sldMk cId="3828440983" sldId="271"/>
            <ac:spMk id="2" creationId="{79E12042-DA1A-45A6-ADCE-69402F09984D}"/>
          </ac:spMkLst>
        </pc:spChg>
        <pc:spChg chg="del">
          <ac:chgData name="Сабри Далов" userId="6a33d047a0b06f89" providerId="Windows Live" clId="Web-{97394E51-1048-4F53-B82E-728EBD528D08}" dt="2021-03-08T10:36:10.736" v="95"/>
          <ac:spMkLst>
            <pc:docMk/>
            <pc:sldMk cId="3828440983" sldId="271"/>
            <ac:spMk id="3" creationId="{E57A5CBA-49D8-4AED-BBF7-9394AC86D218}"/>
          </ac:spMkLst>
        </pc:spChg>
        <pc:spChg chg="add mod">
          <ac:chgData name="Сабри Далов" userId="6a33d047a0b06f89" providerId="Windows Live" clId="Web-{97394E51-1048-4F53-B82E-728EBD528D08}" dt="2021-03-08T10:41:12.424" v="145" actId="1076"/>
          <ac:spMkLst>
            <pc:docMk/>
            <pc:sldMk cId="3828440983" sldId="271"/>
            <ac:spMk id="6" creationId="{8B5F663C-7E4C-4D74-9FD2-15287F2A339E}"/>
          </ac:spMkLst>
        </pc:spChg>
        <pc:picChg chg="add mod ord">
          <ac:chgData name="Сабри Далов" userId="6a33d047a0b06f89" providerId="Windows Live" clId="Web-{97394E51-1048-4F53-B82E-728EBD528D08}" dt="2021-03-08T10:41:00.267" v="142" actId="1076"/>
          <ac:picMkLst>
            <pc:docMk/>
            <pc:sldMk cId="3828440983" sldId="271"/>
            <ac:picMk id="4" creationId="{9ADDA719-11DF-450F-A38C-1D4C73F59435}"/>
          </ac:picMkLst>
        </pc:picChg>
        <pc:picChg chg="add mod">
          <ac:chgData name="Сабри Далов" userId="6a33d047a0b06f89" providerId="Windows Live" clId="Web-{97394E51-1048-4F53-B82E-728EBD528D08}" dt="2021-03-08T10:41:08.815" v="144" actId="1076"/>
          <ac:picMkLst>
            <pc:docMk/>
            <pc:sldMk cId="3828440983" sldId="271"/>
            <ac:picMk id="5" creationId="{209BB157-EA4E-4F5F-BCAB-38B48EB3871D}"/>
          </ac:picMkLst>
        </pc:picChg>
        <pc:picChg chg="add mod">
          <ac:chgData name="Сабри Далов" userId="6a33d047a0b06f89" providerId="Windows Live" clId="Web-{97394E51-1048-4F53-B82E-728EBD528D08}" dt="2021-03-08T10:41:03.533" v="143" actId="14100"/>
          <ac:picMkLst>
            <pc:docMk/>
            <pc:sldMk cId="3828440983" sldId="271"/>
            <ac:picMk id="7" creationId="{8D67EBF8-7ABC-4E07-B062-B07F27EF87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DD8A5-AB46-47E0-A4CF-B429A89BD14F}" type="doc">
      <dgm:prSet loTypeId="urn:microsoft.com/office/officeart/2005/8/layout/cycle1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AB16E7-F6B0-4963-8F88-F47C02F52C0E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Разработка</a:t>
          </a:r>
          <a:endParaRPr lang="en-US" dirty="0"/>
        </a:p>
      </dgm:t>
    </dgm:pt>
    <dgm:pt modelId="{728E8FF6-B3FA-4339-9E87-FEBE75187324}" type="parTrans" cxnId="{71E54DEC-1942-4127-BBFB-DF0777F0C47A}">
      <dgm:prSet/>
      <dgm:spPr/>
      <dgm:t>
        <a:bodyPr/>
        <a:lstStyle/>
        <a:p>
          <a:endParaRPr lang="en-US"/>
        </a:p>
      </dgm:t>
    </dgm:pt>
    <dgm:pt modelId="{5F4B0427-F689-4BF8-A104-49A946ABCA1C}" type="sibTrans" cxnId="{71E54DEC-1942-4127-BBFB-DF0777F0C47A}">
      <dgm:prSet/>
      <dgm:spPr/>
      <dgm:t>
        <a:bodyPr/>
        <a:lstStyle/>
        <a:p>
          <a:endParaRPr lang="en-US"/>
        </a:p>
      </dgm:t>
    </dgm:pt>
    <dgm:pt modelId="{6125FBF0-D0CC-4E89-9264-ECF710C3D77F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Тестване</a:t>
          </a:r>
          <a:endParaRPr lang="en-US" dirty="0"/>
        </a:p>
      </dgm:t>
    </dgm:pt>
    <dgm:pt modelId="{7BCBD369-FDF0-4F74-B538-A3A8B60A4EEC}" type="parTrans" cxnId="{9287DA4B-F80A-4665-9CF8-B7DEF849AD74}">
      <dgm:prSet/>
      <dgm:spPr/>
      <dgm:t>
        <a:bodyPr/>
        <a:lstStyle/>
        <a:p>
          <a:endParaRPr lang="en-US"/>
        </a:p>
      </dgm:t>
    </dgm:pt>
    <dgm:pt modelId="{79F07D07-C3DA-4A6C-8AA3-D885C82F3DE7}" type="sibTrans" cxnId="{9287DA4B-F80A-4665-9CF8-B7DEF849AD74}">
      <dgm:prSet/>
      <dgm:spPr/>
      <dgm:t>
        <a:bodyPr/>
        <a:lstStyle/>
        <a:p>
          <a:endParaRPr lang="en-US"/>
        </a:p>
      </dgm:t>
    </dgm:pt>
    <dgm:pt modelId="{F43BD7AD-66EE-4B58-B8CC-BF3FE9548C96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Планиране</a:t>
          </a:r>
          <a:endParaRPr lang="en-US" dirty="0"/>
        </a:p>
      </dgm:t>
    </dgm:pt>
    <dgm:pt modelId="{75ED2128-EFAA-4980-B3C1-FEA9CF19CE97}" type="parTrans" cxnId="{54A7AAB6-29A1-4A40-B5C9-D8B5A489AC35}">
      <dgm:prSet/>
      <dgm:spPr/>
      <dgm:t>
        <a:bodyPr/>
        <a:lstStyle/>
        <a:p>
          <a:endParaRPr lang="en-US"/>
        </a:p>
      </dgm:t>
    </dgm:pt>
    <dgm:pt modelId="{3DF6A9C9-C080-416D-9738-264B78DB3AA9}" type="sibTrans" cxnId="{54A7AAB6-29A1-4A40-B5C9-D8B5A489AC35}">
      <dgm:prSet/>
      <dgm:spPr/>
      <dgm:t>
        <a:bodyPr/>
        <a:lstStyle/>
        <a:p>
          <a:endParaRPr lang="en-US"/>
        </a:p>
      </dgm:t>
    </dgm:pt>
    <dgm:pt modelId="{EF207C6B-9E13-41A4-A987-4833B579CF02}">
      <dgm:prSet phldr="0"/>
      <dgm:spPr/>
      <dgm:t>
        <a:bodyPr/>
        <a:lstStyle/>
        <a:p>
          <a:pPr rtl="0"/>
          <a:r>
            <a:rPr lang="bg-BG" dirty="0">
              <a:latin typeface="Calibri Light" panose="020F0302020204030204"/>
            </a:rPr>
            <a:t>Анализ</a:t>
          </a:r>
          <a:endParaRPr lang="en-US" dirty="0">
            <a:latin typeface="Calibri Light" panose="020F0302020204030204"/>
          </a:endParaRPr>
        </a:p>
      </dgm:t>
    </dgm:pt>
    <dgm:pt modelId="{265401C6-0675-4A8D-80E6-33EC830BBA32}" type="parTrans" cxnId="{73E0F380-9C68-4320-A58B-FA14C7E21AF9}">
      <dgm:prSet/>
      <dgm:spPr/>
      <dgm:t>
        <a:bodyPr/>
        <a:lstStyle/>
        <a:p>
          <a:endParaRPr lang="bg-BG"/>
        </a:p>
      </dgm:t>
    </dgm:pt>
    <dgm:pt modelId="{C3425BF8-6E16-431C-977C-9CC01F5F7556}" type="sibTrans" cxnId="{73E0F380-9C68-4320-A58B-FA14C7E21AF9}">
      <dgm:prSet/>
      <dgm:spPr/>
      <dgm:t>
        <a:bodyPr/>
        <a:lstStyle/>
        <a:p>
          <a:endParaRPr lang="bg-BG"/>
        </a:p>
      </dgm:t>
    </dgm:pt>
    <dgm:pt modelId="{2863BBF6-D411-49C5-9EFC-E8A561B3278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Мотивация</a:t>
          </a:r>
        </a:p>
      </dgm:t>
    </dgm:pt>
    <dgm:pt modelId="{7318CF5E-23BF-4038-B59E-F8F53553B888}" type="parTrans" cxnId="{3C64DD4A-AEAD-4C32-B989-C0A299CBEA76}">
      <dgm:prSet/>
      <dgm:spPr/>
      <dgm:t>
        <a:bodyPr/>
        <a:lstStyle/>
        <a:p>
          <a:endParaRPr lang="bg-BG"/>
        </a:p>
      </dgm:t>
    </dgm:pt>
    <dgm:pt modelId="{A563E7F7-513D-45B9-8F43-13667CFA6A05}" type="sibTrans" cxnId="{3C64DD4A-AEAD-4C32-B989-C0A299CBEA76}">
      <dgm:prSet/>
      <dgm:spPr/>
      <dgm:t>
        <a:bodyPr/>
        <a:lstStyle/>
        <a:p>
          <a:endParaRPr lang="bg-BG"/>
        </a:p>
      </dgm:t>
    </dgm:pt>
    <dgm:pt modelId="{A3B4A54B-2535-4709-B155-94718406109E}" type="pres">
      <dgm:prSet presAssocID="{9E8DD8A5-AB46-47E0-A4CF-B429A89BD14F}" presName="cycle" presStyleCnt="0">
        <dgm:presLayoutVars>
          <dgm:dir/>
          <dgm:resizeHandles val="exact"/>
        </dgm:presLayoutVars>
      </dgm:prSet>
      <dgm:spPr/>
    </dgm:pt>
    <dgm:pt modelId="{597AD755-CB2D-4996-9837-1A6E7CA28E5A}" type="pres">
      <dgm:prSet presAssocID="{EF207C6B-9E13-41A4-A987-4833B579CF02}" presName="dummy" presStyleCnt="0"/>
      <dgm:spPr/>
    </dgm:pt>
    <dgm:pt modelId="{5210C349-EE5F-406A-8E7B-ED756ED1B2E3}" type="pres">
      <dgm:prSet presAssocID="{EF207C6B-9E13-41A4-A987-4833B579CF02}" presName="node" presStyleLbl="revTx" presStyleIdx="0" presStyleCnt="5">
        <dgm:presLayoutVars>
          <dgm:bulletEnabled val="1"/>
        </dgm:presLayoutVars>
      </dgm:prSet>
      <dgm:spPr/>
    </dgm:pt>
    <dgm:pt modelId="{8D139F38-0D46-4B49-A5C5-4FE37D1452C4}" type="pres">
      <dgm:prSet presAssocID="{C3425BF8-6E16-431C-977C-9CC01F5F7556}" presName="sibTrans" presStyleLbl="node1" presStyleIdx="0" presStyleCnt="5"/>
      <dgm:spPr/>
    </dgm:pt>
    <dgm:pt modelId="{6253D52F-F220-4290-A00F-C364C6B4E0D8}" type="pres">
      <dgm:prSet presAssocID="{2863BBF6-D411-49C5-9EFC-E8A561B3278D}" presName="dummy" presStyleCnt="0"/>
      <dgm:spPr/>
    </dgm:pt>
    <dgm:pt modelId="{A85368C3-CFE3-4DE3-B5E7-EF5BCBEF36A8}" type="pres">
      <dgm:prSet presAssocID="{2863BBF6-D411-49C5-9EFC-E8A561B3278D}" presName="node" presStyleLbl="revTx" presStyleIdx="1" presStyleCnt="5">
        <dgm:presLayoutVars>
          <dgm:bulletEnabled val="1"/>
        </dgm:presLayoutVars>
      </dgm:prSet>
      <dgm:spPr/>
    </dgm:pt>
    <dgm:pt modelId="{08B12D8F-E316-420E-8EAA-753487110DAC}" type="pres">
      <dgm:prSet presAssocID="{A563E7F7-513D-45B9-8F43-13667CFA6A05}" presName="sibTrans" presStyleLbl="node1" presStyleIdx="1" presStyleCnt="5"/>
      <dgm:spPr/>
    </dgm:pt>
    <dgm:pt modelId="{BB948866-FA55-42ED-94DD-39B4A93C6AA3}" type="pres">
      <dgm:prSet presAssocID="{E3AB16E7-F6B0-4963-8F88-F47C02F52C0E}" presName="dummy" presStyleCnt="0"/>
      <dgm:spPr/>
    </dgm:pt>
    <dgm:pt modelId="{35DBACA6-15B1-45E9-8469-3DE7A5C24462}" type="pres">
      <dgm:prSet presAssocID="{E3AB16E7-F6B0-4963-8F88-F47C02F52C0E}" presName="node" presStyleLbl="revTx" presStyleIdx="2" presStyleCnt="5">
        <dgm:presLayoutVars>
          <dgm:bulletEnabled val="1"/>
        </dgm:presLayoutVars>
      </dgm:prSet>
      <dgm:spPr/>
    </dgm:pt>
    <dgm:pt modelId="{A4C0393A-128A-4607-A222-FEC35F5F3D6C}" type="pres">
      <dgm:prSet presAssocID="{5F4B0427-F689-4BF8-A104-49A946ABCA1C}" presName="sibTrans" presStyleLbl="node1" presStyleIdx="2" presStyleCnt="5"/>
      <dgm:spPr/>
    </dgm:pt>
    <dgm:pt modelId="{2553214E-7DB9-474C-99B3-3AF0FD65CD48}" type="pres">
      <dgm:prSet presAssocID="{6125FBF0-D0CC-4E89-9264-ECF710C3D77F}" presName="dummy" presStyleCnt="0"/>
      <dgm:spPr/>
    </dgm:pt>
    <dgm:pt modelId="{1169EE72-D011-4ECC-B2F8-A7D78B6DBD78}" type="pres">
      <dgm:prSet presAssocID="{6125FBF0-D0CC-4E89-9264-ECF710C3D77F}" presName="node" presStyleLbl="revTx" presStyleIdx="3" presStyleCnt="5">
        <dgm:presLayoutVars>
          <dgm:bulletEnabled val="1"/>
        </dgm:presLayoutVars>
      </dgm:prSet>
      <dgm:spPr/>
    </dgm:pt>
    <dgm:pt modelId="{FC9DBF7E-526A-46AB-83E9-B321D0827C1D}" type="pres">
      <dgm:prSet presAssocID="{79F07D07-C3DA-4A6C-8AA3-D885C82F3DE7}" presName="sibTrans" presStyleLbl="node1" presStyleIdx="3" presStyleCnt="5"/>
      <dgm:spPr/>
    </dgm:pt>
    <dgm:pt modelId="{B27D5481-0D7B-4F8B-80F9-42AA0DA7F672}" type="pres">
      <dgm:prSet presAssocID="{F43BD7AD-66EE-4B58-B8CC-BF3FE9548C96}" presName="dummy" presStyleCnt="0"/>
      <dgm:spPr/>
    </dgm:pt>
    <dgm:pt modelId="{CCBB11C0-D8CF-4385-86C6-7FD40F585892}" type="pres">
      <dgm:prSet presAssocID="{F43BD7AD-66EE-4B58-B8CC-BF3FE9548C96}" presName="node" presStyleLbl="revTx" presStyleIdx="4" presStyleCnt="5">
        <dgm:presLayoutVars>
          <dgm:bulletEnabled val="1"/>
        </dgm:presLayoutVars>
      </dgm:prSet>
      <dgm:spPr/>
    </dgm:pt>
    <dgm:pt modelId="{8731DDCD-96DF-4E23-B03D-4F8159DF5465}" type="pres">
      <dgm:prSet presAssocID="{3DF6A9C9-C080-416D-9738-264B78DB3AA9}" presName="sibTrans" presStyleLbl="node1" presStyleIdx="4" presStyleCnt="5"/>
      <dgm:spPr/>
    </dgm:pt>
  </dgm:ptLst>
  <dgm:cxnLst>
    <dgm:cxn modelId="{66404F10-DBC2-4A96-89EB-0E0F0CFB3542}" type="presOf" srcId="{C3425BF8-6E16-431C-977C-9CC01F5F7556}" destId="{8D139F38-0D46-4B49-A5C5-4FE37D1452C4}" srcOrd="0" destOrd="0" presId="urn:microsoft.com/office/officeart/2005/8/layout/cycle1"/>
    <dgm:cxn modelId="{92E8921C-D4B9-43D1-8CE4-206693775BCD}" type="presOf" srcId="{E3AB16E7-F6B0-4963-8F88-F47C02F52C0E}" destId="{35DBACA6-15B1-45E9-8469-3DE7A5C24462}" srcOrd="0" destOrd="0" presId="urn:microsoft.com/office/officeart/2005/8/layout/cycle1"/>
    <dgm:cxn modelId="{CA7AB31D-881D-44F9-9550-A959641B71C4}" type="presOf" srcId="{3DF6A9C9-C080-416D-9738-264B78DB3AA9}" destId="{8731DDCD-96DF-4E23-B03D-4F8159DF5465}" srcOrd="0" destOrd="0" presId="urn:microsoft.com/office/officeart/2005/8/layout/cycle1"/>
    <dgm:cxn modelId="{74421E3E-626E-4D6D-BF2B-40A1FF4C034A}" type="presOf" srcId="{79F07D07-C3DA-4A6C-8AA3-D885C82F3DE7}" destId="{FC9DBF7E-526A-46AB-83E9-B321D0827C1D}" srcOrd="0" destOrd="0" presId="urn:microsoft.com/office/officeart/2005/8/layout/cycle1"/>
    <dgm:cxn modelId="{5EF6A840-489B-4DB3-BC56-316C8CCE42C9}" type="presOf" srcId="{EF207C6B-9E13-41A4-A987-4833B579CF02}" destId="{5210C349-EE5F-406A-8E7B-ED756ED1B2E3}" srcOrd="0" destOrd="0" presId="urn:microsoft.com/office/officeart/2005/8/layout/cycle1"/>
    <dgm:cxn modelId="{3C64DD4A-AEAD-4C32-B989-C0A299CBEA76}" srcId="{9E8DD8A5-AB46-47E0-A4CF-B429A89BD14F}" destId="{2863BBF6-D411-49C5-9EFC-E8A561B3278D}" srcOrd="1" destOrd="0" parTransId="{7318CF5E-23BF-4038-B59E-F8F53553B888}" sibTransId="{A563E7F7-513D-45B9-8F43-13667CFA6A05}"/>
    <dgm:cxn modelId="{9287DA4B-F80A-4665-9CF8-B7DEF849AD74}" srcId="{9E8DD8A5-AB46-47E0-A4CF-B429A89BD14F}" destId="{6125FBF0-D0CC-4E89-9264-ECF710C3D77F}" srcOrd="3" destOrd="0" parTransId="{7BCBD369-FDF0-4F74-B538-A3A8B60A4EEC}" sibTransId="{79F07D07-C3DA-4A6C-8AA3-D885C82F3DE7}"/>
    <dgm:cxn modelId="{A768657F-58A0-4E90-9575-6C268B50E18D}" type="presOf" srcId="{F43BD7AD-66EE-4B58-B8CC-BF3FE9548C96}" destId="{CCBB11C0-D8CF-4385-86C6-7FD40F585892}" srcOrd="0" destOrd="0" presId="urn:microsoft.com/office/officeart/2005/8/layout/cycle1"/>
    <dgm:cxn modelId="{73E0F380-9C68-4320-A58B-FA14C7E21AF9}" srcId="{9E8DD8A5-AB46-47E0-A4CF-B429A89BD14F}" destId="{EF207C6B-9E13-41A4-A987-4833B579CF02}" srcOrd="0" destOrd="0" parTransId="{265401C6-0675-4A8D-80E6-33EC830BBA32}" sibTransId="{C3425BF8-6E16-431C-977C-9CC01F5F7556}"/>
    <dgm:cxn modelId="{47648A82-5A77-49F7-A7A2-CE465D5988AD}" type="presOf" srcId="{9E8DD8A5-AB46-47E0-A4CF-B429A89BD14F}" destId="{A3B4A54B-2535-4709-B155-94718406109E}" srcOrd="0" destOrd="0" presId="urn:microsoft.com/office/officeart/2005/8/layout/cycle1"/>
    <dgm:cxn modelId="{A3EEE0A6-B215-4D38-9106-7D6A4641ED4B}" type="presOf" srcId="{6125FBF0-D0CC-4E89-9264-ECF710C3D77F}" destId="{1169EE72-D011-4ECC-B2F8-A7D78B6DBD78}" srcOrd="0" destOrd="0" presId="urn:microsoft.com/office/officeart/2005/8/layout/cycle1"/>
    <dgm:cxn modelId="{54A7AAB6-29A1-4A40-B5C9-D8B5A489AC35}" srcId="{9E8DD8A5-AB46-47E0-A4CF-B429A89BD14F}" destId="{F43BD7AD-66EE-4B58-B8CC-BF3FE9548C96}" srcOrd="4" destOrd="0" parTransId="{75ED2128-EFAA-4980-B3C1-FEA9CF19CE97}" sibTransId="{3DF6A9C9-C080-416D-9738-264B78DB3AA9}"/>
    <dgm:cxn modelId="{F71E2FBB-4BF9-4AC8-892C-F5F516C8F6C5}" type="presOf" srcId="{2863BBF6-D411-49C5-9EFC-E8A561B3278D}" destId="{A85368C3-CFE3-4DE3-B5E7-EF5BCBEF36A8}" srcOrd="0" destOrd="0" presId="urn:microsoft.com/office/officeart/2005/8/layout/cycle1"/>
    <dgm:cxn modelId="{B9C67FD6-523D-4B38-BF99-7095532599AC}" type="presOf" srcId="{5F4B0427-F689-4BF8-A104-49A946ABCA1C}" destId="{A4C0393A-128A-4607-A222-FEC35F5F3D6C}" srcOrd="0" destOrd="0" presId="urn:microsoft.com/office/officeart/2005/8/layout/cycle1"/>
    <dgm:cxn modelId="{71E54DEC-1942-4127-BBFB-DF0777F0C47A}" srcId="{9E8DD8A5-AB46-47E0-A4CF-B429A89BD14F}" destId="{E3AB16E7-F6B0-4963-8F88-F47C02F52C0E}" srcOrd="2" destOrd="0" parTransId="{728E8FF6-B3FA-4339-9E87-FEBE75187324}" sibTransId="{5F4B0427-F689-4BF8-A104-49A946ABCA1C}"/>
    <dgm:cxn modelId="{F56930F8-D706-43B7-B066-6622D1DE772A}" type="presOf" srcId="{A563E7F7-513D-45B9-8F43-13667CFA6A05}" destId="{08B12D8F-E316-420E-8EAA-753487110DAC}" srcOrd="0" destOrd="0" presId="urn:microsoft.com/office/officeart/2005/8/layout/cycle1"/>
    <dgm:cxn modelId="{8944FFB5-D923-42B3-96A2-81D80FFFADAE}" type="presParOf" srcId="{A3B4A54B-2535-4709-B155-94718406109E}" destId="{597AD755-CB2D-4996-9837-1A6E7CA28E5A}" srcOrd="0" destOrd="0" presId="urn:microsoft.com/office/officeart/2005/8/layout/cycle1"/>
    <dgm:cxn modelId="{72D52AE4-5AC3-4010-9ECA-2552BC894F41}" type="presParOf" srcId="{A3B4A54B-2535-4709-B155-94718406109E}" destId="{5210C349-EE5F-406A-8E7B-ED756ED1B2E3}" srcOrd="1" destOrd="0" presId="urn:microsoft.com/office/officeart/2005/8/layout/cycle1"/>
    <dgm:cxn modelId="{9A18F6D8-C1B9-4652-8D3E-A2C017209158}" type="presParOf" srcId="{A3B4A54B-2535-4709-B155-94718406109E}" destId="{8D139F38-0D46-4B49-A5C5-4FE37D1452C4}" srcOrd="2" destOrd="0" presId="urn:microsoft.com/office/officeart/2005/8/layout/cycle1"/>
    <dgm:cxn modelId="{212EAEE9-90A4-4BD1-B9C3-93E20004B9E0}" type="presParOf" srcId="{A3B4A54B-2535-4709-B155-94718406109E}" destId="{6253D52F-F220-4290-A00F-C364C6B4E0D8}" srcOrd="3" destOrd="0" presId="urn:microsoft.com/office/officeart/2005/8/layout/cycle1"/>
    <dgm:cxn modelId="{034C2BD1-5C5A-4FCF-9C3A-BE814ADF7DB8}" type="presParOf" srcId="{A3B4A54B-2535-4709-B155-94718406109E}" destId="{A85368C3-CFE3-4DE3-B5E7-EF5BCBEF36A8}" srcOrd="4" destOrd="0" presId="urn:microsoft.com/office/officeart/2005/8/layout/cycle1"/>
    <dgm:cxn modelId="{39F1809B-A8D4-4562-BC45-D921BBF8B2A8}" type="presParOf" srcId="{A3B4A54B-2535-4709-B155-94718406109E}" destId="{08B12D8F-E316-420E-8EAA-753487110DAC}" srcOrd="5" destOrd="0" presId="urn:microsoft.com/office/officeart/2005/8/layout/cycle1"/>
    <dgm:cxn modelId="{F22A35CC-D751-4466-97DE-D3B6722C375C}" type="presParOf" srcId="{A3B4A54B-2535-4709-B155-94718406109E}" destId="{BB948866-FA55-42ED-94DD-39B4A93C6AA3}" srcOrd="6" destOrd="0" presId="urn:microsoft.com/office/officeart/2005/8/layout/cycle1"/>
    <dgm:cxn modelId="{618DA033-2FF3-4FBD-8644-4C507113FB03}" type="presParOf" srcId="{A3B4A54B-2535-4709-B155-94718406109E}" destId="{35DBACA6-15B1-45E9-8469-3DE7A5C24462}" srcOrd="7" destOrd="0" presId="urn:microsoft.com/office/officeart/2005/8/layout/cycle1"/>
    <dgm:cxn modelId="{9C8291F9-DB47-404A-917E-F1A970F57B9D}" type="presParOf" srcId="{A3B4A54B-2535-4709-B155-94718406109E}" destId="{A4C0393A-128A-4607-A222-FEC35F5F3D6C}" srcOrd="8" destOrd="0" presId="urn:microsoft.com/office/officeart/2005/8/layout/cycle1"/>
    <dgm:cxn modelId="{FE6321D6-56CF-4F63-A278-35C591A71ED9}" type="presParOf" srcId="{A3B4A54B-2535-4709-B155-94718406109E}" destId="{2553214E-7DB9-474C-99B3-3AF0FD65CD48}" srcOrd="9" destOrd="0" presId="urn:microsoft.com/office/officeart/2005/8/layout/cycle1"/>
    <dgm:cxn modelId="{CB139D15-E700-41E3-B7EA-ED30388DBF53}" type="presParOf" srcId="{A3B4A54B-2535-4709-B155-94718406109E}" destId="{1169EE72-D011-4ECC-B2F8-A7D78B6DBD78}" srcOrd="10" destOrd="0" presId="urn:microsoft.com/office/officeart/2005/8/layout/cycle1"/>
    <dgm:cxn modelId="{871CB5F3-67D2-430F-95F0-BD03D65DAF2C}" type="presParOf" srcId="{A3B4A54B-2535-4709-B155-94718406109E}" destId="{FC9DBF7E-526A-46AB-83E9-B321D0827C1D}" srcOrd="11" destOrd="0" presId="urn:microsoft.com/office/officeart/2005/8/layout/cycle1"/>
    <dgm:cxn modelId="{D09D9075-F3FC-4E7A-BC99-B6F1DFA6A1E6}" type="presParOf" srcId="{A3B4A54B-2535-4709-B155-94718406109E}" destId="{B27D5481-0D7B-4F8B-80F9-42AA0DA7F672}" srcOrd="12" destOrd="0" presId="urn:microsoft.com/office/officeart/2005/8/layout/cycle1"/>
    <dgm:cxn modelId="{A98D15A8-62B7-4AFA-806B-7237EB30F40B}" type="presParOf" srcId="{A3B4A54B-2535-4709-B155-94718406109E}" destId="{CCBB11C0-D8CF-4385-86C6-7FD40F585892}" srcOrd="13" destOrd="0" presId="urn:microsoft.com/office/officeart/2005/8/layout/cycle1"/>
    <dgm:cxn modelId="{6C0A48C7-1693-4016-A202-D12F4D0A37BC}" type="presParOf" srcId="{A3B4A54B-2535-4709-B155-94718406109E}" destId="{8731DDCD-96DF-4E23-B03D-4F8159DF546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E5859-BD0A-4A3D-A57F-F16C8EBE3D29}" type="doc">
      <dgm:prSet loTypeId="urn:microsoft.com/office/officeart/2005/8/layout/equation1" loCatId="relationship" qsTypeId="urn:microsoft.com/office/officeart/2005/8/quickstyle/3d2" qsCatId="3D" csTypeId="urn:microsoft.com/office/officeart/2005/8/colors/colorful2" csCatId="colorful" phldr="1"/>
      <dgm:spPr/>
    </dgm:pt>
    <dgm:pt modelId="{39C6EFBB-908A-41FC-B11C-1D3F69AC36F3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Планиране</a:t>
          </a:r>
          <a:endParaRPr lang="en-US" dirty="0" err="1"/>
        </a:p>
      </dgm:t>
    </dgm:pt>
    <dgm:pt modelId="{661DDE36-C4C6-4CCA-A20A-D52721381DD1}" type="parTrans" cxnId="{71FEBE53-68D5-4AA8-9E6D-C669AB0CFBF7}">
      <dgm:prSet/>
      <dgm:spPr/>
    </dgm:pt>
    <dgm:pt modelId="{B4D1C4EC-11FC-466C-B2EB-1AF5C298E862}" type="sibTrans" cxnId="{71FEBE53-68D5-4AA8-9E6D-C669AB0CFBF7}">
      <dgm:prSet/>
      <dgm:spPr/>
      <dgm:t>
        <a:bodyPr/>
        <a:lstStyle/>
        <a:p>
          <a:endParaRPr lang="en-US"/>
        </a:p>
      </dgm:t>
    </dgm:pt>
    <dgm:pt modelId="{EAC79B10-EAFB-4242-8A29-71AB76C4D1D6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Мотивация</a:t>
          </a:r>
          <a:endParaRPr lang="en-US" dirty="0" err="1"/>
        </a:p>
      </dgm:t>
    </dgm:pt>
    <dgm:pt modelId="{E66F0191-B988-416E-B280-CE83311800C5}" type="parTrans" cxnId="{1CC95802-28C0-4BC1-BAF8-24EDD4FEBACB}">
      <dgm:prSet/>
      <dgm:spPr/>
    </dgm:pt>
    <dgm:pt modelId="{FA06BBD6-FB18-41DD-85A5-32CAD959E9EC}" type="sibTrans" cxnId="{1CC95802-28C0-4BC1-BAF8-24EDD4FEBACB}">
      <dgm:prSet/>
      <dgm:spPr/>
      <dgm:t>
        <a:bodyPr/>
        <a:lstStyle/>
        <a:p>
          <a:endParaRPr lang="en-US"/>
        </a:p>
      </dgm:t>
    </dgm:pt>
    <dgm:pt modelId="{164E1F6E-22FB-44A7-8A17-0A4B42301D4E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Разработка</a:t>
          </a:r>
          <a:endParaRPr lang="en-US" dirty="0" err="1"/>
        </a:p>
      </dgm:t>
    </dgm:pt>
    <dgm:pt modelId="{B54BC326-2400-4556-AE04-01ACCABF1D22}" type="parTrans" cxnId="{360760B0-0563-4F8C-BA6C-7BA6F32A95DA}">
      <dgm:prSet/>
      <dgm:spPr/>
    </dgm:pt>
    <dgm:pt modelId="{045DB7B0-D068-4EC3-A1D7-2ADD45A67762}" type="sibTrans" cxnId="{360760B0-0563-4F8C-BA6C-7BA6F32A95DA}">
      <dgm:prSet/>
      <dgm:spPr/>
    </dgm:pt>
    <dgm:pt modelId="{E750EB52-007D-418E-B118-F1218DAACA7D}" type="pres">
      <dgm:prSet presAssocID="{EC2E5859-BD0A-4A3D-A57F-F16C8EBE3D29}" presName="linearFlow" presStyleCnt="0">
        <dgm:presLayoutVars>
          <dgm:dir/>
          <dgm:resizeHandles val="exact"/>
        </dgm:presLayoutVars>
      </dgm:prSet>
      <dgm:spPr/>
    </dgm:pt>
    <dgm:pt modelId="{9F71A7D4-9E1D-4BBE-A768-206C058F873D}" type="pres">
      <dgm:prSet presAssocID="{39C6EFBB-908A-41FC-B11C-1D3F69AC36F3}" presName="node" presStyleLbl="node1" presStyleIdx="0" presStyleCnt="3">
        <dgm:presLayoutVars>
          <dgm:bulletEnabled val="1"/>
        </dgm:presLayoutVars>
      </dgm:prSet>
      <dgm:spPr/>
    </dgm:pt>
    <dgm:pt modelId="{D32562C2-D5E5-464C-BE9E-706FD66022E2}" type="pres">
      <dgm:prSet presAssocID="{B4D1C4EC-11FC-466C-B2EB-1AF5C298E862}" presName="spacerL" presStyleCnt="0"/>
      <dgm:spPr/>
    </dgm:pt>
    <dgm:pt modelId="{A8953584-FC12-4217-A29F-8AE3C5F32E65}" type="pres">
      <dgm:prSet presAssocID="{B4D1C4EC-11FC-466C-B2EB-1AF5C298E862}" presName="sibTrans" presStyleLbl="sibTrans2D1" presStyleIdx="0" presStyleCnt="2"/>
      <dgm:spPr/>
    </dgm:pt>
    <dgm:pt modelId="{FDE94E99-8AE9-45C3-B1D4-3B744CD9E3B9}" type="pres">
      <dgm:prSet presAssocID="{B4D1C4EC-11FC-466C-B2EB-1AF5C298E862}" presName="spacerR" presStyleCnt="0"/>
      <dgm:spPr/>
    </dgm:pt>
    <dgm:pt modelId="{09DF5513-469D-4309-949A-7A7A8C930808}" type="pres">
      <dgm:prSet presAssocID="{EAC79B10-EAFB-4242-8A29-71AB76C4D1D6}" presName="node" presStyleLbl="node1" presStyleIdx="1" presStyleCnt="3">
        <dgm:presLayoutVars>
          <dgm:bulletEnabled val="1"/>
        </dgm:presLayoutVars>
      </dgm:prSet>
      <dgm:spPr/>
    </dgm:pt>
    <dgm:pt modelId="{61C06DF1-14D5-414B-9666-5C659600AD36}" type="pres">
      <dgm:prSet presAssocID="{FA06BBD6-FB18-41DD-85A5-32CAD959E9EC}" presName="spacerL" presStyleCnt="0"/>
      <dgm:spPr/>
    </dgm:pt>
    <dgm:pt modelId="{BA7F8B21-9E74-488B-914A-C88B2DA851A8}" type="pres">
      <dgm:prSet presAssocID="{FA06BBD6-FB18-41DD-85A5-32CAD959E9EC}" presName="sibTrans" presStyleLbl="sibTrans2D1" presStyleIdx="1" presStyleCnt="2"/>
      <dgm:spPr/>
    </dgm:pt>
    <dgm:pt modelId="{2CA4AD19-9E02-4A26-A912-BD49B2386A16}" type="pres">
      <dgm:prSet presAssocID="{FA06BBD6-FB18-41DD-85A5-32CAD959E9EC}" presName="spacerR" presStyleCnt="0"/>
      <dgm:spPr/>
    </dgm:pt>
    <dgm:pt modelId="{E62D487E-C3EE-49A3-BCFE-A0ADA6893C0C}" type="pres">
      <dgm:prSet presAssocID="{164E1F6E-22FB-44A7-8A17-0A4B42301D4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C95802-28C0-4BC1-BAF8-24EDD4FEBACB}" srcId="{EC2E5859-BD0A-4A3D-A57F-F16C8EBE3D29}" destId="{EAC79B10-EAFB-4242-8A29-71AB76C4D1D6}" srcOrd="1" destOrd="0" parTransId="{E66F0191-B988-416E-B280-CE83311800C5}" sibTransId="{FA06BBD6-FB18-41DD-85A5-32CAD959E9EC}"/>
    <dgm:cxn modelId="{0FC43A13-98F8-400F-A273-D071E004CD78}" type="presOf" srcId="{39C6EFBB-908A-41FC-B11C-1D3F69AC36F3}" destId="{9F71A7D4-9E1D-4BBE-A768-206C058F873D}" srcOrd="0" destOrd="0" presId="urn:microsoft.com/office/officeart/2005/8/layout/equation1"/>
    <dgm:cxn modelId="{AE604E13-89B5-44E7-AFE2-5058731C9679}" type="presOf" srcId="{EAC79B10-EAFB-4242-8A29-71AB76C4D1D6}" destId="{09DF5513-469D-4309-949A-7A7A8C930808}" srcOrd="0" destOrd="0" presId="urn:microsoft.com/office/officeart/2005/8/layout/equation1"/>
    <dgm:cxn modelId="{722DFC34-56C8-43F7-8F19-D2B0CD41C078}" type="presOf" srcId="{FA06BBD6-FB18-41DD-85A5-32CAD959E9EC}" destId="{BA7F8B21-9E74-488B-914A-C88B2DA851A8}" srcOrd="0" destOrd="0" presId="urn:microsoft.com/office/officeart/2005/8/layout/equation1"/>
    <dgm:cxn modelId="{71FEBE53-68D5-4AA8-9E6D-C669AB0CFBF7}" srcId="{EC2E5859-BD0A-4A3D-A57F-F16C8EBE3D29}" destId="{39C6EFBB-908A-41FC-B11C-1D3F69AC36F3}" srcOrd="0" destOrd="0" parTransId="{661DDE36-C4C6-4CCA-A20A-D52721381DD1}" sibTransId="{B4D1C4EC-11FC-466C-B2EB-1AF5C298E862}"/>
    <dgm:cxn modelId="{C6BCD695-8338-4B98-A990-0CE265027CAD}" type="presOf" srcId="{164E1F6E-22FB-44A7-8A17-0A4B42301D4E}" destId="{E62D487E-C3EE-49A3-BCFE-A0ADA6893C0C}" srcOrd="0" destOrd="0" presId="urn:microsoft.com/office/officeart/2005/8/layout/equation1"/>
    <dgm:cxn modelId="{4036B3A1-F0D8-431E-82B0-348F515B52EB}" type="presOf" srcId="{B4D1C4EC-11FC-466C-B2EB-1AF5C298E862}" destId="{A8953584-FC12-4217-A29F-8AE3C5F32E65}" srcOrd="0" destOrd="0" presId="urn:microsoft.com/office/officeart/2005/8/layout/equation1"/>
    <dgm:cxn modelId="{CEC311AA-EB9D-48A6-8921-AC7E94467920}" type="presOf" srcId="{EC2E5859-BD0A-4A3D-A57F-F16C8EBE3D29}" destId="{E750EB52-007D-418E-B118-F1218DAACA7D}" srcOrd="0" destOrd="0" presId="urn:microsoft.com/office/officeart/2005/8/layout/equation1"/>
    <dgm:cxn modelId="{360760B0-0563-4F8C-BA6C-7BA6F32A95DA}" srcId="{EC2E5859-BD0A-4A3D-A57F-F16C8EBE3D29}" destId="{164E1F6E-22FB-44A7-8A17-0A4B42301D4E}" srcOrd="2" destOrd="0" parTransId="{B54BC326-2400-4556-AE04-01ACCABF1D22}" sibTransId="{045DB7B0-D068-4EC3-A1D7-2ADD45A67762}"/>
    <dgm:cxn modelId="{3B0A0B00-F8E4-4975-B523-FB2B9A6C7007}" type="presParOf" srcId="{E750EB52-007D-418E-B118-F1218DAACA7D}" destId="{9F71A7D4-9E1D-4BBE-A768-206C058F873D}" srcOrd="0" destOrd="0" presId="urn:microsoft.com/office/officeart/2005/8/layout/equation1"/>
    <dgm:cxn modelId="{0FEDAA6C-73C5-4D4A-BE5F-C10244605A4E}" type="presParOf" srcId="{E750EB52-007D-418E-B118-F1218DAACA7D}" destId="{D32562C2-D5E5-464C-BE9E-706FD66022E2}" srcOrd="1" destOrd="0" presId="urn:microsoft.com/office/officeart/2005/8/layout/equation1"/>
    <dgm:cxn modelId="{34200738-4D80-4178-8564-54776C2EEDE9}" type="presParOf" srcId="{E750EB52-007D-418E-B118-F1218DAACA7D}" destId="{A8953584-FC12-4217-A29F-8AE3C5F32E65}" srcOrd="2" destOrd="0" presId="urn:microsoft.com/office/officeart/2005/8/layout/equation1"/>
    <dgm:cxn modelId="{AC1F32FC-23B3-4A64-BF60-D1EA2638A61A}" type="presParOf" srcId="{E750EB52-007D-418E-B118-F1218DAACA7D}" destId="{FDE94E99-8AE9-45C3-B1D4-3B744CD9E3B9}" srcOrd="3" destOrd="0" presId="urn:microsoft.com/office/officeart/2005/8/layout/equation1"/>
    <dgm:cxn modelId="{53E8CE77-927A-470B-930C-064A06560935}" type="presParOf" srcId="{E750EB52-007D-418E-B118-F1218DAACA7D}" destId="{09DF5513-469D-4309-949A-7A7A8C930808}" srcOrd="4" destOrd="0" presId="urn:microsoft.com/office/officeart/2005/8/layout/equation1"/>
    <dgm:cxn modelId="{6643E99E-F702-490E-8A1A-133043E7638B}" type="presParOf" srcId="{E750EB52-007D-418E-B118-F1218DAACA7D}" destId="{61C06DF1-14D5-414B-9666-5C659600AD36}" srcOrd="5" destOrd="0" presId="urn:microsoft.com/office/officeart/2005/8/layout/equation1"/>
    <dgm:cxn modelId="{58BEE04A-543F-4B76-A890-71C5198256FD}" type="presParOf" srcId="{E750EB52-007D-418E-B118-F1218DAACA7D}" destId="{BA7F8B21-9E74-488B-914A-C88B2DA851A8}" srcOrd="6" destOrd="0" presId="urn:microsoft.com/office/officeart/2005/8/layout/equation1"/>
    <dgm:cxn modelId="{D83CCF95-55B9-4934-A9C9-FC96B8E4113C}" type="presParOf" srcId="{E750EB52-007D-418E-B118-F1218DAACA7D}" destId="{2CA4AD19-9E02-4A26-A912-BD49B2386A16}" srcOrd="7" destOrd="0" presId="urn:microsoft.com/office/officeart/2005/8/layout/equation1"/>
    <dgm:cxn modelId="{8E75BE13-599E-4A24-96B4-2AE1607C32F8}" type="presParOf" srcId="{E750EB52-007D-418E-B118-F1218DAACA7D}" destId="{E62D487E-C3EE-49A3-BCFE-A0ADA6893C0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25031-8439-4630-96EB-F70BE4F87DFF}" type="doc">
      <dgm:prSet loTypeId="urn:microsoft.com/office/officeart/2005/8/layout/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047399-F7CF-400B-BEA6-D14D984F0921}">
      <dgm:prSet phldrT="[Text]" phldr="0"/>
      <dgm:spPr/>
      <dgm:t>
        <a:bodyPr/>
        <a:lstStyle/>
        <a:p>
          <a:pPr rtl="0"/>
          <a:r>
            <a:rPr lang="en-US" dirty="0"/>
            <a:t>Определяне, изясняване и разбиране на изискванията за продукта</a:t>
          </a:r>
        </a:p>
      </dgm:t>
    </dgm:pt>
    <dgm:pt modelId="{EE030CEB-73A1-4864-B185-A032BA2E37FC}" type="parTrans" cxnId="{5277143F-2E45-4C75-B65F-B668A02C6711}">
      <dgm:prSet/>
      <dgm:spPr/>
      <dgm:t>
        <a:bodyPr/>
        <a:lstStyle/>
        <a:p>
          <a:endParaRPr lang="en-US"/>
        </a:p>
      </dgm:t>
    </dgm:pt>
    <dgm:pt modelId="{66AB014E-7E4B-4890-A0A3-4EA6DB651603}" type="sibTrans" cxnId="{5277143F-2E45-4C75-B65F-B668A02C6711}">
      <dgm:prSet/>
      <dgm:spPr/>
      <dgm:t>
        <a:bodyPr/>
        <a:lstStyle/>
        <a:p>
          <a:endParaRPr lang="en-US"/>
        </a:p>
      </dgm:t>
    </dgm:pt>
    <dgm:pt modelId="{DC1A3E13-E690-4237-9D47-6472D074DA9A}">
      <dgm:prSet phldrT="[Text]" phldr="0"/>
      <dgm:spPr/>
      <dgm:t>
        <a:bodyPr/>
        <a:lstStyle/>
        <a:p>
          <a:pPr rtl="0"/>
          <a:r>
            <a:rPr lang="en-US" dirty="0" err="1"/>
            <a:t>Изготвяне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подробна</a:t>
          </a:r>
          <a:r>
            <a:rPr lang="en-US" dirty="0"/>
            <a:t> </a:t>
          </a:r>
          <a:r>
            <a:rPr lang="en-US" dirty="0" err="1"/>
            <a:t>техническа</a:t>
          </a:r>
          <a:r>
            <a:rPr lang="en-US" dirty="0"/>
            <a:t> </a:t>
          </a:r>
          <a:r>
            <a:rPr lang="en-US" dirty="0" err="1"/>
            <a:t>спецификация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проекта</a:t>
          </a:r>
          <a:endParaRPr lang="en-US" dirty="0"/>
        </a:p>
      </dgm:t>
    </dgm:pt>
    <dgm:pt modelId="{C9D71D4C-E670-4513-8D1C-B2012C3917DB}" type="parTrans" cxnId="{B2FBC172-F3A5-4505-9B71-4940B4D9E136}">
      <dgm:prSet/>
      <dgm:spPr/>
      <dgm:t>
        <a:bodyPr/>
        <a:lstStyle/>
        <a:p>
          <a:endParaRPr lang="en-US"/>
        </a:p>
      </dgm:t>
    </dgm:pt>
    <dgm:pt modelId="{F3CC2131-E54C-4515-8D25-F0642F771DAE}" type="sibTrans" cxnId="{B2FBC172-F3A5-4505-9B71-4940B4D9E136}">
      <dgm:prSet/>
      <dgm:spPr/>
      <dgm:t>
        <a:bodyPr/>
        <a:lstStyle/>
        <a:p>
          <a:endParaRPr lang="en-US"/>
        </a:p>
      </dgm:t>
    </dgm:pt>
    <dgm:pt modelId="{11537126-B478-426E-904E-64CB15624B99}">
      <dgm:prSet phldrT="[Text]" phldr="0"/>
      <dgm:spPr/>
      <dgm:t>
        <a:bodyPr/>
        <a:lstStyle/>
        <a:p>
          <a:pPr rtl="0"/>
          <a:r>
            <a:rPr lang="en-US" dirty="0" err="1"/>
            <a:t>Описване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основните</a:t>
          </a:r>
          <a:r>
            <a:rPr lang="en-US" dirty="0"/>
            <a:t> use-cases</a:t>
          </a:r>
        </a:p>
      </dgm:t>
    </dgm:pt>
    <dgm:pt modelId="{44E5BB52-F0A4-40F2-81AC-D605DFFCC53D}" type="parTrans" cxnId="{B65B3B52-8541-4C42-9A9E-1EEA9F5A35DE}">
      <dgm:prSet/>
      <dgm:spPr/>
      <dgm:t>
        <a:bodyPr/>
        <a:lstStyle/>
        <a:p>
          <a:endParaRPr lang="en-US"/>
        </a:p>
      </dgm:t>
    </dgm:pt>
    <dgm:pt modelId="{06FFF911-5728-40A8-9F56-C74B4AF74096}" type="sibTrans" cxnId="{B65B3B52-8541-4C42-9A9E-1EEA9F5A35DE}">
      <dgm:prSet/>
      <dgm:spPr/>
      <dgm:t>
        <a:bodyPr/>
        <a:lstStyle/>
        <a:p>
          <a:endParaRPr lang="en-US"/>
        </a:p>
      </dgm:t>
    </dgm:pt>
    <dgm:pt modelId="{498A6A58-900D-4240-B08A-3FC051392C83}">
      <dgm:prSet phldrT="[Text]" phldr="0"/>
      <dgm:spPr/>
      <dgm:t>
        <a:bodyPr/>
        <a:lstStyle/>
        <a:p>
          <a:pPr rtl="0"/>
          <a:r>
            <a:rPr lang="en-US" dirty="0" err="1"/>
            <a:t>Създаване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примерно</a:t>
          </a:r>
          <a:r>
            <a:rPr lang="en-US" dirty="0"/>
            <a:t> </a:t>
          </a:r>
          <a:r>
            <a:rPr lang="en-US" dirty="0" err="1"/>
            <a:t>оформление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основните</a:t>
          </a:r>
          <a:r>
            <a:rPr lang="en-US" dirty="0"/>
            <a:t> </a:t>
          </a:r>
          <a:r>
            <a:rPr lang="en-US" dirty="0" err="1"/>
            <a:t>страници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0F5836E7-F407-4C8D-B3BF-6CCD423BA5C0}" type="parTrans" cxnId="{0F3087BD-4FE7-4C79-921A-FE4254CF1D56}">
      <dgm:prSet/>
      <dgm:spPr/>
      <dgm:t>
        <a:bodyPr/>
        <a:lstStyle/>
        <a:p>
          <a:endParaRPr lang="en-US"/>
        </a:p>
      </dgm:t>
    </dgm:pt>
    <dgm:pt modelId="{157F39A4-8A69-4E8A-99F7-86ED099D1559}" type="sibTrans" cxnId="{0F3087BD-4FE7-4C79-921A-FE4254CF1D56}">
      <dgm:prSet/>
      <dgm:spPr/>
      <dgm:t>
        <a:bodyPr/>
        <a:lstStyle/>
        <a:p>
          <a:endParaRPr lang="en-US"/>
        </a:p>
      </dgm:t>
    </dgm:pt>
    <dgm:pt modelId="{A02193CE-B003-431A-91F4-BC14B6DD426F}">
      <dgm:prSet phldrT="[Text]" phldr="0"/>
      <dgm:spPr/>
      <dgm:t>
        <a:bodyPr/>
        <a:lstStyle/>
        <a:p>
          <a:pPr rtl="0"/>
          <a:r>
            <a:rPr lang="en-US" dirty="0" err="1"/>
            <a:t>Създаване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точен</a:t>
          </a:r>
          <a:r>
            <a:rPr lang="en-US" dirty="0"/>
            <a:t> </a:t>
          </a:r>
          <a:r>
            <a:rPr lang="en-US" dirty="0" err="1"/>
            <a:t>модел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базата</a:t>
          </a:r>
          <a:r>
            <a:rPr lang="en-US" dirty="0"/>
            <a:t> </a:t>
          </a:r>
          <a:r>
            <a:rPr lang="en-US" dirty="0" err="1"/>
            <a:t>данни</a:t>
          </a:r>
        </a:p>
      </dgm:t>
    </dgm:pt>
    <dgm:pt modelId="{17C66E1B-857E-4C59-A5E6-D1B02CC8B551}" type="parTrans" cxnId="{717E6C1C-3544-4A44-883E-A40C2526E470}">
      <dgm:prSet/>
      <dgm:spPr/>
      <dgm:t>
        <a:bodyPr/>
        <a:lstStyle/>
        <a:p>
          <a:endParaRPr lang="en-US"/>
        </a:p>
      </dgm:t>
    </dgm:pt>
    <dgm:pt modelId="{F25386B2-5484-4CB5-9D03-220DC6DF5F2D}" type="sibTrans" cxnId="{717E6C1C-3544-4A44-883E-A40C2526E470}">
      <dgm:prSet/>
      <dgm:spPr/>
      <dgm:t>
        <a:bodyPr/>
        <a:lstStyle/>
        <a:p>
          <a:endParaRPr lang="en-US"/>
        </a:p>
      </dgm:t>
    </dgm:pt>
    <dgm:pt modelId="{925CBA1A-7430-4EF8-A757-E41E46DB599B}">
      <dgm:prSet phldrT="[Text]" phldr="0"/>
      <dgm:spPr/>
      <dgm:t>
        <a:bodyPr/>
        <a:lstStyle/>
        <a:p>
          <a:pPr rtl="0"/>
          <a:r>
            <a:rPr lang="en-US" dirty="0" err="1"/>
            <a:t>Създаване</a:t>
          </a:r>
          <a:r>
            <a:rPr lang="en-US" dirty="0"/>
            <a:t> и </a:t>
          </a:r>
          <a:r>
            <a:rPr lang="en-US" dirty="0" err="1"/>
            <a:t>структуриране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основния</a:t>
          </a:r>
          <a:r>
            <a:rPr lang="en-US" dirty="0"/>
            <a:t> </a:t>
          </a:r>
          <a:r>
            <a:rPr lang="en-US" dirty="0" err="1"/>
            <a:t>проект</a:t>
          </a:r>
          <a:r>
            <a:rPr lang="en-US" dirty="0">
              <a:latin typeface="Calibri Light" panose="020F0302020204030204"/>
            </a:rPr>
            <a:t>. </a:t>
          </a:r>
          <a:endParaRPr lang="en-US" dirty="0"/>
        </a:p>
      </dgm:t>
    </dgm:pt>
    <dgm:pt modelId="{08559EAA-F917-4C76-B730-573F59ADFD1B}" type="parTrans" cxnId="{41E82A88-28A1-443E-BA64-FC749CA23157}">
      <dgm:prSet/>
      <dgm:spPr/>
      <dgm:t>
        <a:bodyPr/>
        <a:lstStyle/>
        <a:p>
          <a:endParaRPr lang="en-US"/>
        </a:p>
      </dgm:t>
    </dgm:pt>
    <dgm:pt modelId="{7F30F414-A119-452A-A231-BD0BCDD1EA97}" type="sibTrans" cxnId="{41E82A88-28A1-443E-BA64-FC749CA23157}">
      <dgm:prSet/>
      <dgm:spPr/>
      <dgm:t>
        <a:bodyPr/>
        <a:lstStyle/>
        <a:p>
          <a:endParaRPr lang="en-US"/>
        </a:p>
      </dgm:t>
    </dgm:pt>
    <dgm:pt modelId="{DBB40AF6-32B3-4260-A49D-0339B541243D}" type="pres">
      <dgm:prSet presAssocID="{81425031-8439-4630-96EB-F70BE4F87DFF}" presName="diagram" presStyleCnt="0">
        <dgm:presLayoutVars>
          <dgm:dir/>
          <dgm:resizeHandles val="exact"/>
        </dgm:presLayoutVars>
      </dgm:prSet>
      <dgm:spPr/>
    </dgm:pt>
    <dgm:pt modelId="{DFED5E84-2A49-4ACA-97F0-D6145F478C30}" type="pres">
      <dgm:prSet presAssocID="{F4047399-F7CF-400B-BEA6-D14D984F0921}" presName="node" presStyleLbl="node1" presStyleIdx="0" presStyleCnt="6">
        <dgm:presLayoutVars>
          <dgm:bulletEnabled val="1"/>
        </dgm:presLayoutVars>
      </dgm:prSet>
      <dgm:spPr/>
    </dgm:pt>
    <dgm:pt modelId="{2E16ED38-4B4B-4359-B4D0-90BAF9D2C904}" type="pres">
      <dgm:prSet presAssocID="{66AB014E-7E4B-4890-A0A3-4EA6DB651603}" presName="sibTrans" presStyleLbl="sibTrans2D1" presStyleIdx="0" presStyleCnt="5"/>
      <dgm:spPr/>
    </dgm:pt>
    <dgm:pt modelId="{D5553169-8135-461D-904D-966F8B107C09}" type="pres">
      <dgm:prSet presAssocID="{66AB014E-7E4B-4890-A0A3-4EA6DB651603}" presName="connectorText" presStyleLbl="sibTrans2D1" presStyleIdx="0" presStyleCnt="5"/>
      <dgm:spPr/>
    </dgm:pt>
    <dgm:pt modelId="{5905A46B-9A53-4BF7-9088-92D2742CFF75}" type="pres">
      <dgm:prSet presAssocID="{DC1A3E13-E690-4237-9D47-6472D074DA9A}" presName="node" presStyleLbl="node1" presStyleIdx="1" presStyleCnt="6">
        <dgm:presLayoutVars>
          <dgm:bulletEnabled val="1"/>
        </dgm:presLayoutVars>
      </dgm:prSet>
      <dgm:spPr/>
    </dgm:pt>
    <dgm:pt modelId="{5813D45E-53B6-4A23-B32B-6B886F7C404D}" type="pres">
      <dgm:prSet presAssocID="{F3CC2131-E54C-4515-8D25-F0642F771DAE}" presName="sibTrans" presStyleLbl="sibTrans2D1" presStyleIdx="1" presStyleCnt="5"/>
      <dgm:spPr/>
    </dgm:pt>
    <dgm:pt modelId="{C081F73A-4CC7-453C-BB78-77A2D2F0008A}" type="pres">
      <dgm:prSet presAssocID="{F3CC2131-E54C-4515-8D25-F0642F771DAE}" presName="connectorText" presStyleLbl="sibTrans2D1" presStyleIdx="1" presStyleCnt="5"/>
      <dgm:spPr/>
    </dgm:pt>
    <dgm:pt modelId="{2E9FF39D-6338-471E-BF9B-5DBC9CEFDAF9}" type="pres">
      <dgm:prSet presAssocID="{11537126-B478-426E-904E-64CB15624B99}" presName="node" presStyleLbl="node1" presStyleIdx="2" presStyleCnt="6">
        <dgm:presLayoutVars>
          <dgm:bulletEnabled val="1"/>
        </dgm:presLayoutVars>
      </dgm:prSet>
      <dgm:spPr/>
    </dgm:pt>
    <dgm:pt modelId="{1A2E26AC-5D59-474D-94BA-1E2881544291}" type="pres">
      <dgm:prSet presAssocID="{06FFF911-5728-40A8-9F56-C74B4AF74096}" presName="sibTrans" presStyleLbl="sibTrans2D1" presStyleIdx="2" presStyleCnt="5"/>
      <dgm:spPr/>
    </dgm:pt>
    <dgm:pt modelId="{253EA87F-B40D-42B4-BF1B-44E0DB35BFA2}" type="pres">
      <dgm:prSet presAssocID="{06FFF911-5728-40A8-9F56-C74B4AF74096}" presName="connectorText" presStyleLbl="sibTrans2D1" presStyleIdx="2" presStyleCnt="5"/>
      <dgm:spPr/>
    </dgm:pt>
    <dgm:pt modelId="{D3BF7C30-4634-49A9-8D96-A040FD5543B6}" type="pres">
      <dgm:prSet presAssocID="{498A6A58-900D-4240-B08A-3FC051392C83}" presName="node" presStyleLbl="node1" presStyleIdx="3" presStyleCnt="6">
        <dgm:presLayoutVars>
          <dgm:bulletEnabled val="1"/>
        </dgm:presLayoutVars>
      </dgm:prSet>
      <dgm:spPr/>
    </dgm:pt>
    <dgm:pt modelId="{A80B5BD5-F2BA-4F92-B199-88CA57E98149}" type="pres">
      <dgm:prSet presAssocID="{157F39A4-8A69-4E8A-99F7-86ED099D1559}" presName="sibTrans" presStyleLbl="sibTrans2D1" presStyleIdx="3" presStyleCnt="5"/>
      <dgm:spPr/>
    </dgm:pt>
    <dgm:pt modelId="{30DB2A3A-D707-41C8-B732-296C607AD86B}" type="pres">
      <dgm:prSet presAssocID="{157F39A4-8A69-4E8A-99F7-86ED099D1559}" presName="connectorText" presStyleLbl="sibTrans2D1" presStyleIdx="3" presStyleCnt="5"/>
      <dgm:spPr/>
    </dgm:pt>
    <dgm:pt modelId="{2EDBED94-AEBB-41F5-81E4-4717FEE9755B}" type="pres">
      <dgm:prSet presAssocID="{A02193CE-B003-431A-91F4-BC14B6DD426F}" presName="node" presStyleLbl="node1" presStyleIdx="4" presStyleCnt="6">
        <dgm:presLayoutVars>
          <dgm:bulletEnabled val="1"/>
        </dgm:presLayoutVars>
      </dgm:prSet>
      <dgm:spPr/>
    </dgm:pt>
    <dgm:pt modelId="{C4524EEC-1ADE-4121-A6FF-66FFF1EA39D8}" type="pres">
      <dgm:prSet presAssocID="{F25386B2-5484-4CB5-9D03-220DC6DF5F2D}" presName="sibTrans" presStyleLbl="sibTrans2D1" presStyleIdx="4" presStyleCnt="5"/>
      <dgm:spPr/>
    </dgm:pt>
    <dgm:pt modelId="{D044F152-5C84-4B49-AA7F-B40F7D9861CD}" type="pres">
      <dgm:prSet presAssocID="{F25386B2-5484-4CB5-9D03-220DC6DF5F2D}" presName="connectorText" presStyleLbl="sibTrans2D1" presStyleIdx="4" presStyleCnt="5"/>
      <dgm:spPr/>
    </dgm:pt>
    <dgm:pt modelId="{A2E68990-AA77-4E80-8525-C114E647BE53}" type="pres">
      <dgm:prSet presAssocID="{925CBA1A-7430-4EF8-A757-E41E46DB599B}" presName="node" presStyleLbl="node1" presStyleIdx="5" presStyleCnt="6">
        <dgm:presLayoutVars>
          <dgm:bulletEnabled val="1"/>
        </dgm:presLayoutVars>
      </dgm:prSet>
      <dgm:spPr/>
    </dgm:pt>
  </dgm:ptLst>
  <dgm:cxnLst>
    <dgm:cxn modelId="{393F2304-2789-4753-A98E-461EDB468A2E}" type="presOf" srcId="{157F39A4-8A69-4E8A-99F7-86ED099D1559}" destId="{A80B5BD5-F2BA-4F92-B199-88CA57E98149}" srcOrd="0" destOrd="0" presId="urn:microsoft.com/office/officeart/2005/8/layout/process5"/>
    <dgm:cxn modelId="{02BA980E-EC6B-4763-96B9-5F93EC600212}" type="presOf" srcId="{66AB014E-7E4B-4890-A0A3-4EA6DB651603}" destId="{D5553169-8135-461D-904D-966F8B107C09}" srcOrd="1" destOrd="0" presId="urn:microsoft.com/office/officeart/2005/8/layout/process5"/>
    <dgm:cxn modelId="{B7AD2D1B-B282-46D8-A663-709290F9A566}" type="presOf" srcId="{11537126-B478-426E-904E-64CB15624B99}" destId="{2E9FF39D-6338-471E-BF9B-5DBC9CEFDAF9}" srcOrd="0" destOrd="0" presId="urn:microsoft.com/office/officeart/2005/8/layout/process5"/>
    <dgm:cxn modelId="{717E6C1C-3544-4A44-883E-A40C2526E470}" srcId="{81425031-8439-4630-96EB-F70BE4F87DFF}" destId="{A02193CE-B003-431A-91F4-BC14B6DD426F}" srcOrd="4" destOrd="0" parTransId="{17C66E1B-857E-4C59-A5E6-D1B02CC8B551}" sibTransId="{F25386B2-5484-4CB5-9D03-220DC6DF5F2D}"/>
    <dgm:cxn modelId="{9815A423-667A-4D80-95A2-52976B2972FB}" type="presOf" srcId="{157F39A4-8A69-4E8A-99F7-86ED099D1559}" destId="{30DB2A3A-D707-41C8-B732-296C607AD86B}" srcOrd="1" destOrd="0" presId="urn:microsoft.com/office/officeart/2005/8/layout/process5"/>
    <dgm:cxn modelId="{023DBC26-2291-4DE0-9527-D3B8A944D843}" type="presOf" srcId="{925CBA1A-7430-4EF8-A757-E41E46DB599B}" destId="{A2E68990-AA77-4E80-8525-C114E647BE53}" srcOrd="0" destOrd="0" presId="urn:microsoft.com/office/officeart/2005/8/layout/process5"/>
    <dgm:cxn modelId="{AE037A32-6F8A-461D-8AA1-7D89D62E0D2E}" type="presOf" srcId="{F4047399-F7CF-400B-BEA6-D14D984F0921}" destId="{DFED5E84-2A49-4ACA-97F0-D6145F478C30}" srcOrd="0" destOrd="0" presId="urn:microsoft.com/office/officeart/2005/8/layout/process5"/>
    <dgm:cxn modelId="{8B720437-0350-41BC-98F1-4F17540F8791}" type="presOf" srcId="{06FFF911-5728-40A8-9F56-C74B4AF74096}" destId="{1A2E26AC-5D59-474D-94BA-1E2881544291}" srcOrd="0" destOrd="0" presId="urn:microsoft.com/office/officeart/2005/8/layout/process5"/>
    <dgm:cxn modelId="{5277143F-2E45-4C75-B65F-B668A02C6711}" srcId="{81425031-8439-4630-96EB-F70BE4F87DFF}" destId="{F4047399-F7CF-400B-BEA6-D14D984F0921}" srcOrd="0" destOrd="0" parTransId="{EE030CEB-73A1-4864-B185-A032BA2E37FC}" sibTransId="{66AB014E-7E4B-4890-A0A3-4EA6DB651603}"/>
    <dgm:cxn modelId="{91443969-1D63-459D-B590-23235A997542}" type="presOf" srcId="{DC1A3E13-E690-4237-9D47-6472D074DA9A}" destId="{5905A46B-9A53-4BF7-9088-92D2742CFF75}" srcOrd="0" destOrd="0" presId="urn:microsoft.com/office/officeart/2005/8/layout/process5"/>
    <dgm:cxn modelId="{DAC4216F-315B-4895-ADD1-B16E4346D34B}" type="presOf" srcId="{F25386B2-5484-4CB5-9D03-220DC6DF5F2D}" destId="{C4524EEC-1ADE-4121-A6FF-66FFF1EA39D8}" srcOrd="0" destOrd="0" presId="urn:microsoft.com/office/officeart/2005/8/layout/process5"/>
    <dgm:cxn modelId="{B65B3B52-8541-4C42-9A9E-1EEA9F5A35DE}" srcId="{81425031-8439-4630-96EB-F70BE4F87DFF}" destId="{11537126-B478-426E-904E-64CB15624B99}" srcOrd="2" destOrd="0" parTransId="{44E5BB52-F0A4-40F2-81AC-D605DFFCC53D}" sibTransId="{06FFF911-5728-40A8-9F56-C74B4AF74096}"/>
    <dgm:cxn modelId="{B2FBC172-F3A5-4505-9B71-4940B4D9E136}" srcId="{81425031-8439-4630-96EB-F70BE4F87DFF}" destId="{DC1A3E13-E690-4237-9D47-6472D074DA9A}" srcOrd="1" destOrd="0" parTransId="{C9D71D4C-E670-4513-8D1C-B2012C3917DB}" sibTransId="{F3CC2131-E54C-4515-8D25-F0642F771DAE}"/>
    <dgm:cxn modelId="{E7F6F175-633D-4CDE-8EA2-49C9B8649948}" type="presOf" srcId="{F25386B2-5484-4CB5-9D03-220DC6DF5F2D}" destId="{D044F152-5C84-4B49-AA7F-B40F7D9861CD}" srcOrd="1" destOrd="0" presId="urn:microsoft.com/office/officeart/2005/8/layout/process5"/>
    <dgm:cxn modelId="{D846F676-EBFE-4D03-97B2-1A3868BF5DE8}" type="presOf" srcId="{F3CC2131-E54C-4515-8D25-F0642F771DAE}" destId="{5813D45E-53B6-4A23-B32B-6B886F7C404D}" srcOrd="0" destOrd="0" presId="urn:microsoft.com/office/officeart/2005/8/layout/process5"/>
    <dgm:cxn modelId="{A7628C7D-C2D9-436E-9E98-641EB7917A78}" type="presOf" srcId="{06FFF911-5728-40A8-9F56-C74B4AF74096}" destId="{253EA87F-B40D-42B4-BF1B-44E0DB35BFA2}" srcOrd="1" destOrd="0" presId="urn:microsoft.com/office/officeart/2005/8/layout/process5"/>
    <dgm:cxn modelId="{41E82A88-28A1-443E-BA64-FC749CA23157}" srcId="{81425031-8439-4630-96EB-F70BE4F87DFF}" destId="{925CBA1A-7430-4EF8-A757-E41E46DB599B}" srcOrd="5" destOrd="0" parTransId="{08559EAA-F917-4C76-B730-573F59ADFD1B}" sibTransId="{7F30F414-A119-452A-A231-BD0BCDD1EA97}"/>
    <dgm:cxn modelId="{5B451289-CF51-454A-99A2-5136A8230917}" type="presOf" srcId="{498A6A58-900D-4240-B08A-3FC051392C83}" destId="{D3BF7C30-4634-49A9-8D96-A040FD5543B6}" srcOrd="0" destOrd="0" presId="urn:microsoft.com/office/officeart/2005/8/layout/process5"/>
    <dgm:cxn modelId="{1E815D92-4A54-43EA-977B-2C3E9250CD89}" type="presOf" srcId="{66AB014E-7E4B-4890-A0A3-4EA6DB651603}" destId="{2E16ED38-4B4B-4359-B4D0-90BAF9D2C904}" srcOrd="0" destOrd="0" presId="urn:microsoft.com/office/officeart/2005/8/layout/process5"/>
    <dgm:cxn modelId="{0F3087BD-4FE7-4C79-921A-FE4254CF1D56}" srcId="{81425031-8439-4630-96EB-F70BE4F87DFF}" destId="{498A6A58-900D-4240-B08A-3FC051392C83}" srcOrd="3" destOrd="0" parTransId="{0F5836E7-F407-4C8D-B3BF-6CCD423BA5C0}" sibTransId="{157F39A4-8A69-4E8A-99F7-86ED099D1559}"/>
    <dgm:cxn modelId="{AE88E7D9-0488-4A04-8DFF-1CC990555485}" type="presOf" srcId="{F3CC2131-E54C-4515-8D25-F0642F771DAE}" destId="{C081F73A-4CC7-453C-BB78-77A2D2F0008A}" srcOrd="1" destOrd="0" presId="urn:microsoft.com/office/officeart/2005/8/layout/process5"/>
    <dgm:cxn modelId="{B3B41DE0-E80A-416A-9516-B547EF567587}" type="presOf" srcId="{A02193CE-B003-431A-91F4-BC14B6DD426F}" destId="{2EDBED94-AEBB-41F5-81E4-4717FEE9755B}" srcOrd="0" destOrd="0" presId="urn:microsoft.com/office/officeart/2005/8/layout/process5"/>
    <dgm:cxn modelId="{138CABE3-9CED-4C8B-8E7E-8E1F3444B68F}" type="presOf" srcId="{81425031-8439-4630-96EB-F70BE4F87DFF}" destId="{DBB40AF6-32B3-4260-A49D-0339B541243D}" srcOrd="0" destOrd="0" presId="urn:microsoft.com/office/officeart/2005/8/layout/process5"/>
    <dgm:cxn modelId="{B434F8CB-C2A3-4329-933B-C08CC147EC31}" type="presParOf" srcId="{DBB40AF6-32B3-4260-A49D-0339B541243D}" destId="{DFED5E84-2A49-4ACA-97F0-D6145F478C30}" srcOrd="0" destOrd="0" presId="urn:microsoft.com/office/officeart/2005/8/layout/process5"/>
    <dgm:cxn modelId="{42CE4C8C-FD02-4494-A930-30FE34F4E2F4}" type="presParOf" srcId="{DBB40AF6-32B3-4260-A49D-0339B541243D}" destId="{2E16ED38-4B4B-4359-B4D0-90BAF9D2C904}" srcOrd="1" destOrd="0" presId="urn:microsoft.com/office/officeart/2005/8/layout/process5"/>
    <dgm:cxn modelId="{B59FC200-5B93-426C-9FFA-F4790ABB1571}" type="presParOf" srcId="{2E16ED38-4B4B-4359-B4D0-90BAF9D2C904}" destId="{D5553169-8135-461D-904D-966F8B107C09}" srcOrd="0" destOrd="0" presId="urn:microsoft.com/office/officeart/2005/8/layout/process5"/>
    <dgm:cxn modelId="{8DBF4D3F-3406-416F-8BBC-6809660EFA14}" type="presParOf" srcId="{DBB40AF6-32B3-4260-A49D-0339B541243D}" destId="{5905A46B-9A53-4BF7-9088-92D2742CFF75}" srcOrd="2" destOrd="0" presId="urn:microsoft.com/office/officeart/2005/8/layout/process5"/>
    <dgm:cxn modelId="{1AC779B7-E01E-499D-A0E1-FA35075FE821}" type="presParOf" srcId="{DBB40AF6-32B3-4260-A49D-0339B541243D}" destId="{5813D45E-53B6-4A23-B32B-6B886F7C404D}" srcOrd="3" destOrd="0" presId="urn:microsoft.com/office/officeart/2005/8/layout/process5"/>
    <dgm:cxn modelId="{C822AFBF-AED6-4296-A8AE-FA89C5DD75D5}" type="presParOf" srcId="{5813D45E-53B6-4A23-B32B-6B886F7C404D}" destId="{C081F73A-4CC7-453C-BB78-77A2D2F0008A}" srcOrd="0" destOrd="0" presId="urn:microsoft.com/office/officeart/2005/8/layout/process5"/>
    <dgm:cxn modelId="{0FEF01AD-CC13-40E2-8E59-345837593D23}" type="presParOf" srcId="{DBB40AF6-32B3-4260-A49D-0339B541243D}" destId="{2E9FF39D-6338-471E-BF9B-5DBC9CEFDAF9}" srcOrd="4" destOrd="0" presId="urn:microsoft.com/office/officeart/2005/8/layout/process5"/>
    <dgm:cxn modelId="{233C24FA-0842-4AC8-A754-218CCE9DE2DA}" type="presParOf" srcId="{DBB40AF6-32B3-4260-A49D-0339B541243D}" destId="{1A2E26AC-5D59-474D-94BA-1E2881544291}" srcOrd="5" destOrd="0" presId="urn:microsoft.com/office/officeart/2005/8/layout/process5"/>
    <dgm:cxn modelId="{7B9B2164-3831-4D9D-B1A2-2C06428078D3}" type="presParOf" srcId="{1A2E26AC-5D59-474D-94BA-1E2881544291}" destId="{253EA87F-B40D-42B4-BF1B-44E0DB35BFA2}" srcOrd="0" destOrd="0" presId="urn:microsoft.com/office/officeart/2005/8/layout/process5"/>
    <dgm:cxn modelId="{A9C5096A-CE68-4A9A-A4B6-DF35DA476706}" type="presParOf" srcId="{DBB40AF6-32B3-4260-A49D-0339B541243D}" destId="{D3BF7C30-4634-49A9-8D96-A040FD5543B6}" srcOrd="6" destOrd="0" presId="urn:microsoft.com/office/officeart/2005/8/layout/process5"/>
    <dgm:cxn modelId="{0F75A530-7CD9-4571-B39C-B3D9E98FEB63}" type="presParOf" srcId="{DBB40AF6-32B3-4260-A49D-0339B541243D}" destId="{A80B5BD5-F2BA-4F92-B199-88CA57E98149}" srcOrd="7" destOrd="0" presId="urn:microsoft.com/office/officeart/2005/8/layout/process5"/>
    <dgm:cxn modelId="{C971653C-03C6-49CB-AE34-303CE0BF6357}" type="presParOf" srcId="{A80B5BD5-F2BA-4F92-B199-88CA57E98149}" destId="{30DB2A3A-D707-41C8-B732-296C607AD86B}" srcOrd="0" destOrd="0" presId="urn:microsoft.com/office/officeart/2005/8/layout/process5"/>
    <dgm:cxn modelId="{6B529163-A7F8-423D-B508-EEA3FEF32105}" type="presParOf" srcId="{DBB40AF6-32B3-4260-A49D-0339B541243D}" destId="{2EDBED94-AEBB-41F5-81E4-4717FEE9755B}" srcOrd="8" destOrd="0" presId="urn:microsoft.com/office/officeart/2005/8/layout/process5"/>
    <dgm:cxn modelId="{FC98597F-540E-4B3E-8B40-B36D93E5E20B}" type="presParOf" srcId="{DBB40AF6-32B3-4260-A49D-0339B541243D}" destId="{C4524EEC-1ADE-4121-A6FF-66FFF1EA39D8}" srcOrd="9" destOrd="0" presId="urn:microsoft.com/office/officeart/2005/8/layout/process5"/>
    <dgm:cxn modelId="{D09AB2F5-A96D-453D-AF50-67912770917C}" type="presParOf" srcId="{C4524EEC-1ADE-4121-A6FF-66FFF1EA39D8}" destId="{D044F152-5C84-4B49-AA7F-B40F7D9861CD}" srcOrd="0" destOrd="0" presId="urn:microsoft.com/office/officeart/2005/8/layout/process5"/>
    <dgm:cxn modelId="{1377002A-0CE5-4056-A3C6-9F3F73609DFF}" type="presParOf" srcId="{DBB40AF6-32B3-4260-A49D-0339B541243D}" destId="{A2E68990-AA77-4E80-8525-C114E647BE5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2E5859-BD0A-4A3D-A57F-F16C8EBE3D29}" type="doc">
      <dgm:prSet loTypeId="urn:microsoft.com/office/officeart/2005/8/layout/equation1" loCatId="relationship" qsTypeId="urn:microsoft.com/office/officeart/2005/8/quickstyle/3d2" qsCatId="3D" csTypeId="urn:microsoft.com/office/officeart/2005/8/colors/colorful2" csCatId="colorful" phldr="1"/>
      <dgm:spPr/>
    </dgm:pt>
    <dgm:pt modelId="{39C6EFBB-908A-41FC-B11C-1D3F69AC36F3}">
      <dgm:prSet phldrT="[Text]" phldr="0"/>
      <dgm:spPr/>
      <dgm:t>
        <a:bodyPr/>
        <a:lstStyle/>
        <a:p>
          <a:pPr algn="ctr"/>
          <a:r>
            <a:rPr lang="bg-BG" dirty="0">
              <a:latin typeface="Calibri Light" panose="020F0302020204030204"/>
            </a:rPr>
            <a:t>Анализ</a:t>
          </a:r>
          <a:endParaRPr lang="en-US" dirty="0"/>
        </a:p>
      </dgm:t>
    </dgm:pt>
    <dgm:pt modelId="{661DDE36-C4C6-4CCA-A20A-D52721381DD1}" type="parTrans" cxnId="{71FEBE53-68D5-4AA8-9E6D-C669AB0CFBF7}">
      <dgm:prSet/>
      <dgm:spPr/>
      <dgm:t>
        <a:bodyPr/>
        <a:lstStyle/>
        <a:p>
          <a:endParaRPr lang="bg-BG"/>
        </a:p>
      </dgm:t>
    </dgm:pt>
    <dgm:pt modelId="{B4D1C4EC-11FC-466C-B2EB-1AF5C298E862}" type="sibTrans" cxnId="{71FEBE53-68D5-4AA8-9E6D-C669AB0CFBF7}">
      <dgm:prSet/>
      <dgm:spPr/>
      <dgm:t>
        <a:bodyPr/>
        <a:lstStyle/>
        <a:p>
          <a:endParaRPr lang="en-US"/>
        </a:p>
      </dgm:t>
    </dgm:pt>
    <dgm:pt modelId="{EAC79B10-EAFB-4242-8A29-71AB76C4D1D6}">
      <dgm:prSet phldrT="[Text]" phldr="0"/>
      <dgm:spPr/>
      <dgm:t>
        <a:bodyPr/>
        <a:lstStyle/>
        <a:p>
          <a:r>
            <a:rPr lang="bg-BG" dirty="0">
              <a:latin typeface="Calibri Light" panose="020F0302020204030204"/>
            </a:rPr>
            <a:t>Разработка</a:t>
          </a:r>
          <a:endParaRPr lang="en-US" dirty="0"/>
        </a:p>
      </dgm:t>
    </dgm:pt>
    <dgm:pt modelId="{E66F0191-B988-416E-B280-CE83311800C5}" type="parTrans" cxnId="{1CC95802-28C0-4BC1-BAF8-24EDD4FEBACB}">
      <dgm:prSet/>
      <dgm:spPr/>
      <dgm:t>
        <a:bodyPr/>
        <a:lstStyle/>
        <a:p>
          <a:endParaRPr lang="bg-BG"/>
        </a:p>
      </dgm:t>
    </dgm:pt>
    <dgm:pt modelId="{FA06BBD6-FB18-41DD-85A5-32CAD959E9EC}" type="sibTrans" cxnId="{1CC95802-28C0-4BC1-BAF8-24EDD4FEBACB}">
      <dgm:prSet/>
      <dgm:spPr/>
      <dgm:t>
        <a:bodyPr/>
        <a:lstStyle/>
        <a:p>
          <a:endParaRPr lang="en-US"/>
        </a:p>
      </dgm:t>
    </dgm:pt>
    <dgm:pt modelId="{164E1F6E-22FB-44A7-8A17-0A4B42301D4E}">
      <dgm:prSet phldrT="[Text]" phldr="0"/>
      <dgm:spPr/>
      <dgm:t>
        <a:bodyPr/>
        <a:lstStyle/>
        <a:p>
          <a:r>
            <a:rPr lang="bg-BG" dirty="0">
              <a:latin typeface="Calibri Light" panose="020F0302020204030204"/>
            </a:rPr>
            <a:t>Тестване</a:t>
          </a:r>
          <a:endParaRPr lang="en-US" dirty="0"/>
        </a:p>
      </dgm:t>
    </dgm:pt>
    <dgm:pt modelId="{B54BC326-2400-4556-AE04-01ACCABF1D22}" type="parTrans" cxnId="{360760B0-0563-4F8C-BA6C-7BA6F32A95DA}">
      <dgm:prSet/>
      <dgm:spPr/>
      <dgm:t>
        <a:bodyPr/>
        <a:lstStyle/>
        <a:p>
          <a:endParaRPr lang="bg-BG"/>
        </a:p>
      </dgm:t>
    </dgm:pt>
    <dgm:pt modelId="{045DB7B0-D068-4EC3-A1D7-2ADD45A67762}" type="sibTrans" cxnId="{360760B0-0563-4F8C-BA6C-7BA6F32A95DA}">
      <dgm:prSet/>
      <dgm:spPr/>
      <dgm:t>
        <a:bodyPr/>
        <a:lstStyle/>
        <a:p>
          <a:endParaRPr lang="bg-BG"/>
        </a:p>
      </dgm:t>
    </dgm:pt>
    <dgm:pt modelId="{3CC9A9DD-CDCE-47F5-AF1B-CFC3675CB197}" type="pres">
      <dgm:prSet presAssocID="{EC2E5859-BD0A-4A3D-A57F-F16C8EBE3D29}" presName="linearFlow" presStyleCnt="0">
        <dgm:presLayoutVars>
          <dgm:dir/>
          <dgm:resizeHandles val="exact"/>
        </dgm:presLayoutVars>
      </dgm:prSet>
      <dgm:spPr/>
    </dgm:pt>
    <dgm:pt modelId="{585EAA7F-54A6-4C1B-9BA9-F097001A03C3}" type="pres">
      <dgm:prSet presAssocID="{39C6EFBB-908A-41FC-B11C-1D3F69AC36F3}" presName="node" presStyleLbl="node1" presStyleIdx="0" presStyleCnt="3">
        <dgm:presLayoutVars>
          <dgm:bulletEnabled val="1"/>
        </dgm:presLayoutVars>
      </dgm:prSet>
      <dgm:spPr/>
    </dgm:pt>
    <dgm:pt modelId="{6F71C1DA-28DB-4752-993A-DD0AAFCF894B}" type="pres">
      <dgm:prSet presAssocID="{B4D1C4EC-11FC-466C-B2EB-1AF5C298E862}" presName="spacerL" presStyleCnt="0"/>
      <dgm:spPr/>
    </dgm:pt>
    <dgm:pt modelId="{BA9E90B0-0C6E-44EC-9568-585A26A5DBE8}" type="pres">
      <dgm:prSet presAssocID="{B4D1C4EC-11FC-466C-B2EB-1AF5C298E862}" presName="sibTrans" presStyleLbl="sibTrans2D1" presStyleIdx="0" presStyleCnt="2"/>
      <dgm:spPr/>
    </dgm:pt>
    <dgm:pt modelId="{A9968DA2-64A4-47F9-97DC-B08BB642EAA5}" type="pres">
      <dgm:prSet presAssocID="{B4D1C4EC-11FC-466C-B2EB-1AF5C298E862}" presName="spacerR" presStyleCnt="0"/>
      <dgm:spPr/>
    </dgm:pt>
    <dgm:pt modelId="{9E08E5BA-3523-4E67-BA2A-922268402EEF}" type="pres">
      <dgm:prSet presAssocID="{EAC79B10-EAFB-4242-8A29-71AB76C4D1D6}" presName="node" presStyleLbl="node1" presStyleIdx="1" presStyleCnt="3">
        <dgm:presLayoutVars>
          <dgm:bulletEnabled val="1"/>
        </dgm:presLayoutVars>
      </dgm:prSet>
      <dgm:spPr/>
    </dgm:pt>
    <dgm:pt modelId="{FAE761F4-70F8-462E-8C5B-C045131ABE1C}" type="pres">
      <dgm:prSet presAssocID="{FA06BBD6-FB18-41DD-85A5-32CAD959E9EC}" presName="spacerL" presStyleCnt="0"/>
      <dgm:spPr/>
    </dgm:pt>
    <dgm:pt modelId="{558A37B3-1B07-402A-A7A9-6ED44D6AE6CC}" type="pres">
      <dgm:prSet presAssocID="{FA06BBD6-FB18-41DD-85A5-32CAD959E9EC}" presName="sibTrans" presStyleLbl="sibTrans2D1" presStyleIdx="1" presStyleCnt="2"/>
      <dgm:spPr/>
    </dgm:pt>
    <dgm:pt modelId="{B9FFEDD1-0779-42A1-8D4D-C7DFC3B96DF5}" type="pres">
      <dgm:prSet presAssocID="{FA06BBD6-FB18-41DD-85A5-32CAD959E9EC}" presName="spacerR" presStyleCnt="0"/>
      <dgm:spPr/>
    </dgm:pt>
    <dgm:pt modelId="{42C64115-921B-449B-81B9-2238A33ACF38}" type="pres">
      <dgm:prSet presAssocID="{164E1F6E-22FB-44A7-8A17-0A4B42301D4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C95802-28C0-4BC1-BAF8-24EDD4FEBACB}" srcId="{EC2E5859-BD0A-4A3D-A57F-F16C8EBE3D29}" destId="{EAC79B10-EAFB-4242-8A29-71AB76C4D1D6}" srcOrd="1" destOrd="0" parTransId="{E66F0191-B988-416E-B280-CE83311800C5}" sibTransId="{FA06BBD6-FB18-41DD-85A5-32CAD959E9EC}"/>
    <dgm:cxn modelId="{4C85610A-8004-447E-98E7-C9F243E0A125}" type="presOf" srcId="{39C6EFBB-908A-41FC-B11C-1D3F69AC36F3}" destId="{585EAA7F-54A6-4C1B-9BA9-F097001A03C3}" srcOrd="0" destOrd="0" presId="urn:microsoft.com/office/officeart/2005/8/layout/equation1"/>
    <dgm:cxn modelId="{0EF9B44F-FBCF-4686-A458-1077FB8FC113}" type="presOf" srcId="{FA06BBD6-FB18-41DD-85A5-32CAD959E9EC}" destId="{558A37B3-1B07-402A-A7A9-6ED44D6AE6CC}" srcOrd="0" destOrd="0" presId="urn:microsoft.com/office/officeart/2005/8/layout/equation1"/>
    <dgm:cxn modelId="{71FEBE53-68D5-4AA8-9E6D-C669AB0CFBF7}" srcId="{EC2E5859-BD0A-4A3D-A57F-F16C8EBE3D29}" destId="{39C6EFBB-908A-41FC-B11C-1D3F69AC36F3}" srcOrd="0" destOrd="0" parTransId="{661DDE36-C4C6-4CCA-A20A-D52721381DD1}" sibTransId="{B4D1C4EC-11FC-466C-B2EB-1AF5C298E862}"/>
    <dgm:cxn modelId="{69125798-38EF-4CC8-A948-B5526E46361B}" type="presOf" srcId="{EC2E5859-BD0A-4A3D-A57F-F16C8EBE3D29}" destId="{3CC9A9DD-CDCE-47F5-AF1B-CFC3675CB197}" srcOrd="0" destOrd="0" presId="urn:microsoft.com/office/officeart/2005/8/layout/equation1"/>
    <dgm:cxn modelId="{360760B0-0563-4F8C-BA6C-7BA6F32A95DA}" srcId="{EC2E5859-BD0A-4A3D-A57F-F16C8EBE3D29}" destId="{164E1F6E-22FB-44A7-8A17-0A4B42301D4E}" srcOrd="2" destOrd="0" parTransId="{B54BC326-2400-4556-AE04-01ACCABF1D22}" sibTransId="{045DB7B0-D068-4EC3-A1D7-2ADD45A67762}"/>
    <dgm:cxn modelId="{522591C4-D6AB-421F-8520-4B6C18746D0E}" type="presOf" srcId="{164E1F6E-22FB-44A7-8A17-0A4B42301D4E}" destId="{42C64115-921B-449B-81B9-2238A33ACF38}" srcOrd="0" destOrd="0" presId="urn:microsoft.com/office/officeart/2005/8/layout/equation1"/>
    <dgm:cxn modelId="{400940F0-7AB8-465F-979B-C5488011DCFF}" type="presOf" srcId="{EAC79B10-EAFB-4242-8A29-71AB76C4D1D6}" destId="{9E08E5BA-3523-4E67-BA2A-922268402EEF}" srcOrd="0" destOrd="0" presId="urn:microsoft.com/office/officeart/2005/8/layout/equation1"/>
    <dgm:cxn modelId="{B9DF5BF7-BCC4-41E4-8CCA-2A0FE73D5512}" type="presOf" srcId="{B4D1C4EC-11FC-466C-B2EB-1AF5C298E862}" destId="{BA9E90B0-0C6E-44EC-9568-585A26A5DBE8}" srcOrd="0" destOrd="0" presId="urn:microsoft.com/office/officeart/2005/8/layout/equation1"/>
    <dgm:cxn modelId="{823B56B6-BD82-43D1-8B2E-933F9AF6EF2B}" type="presParOf" srcId="{3CC9A9DD-CDCE-47F5-AF1B-CFC3675CB197}" destId="{585EAA7F-54A6-4C1B-9BA9-F097001A03C3}" srcOrd="0" destOrd="0" presId="urn:microsoft.com/office/officeart/2005/8/layout/equation1"/>
    <dgm:cxn modelId="{FF09D2A4-07B4-4DF0-AF28-D249A0AAFFFB}" type="presParOf" srcId="{3CC9A9DD-CDCE-47F5-AF1B-CFC3675CB197}" destId="{6F71C1DA-28DB-4752-993A-DD0AAFCF894B}" srcOrd="1" destOrd="0" presId="urn:microsoft.com/office/officeart/2005/8/layout/equation1"/>
    <dgm:cxn modelId="{9E4D166F-94F4-4AB6-BDCF-2CA1C797D40F}" type="presParOf" srcId="{3CC9A9DD-CDCE-47F5-AF1B-CFC3675CB197}" destId="{BA9E90B0-0C6E-44EC-9568-585A26A5DBE8}" srcOrd="2" destOrd="0" presId="urn:microsoft.com/office/officeart/2005/8/layout/equation1"/>
    <dgm:cxn modelId="{E13EF7D3-E463-4ED2-8F88-6EA0CD39732F}" type="presParOf" srcId="{3CC9A9DD-CDCE-47F5-AF1B-CFC3675CB197}" destId="{A9968DA2-64A4-47F9-97DC-B08BB642EAA5}" srcOrd="3" destOrd="0" presId="urn:microsoft.com/office/officeart/2005/8/layout/equation1"/>
    <dgm:cxn modelId="{2D2069DD-F340-4CE7-8C4D-21E60B362F49}" type="presParOf" srcId="{3CC9A9DD-CDCE-47F5-AF1B-CFC3675CB197}" destId="{9E08E5BA-3523-4E67-BA2A-922268402EEF}" srcOrd="4" destOrd="0" presId="urn:microsoft.com/office/officeart/2005/8/layout/equation1"/>
    <dgm:cxn modelId="{3C2E7177-867B-400C-9F19-E93F83F75A3D}" type="presParOf" srcId="{3CC9A9DD-CDCE-47F5-AF1B-CFC3675CB197}" destId="{FAE761F4-70F8-462E-8C5B-C045131ABE1C}" srcOrd="5" destOrd="0" presId="urn:microsoft.com/office/officeart/2005/8/layout/equation1"/>
    <dgm:cxn modelId="{E9B7955D-662D-44B6-932F-155ED9F572F0}" type="presParOf" srcId="{3CC9A9DD-CDCE-47F5-AF1B-CFC3675CB197}" destId="{558A37B3-1B07-402A-A7A9-6ED44D6AE6CC}" srcOrd="6" destOrd="0" presId="urn:microsoft.com/office/officeart/2005/8/layout/equation1"/>
    <dgm:cxn modelId="{A824DCDB-AE1A-4910-A7AB-50DF3A2CC65C}" type="presParOf" srcId="{3CC9A9DD-CDCE-47F5-AF1B-CFC3675CB197}" destId="{B9FFEDD1-0779-42A1-8D4D-C7DFC3B96DF5}" srcOrd="7" destOrd="0" presId="urn:microsoft.com/office/officeart/2005/8/layout/equation1"/>
    <dgm:cxn modelId="{D0BAE23B-A626-436B-A2AD-3F3E6E5BAE19}" type="presParOf" srcId="{3CC9A9DD-CDCE-47F5-AF1B-CFC3675CB197}" destId="{42C64115-921B-449B-81B9-2238A33ACF3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0C349-EE5F-406A-8E7B-ED756ED1B2E3}">
      <dsp:nvSpPr>
        <dsp:cNvPr id="0" name=""/>
        <dsp:cNvSpPr/>
      </dsp:nvSpPr>
      <dsp:spPr>
        <a:xfrm>
          <a:off x="6025108" y="49108"/>
          <a:ext cx="1779197" cy="177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kern="1200" dirty="0">
              <a:latin typeface="Calibri Light" panose="020F0302020204030204"/>
            </a:rPr>
            <a:t>Анализ</a:t>
          </a:r>
          <a:endParaRPr lang="en-US" sz="2800" kern="1200" dirty="0">
            <a:latin typeface="Calibri Light" panose="020F0302020204030204"/>
          </a:endParaRPr>
        </a:p>
      </dsp:txBody>
      <dsp:txXfrm>
        <a:off x="6025108" y="49108"/>
        <a:ext cx="1779197" cy="1779197"/>
      </dsp:txXfrm>
    </dsp:sp>
    <dsp:sp modelId="{8D139F38-0D46-4B49-A5C5-4FE37D1452C4}">
      <dsp:nvSpPr>
        <dsp:cNvPr id="0" name=""/>
        <dsp:cNvSpPr/>
      </dsp:nvSpPr>
      <dsp:spPr>
        <a:xfrm>
          <a:off x="1841668" y="-2137"/>
          <a:ext cx="6668359" cy="6668359"/>
        </a:xfrm>
        <a:prstGeom prst="circularArrow">
          <a:avLst>
            <a:gd name="adj1" fmla="val 5203"/>
            <a:gd name="adj2" fmla="val 336108"/>
            <a:gd name="adj3" fmla="val 21292448"/>
            <a:gd name="adj4" fmla="val 19766934"/>
            <a:gd name="adj5" fmla="val 60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5368C3-CFE3-4DE3-B5E7-EF5BCBEF36A8}">
      <dsp:nvSpPr>
        <dsp:cNvPr id="0" name=""/>
        <dsp:cNvSpPr/>
      </dsp:nvSpPr>
      <dsp:spPr>
        <a:xfrm>
          <a:off x="7099782" y="3356615"/>
          <a:ext cx="1779197" cy="177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Мотивация</a:t>
          </a:r>
        </a:p>
      </dsp:txBody>
      <dsp:txXfrm>
        <a:off x="7099782" y="3356615"/>
        <a:ext cx="1779197" cy="1779197"/>
      </dsp:txXfrm>
    </dsp:sp>
    <dsp:sp modelId="{08B12D8F-E316-420E-8EAA-753487110DAC}">
      <dsp:nvSpPr>
        <dsp:cNvPr id="0" name=""/>
        <dsp:cNvSpPr/>
      </dsp:nvSpPr>
      <dsp:spPr>
        <a:xfrm>
          <a:off x="1841668" y="-2137"/>
          <a:ext cx="6668359" cy="6668359"/>
        </a:xfrm>
        <a:prstGeom prst="circularArrow">
          <a:avLst>
            <a:gd name="adj1" fmla="val 5203"/>
            <a:gd name="adj2" fmla="val 336108"/>
            <a:gd name="adj3" fmla="val 4013875"/>
            <a:gd name="adj4" fmla="val 2254188"/>
            <a:gd name="adj5" fmla="val 60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BACA6-15B1-45E9-8469-3DE7A5C24462}">
      <dsp:nvSpPr>
        <dsp:cNvPr id="0" name=""/>
        <dsp:cNvSpPr/>
      </dsp:nvSpPr>
      <dsp:spPr>
        <a:xfrm>
          <a:off x="4286249" y="5400766"/>
          <a:ext cx="1779197" cy="177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Разработка</a:t>
          </a:r>
          <a:endParaRPr lang="en-US" sz="2800" kern="1200" dirty="0"/>
        </a:p>
      </dsp:txBody>
      <dsp:txXfrm>
        <a:off x="4286249" y="5400766"/>
        <a:ext cx="1779197" cy="1779197"/>
      </dsp:txXfrm>
    </dsp:sp>
    <dsp:sp modelId="{A4C0393A-128A-4607-A222-FEC35F5F3D6C}">
      <dsp:nvSpPr>
        <dsp:cNvPr id="0" name=""/>
        <dsp:cNvSpPr/>
      </dsp:nvSpPr>
      <dsp:spPr>
        <a:xfrm>
          <a:off x="1841668" y="-2137"/>
          <a:ext cx="6668359" cy="6668359"/>
        </a:xfrm>
        <a:prstGeom prst="circularArrow">
          <a:avLst>
            <a:gd name="adj1" fmla="val 5203"/>
            <a:gd name="adj2" fmla="val 336108"/>
            <a:gd name="adj3" fmla="val 8209704"/>
            <a:gd name="adj4" fmla="val 6450017"/>
            <a:gd name="adj5" fmla="val 60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69EE72-D011-4ECC-B2F8-A7D78B6DBD78}">
      <dsp:nvSpPr>
        <dsp:cNvPr id="0" name=""/>
        <dsp:cNvSpPr/>
      </dsp:nvSpPr>
      <dsp:spPr>
        <a:xfrm>
          <a:off x="1472716" y="3356615"/>
          <a:ext cx="1779197" cy="177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libri Light" panose="020F0302020204030204"/>
            </a:rPr>
            <a:t>Тестване</a:t>
          </a:r>
          <a:endParaRPr lang="en-US" sz="2800" kern="1200" dirty="0"/>
        </a:p>
      </dsp:txBody>
      <dsp:txXfrm>
        <a:off x="1472716" y="3356615"/>
        <a:ext cx="1779197" cy="1779197"/>
      </dsp:txXfrm>
    </dsp:sp>
    <dsp:sp modelId="{FC9DBF7E-526A-46AB-83E9-B321D0827C1D}">
      <dsp:nvSpPr>
        <dsp:cNvPr id="0" name=""/>
        <dsp:cNvSpPr/>
      </dsp:nvSpPr>
      <dsp:spPr>
        <a:xfrm>
          <a:off x="1841668" y="-2137"/>
          <a:ext cx="6668359" cy="6668359"/>
        </a:xfrm>
        <a:prstGeom prst="circularArrow">
          <a:avLst>
            <a:gd name="adj1" fmla="val 5203"/>
            <a:gd name="adj2" fmla="val 336108"/>
            <a:gd name="adj3" fmla="val 12296958"/>
            <a:gd name="adj4" fmla="val 10771444"/>
            <a:gd name="adj5" fmla="val 60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BB11C0-D8CF-4385-86C6-7FD40F585892}">
      <dsp:nvSpPr>
        <dsp:cNvPr id="0" name=""/>
        <dsp:cNvSpPr/>
      </dsp:nvSpPr>
      <dsp:spPr>
        <a:xfrm>
          <a:off x="2547390" y="49108"/>
          <a:ext cx="1779197" cy="177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libri Light" panose="020F0302020204030204"/>
            </a:rPr>
            <a:t>Планиране</a:t>
          </a:r>
          <a:endParaRPr lang="en-US" sz="2800" kern="1200" dirty="0"/>
        </a:p>
      </dsp:txBody>
      <dsp:txXfrm>
        <a:off x="2547390" y="49108"/>
        <a:ext cx="1779197" cy="1779197"/>
      </dsp:txXfrm>
    </dsp:sp>
    <dsp:sp modelId="{8731DDCD-96DF-4E23-B03D-4F8159DF5465}">
      <dsp:nvSpPr>
        <dsp:cNvPr id="0" name=""/>
        <dsp:cNvSpPr/>
      </dsp:nvSpPr>
      <dsp:spPr>
        <a:xfrm>
          <a:off x="1841668" y="-2137"/>
          <a:ext cx="6668359" cy="6668359"/>
        </a:xfrm>
        <a:prstGeom prst="circularArrow">
          <a:avLst>
            <a:gd name="adj1" fmla="val 5203"/>
            <a:gd name="adj2" fmla="val 336108"/>
            <a:gd name="adj3" fmla="val 16864867"/>
            <a:gd name="adj4" fmla="val 15199025"/>
            <a:gd name="adj5" fmla="val 60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1A7D4-9E1D-4BBE-A768-206C058F873D}">
      <dsp:nvSpPr>
        <dsp:cNvPr id="0" name=""/>
        <dsp:cNvSpPr/>
      </dsp:nvSpPr>
      <dsp:spPr>
        <a:xfrm>
          <a:off x="1703" y="695681"/>
          <a:ext cx="2258298" cy="225829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Calibri Light" panose="020F0302020204030204"/>
            </a:rPr>
            <a:t>Планиране</a:t>
          </a:r>
          <a:endParaRPr lang="en-US" sz="2500" kern="1200" dirty="0" err="1"/>
        </a:p>
      </dsp:txBody>
      <dsp:txXfrm>
        <a:off x="332423" y="1026401"/>
        <a:ext cx="1596858" cy="1596858"/>
      </dsp:txXfrm>
    </dsp:sp>
    <dsp:sp modelId="{A8953584-FC12-4217-A29F-8AE3C5F32E65}">
      <dsp:nvSpPr>
        <dsp:cNvPr id="0" name=""/>
        <dsp:cNvSpPr/>
      </dsp:nvSpPr>
      <dsp:spPr>
        <a:xfrm>
          <a:off x="2443376" y="1169924"/>
          <a:ext cx="1309813" cy="1309813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16992" y="1670796"/>
        <a:ext cx="962581" cy="308069"/>
      </dsp:txXfrm>
    </dsp:sp>
    <dsp:sp modelId="{09DF5513-469D-4309-949A-7A7A8C930808}">
      <dsp:nvSpPr>
        <dsp:cNvPr id="0" name=""/>
        <dsp:cNvSpPr/>
      </dsp:nvSpPr>
      <dsp:spPr>
        <a:xfrm>
          <a:off x="3936563" y="695681"/>
          <a:ext cx="2258298" cy="2258298"/>
        </a:xfrm>
        <a:prstGeom prst="ellipse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Calibri Light" panose="020F0302020204030204"/>
            </a:rPr>
            <a:t>Мотивация</a:t>
          </a:r>
          <a:endParaRPr lang="en-US" sz="2500" kern="1200" dirty="0" err="1"/>
        </a:p>
      </dsp:txBody>
      <dsp:txXfrm>
        <a:off x="4267283" y="1026401"/>
        <a:ext cx="1596858" cy="1596858"/>
      </dsp:txXfrm>
    </dsp:sp>
    <dsp:sp modelId="{BA7F8B21-9E74-488B-914A-C88B2DA851A8}">
      <dsp:nvSpPr>
        <dsp:cNvPr id="0" name=""/>
        <dsp:cNvSpPr/>
      </dsp:nvSpPr>
      <dsp:spPr>
        <a:xfrm>
          <a:off x="6378235" y="1169924"/>
          <a:ext cx="1309813" cy="1309813"/>
        </a:xfrm>
        <a:prstGeom prst="mathEqual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51851" y="1439745"/>
        <a:ext cx="962581" cy="770171"/>
      </dsp:txXfrm>
    </dsp:sp>
    <dsp:sp modelId="{E62D487E-C3EE-49A3-BCFE-A0ADA6893C0C}">
      <dsp:nvSpPr>
        <dsp:cNvPr id="0" name=""/>
        <dsp:cNvSpPr/>
      </dsp:nvSpPr>
      <dsp:spPr>
        <a:xfrm>
          <a:off x="7871422" y="695681"/>
          <a:ext cx="2258298" cy="2258298"/>
        </a:xfrm>
        <a:prstGeom prst="ellipse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Calibri Light" panose="020F0302020204030204"/>
            </a:rPr>
            <a:t>Разработка</a:t>
          </a:r>
          <a:endParaRPr lang="en-US" sz="2500" kern="1200" dirty="0" err="1"/>
        </a:p>
      </dsp:txBody>
      <dsp:txXfrm>
        <a:off x="8202142" y="1026401"/>
        <a:ext cx="1596858" cy="1596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D5E84-2A49-4ACA-97F0-D6145F478C30}">
      <dsp:nvSpPr>
        <dsp:cNvPr id="0" name=""/>
        <dsp:cNvSpPr/>
      </dsp:nvSpPr>
      <dsp:spPr>
        <a:xfrm>
          <a:off x="8159" y="750640"/>
          <a:ext cx="2438848" cy="1463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Определяне, изясняване и разбиране на изискванията за продукта</a:t>
          </a:r>
        </a:p>
      </dsp:txBody>
      <dsp:txXfrm>
        <a:off x="51018" y="793499"/>
        <a:ext cx="2353130" cy="1377591"/>
      </dsp:txXfrm>
    </dsp:sp>
    <dsp:sp modelId="{2E16ED38-4B4B-4359-B4D0-90BAF9D2C904}">
      <dsp:nvSpPr>
        <dsp:cNvPr id="0" name=""/>
        <dsp:cNvSpPr/>
      </dsp:nvSpPr>
      <dsp:spPr>
        <a:xfrm>
          <a:off x="2661626" y="1179877"/>
          <a:ext cx="517035" cy="6048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61626" y="1300844"/>
        <a:ext cx="361925" cy="362900"/>
      </dsp:txXfrm>
    </dsp:sp>
    <dsp:sp modelId="{5905A46B-9A53-4BF7-9088-92D2742CFF75}">
      <dsp:nvSpPr>
        <dsp:cNvPr id="0" name=""/>
        <dsp:cNvSpPr/>
      </dsp:nvSpPr>
      <dsp:spPr>
        <a:xfrm>
          <a:off x="3422547" y="750640"/>
          <a:ext cx="2438848" cy="1463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Изготвяне</a:t>
          </a:r>
          <a:r>
            <a:rPr lang="en-US" sz="1700" kern="1200" dirty="0"/>
            <a:t> </a:t>
          </a:r>
          <a:r>
            <a:rPr lang="en-US" sz="1700" kern="1200" dirty="0" err="1"/>
            <a:t>на</a:t>
          </a:r>
          <a:r>
            <a:rPr lang="en-US" sz="1700" kern="1200" dirty="0"/>
            <a:t> </a:t>
          </a:r>
          <a:r>
            <a:rPr lang="en-US" sz="1700" kern="1200" dirty="0" err="1"/>
            <a:t>подробна</a:t>
          </a:r>
          <a:r>
            <a:rPr lang="en-US" sz="1700" kern="1200" dirty="0"/>
            <a:t> </a:t>
          </a:r>
          <a:r>
            <a:rPr lang="en-US" sz="1700" kern="1200" dirty="0" err="1"/>
            <a:t>техническа</a:t>
          </a:r>
          <a:r>
            <a:rPr lang="en-US" sz="1700" kern="1200" dirty="0"/>
            <a:t> </a:t>
          </a:r>
          <a:r>
            <a:rPr lang="en-US" sz="1700" kern="1200" dirty="0" err="1"/>
            <a:t>спецификация</a:t>
          </a:r>
          <a:r>
            <a:rPr lang="en-US" sz="1700" kern="1200" dirty="0"/>
            <a:t> </a:t>
          </a:r>
          <a:r>
            <a:rPr lang="en-US" sz="1700" kern="1200" dirty="0" err="1"/>
            <a:t>на</a:t>
          </a:r>
          <a:r>
            <a:rPr lang="en-US" sz="1700" kern="1200" dirty="0"/>
            <a:t> </a:t>
          </a:r>
          <a:r>
            <a:rPr lang="en-US" sz="1700" kern="1200" dirty="0" err="1"/>
            <a:t>проекта</a:t>
          </a:r>
          <a:endParaRPr lang="en-US" sz="1700" kern="1200" dirty="0"/>
        </a:p>
      </dsp:txBody>
      <dsp:txXfrm>
        <a:off x="3465406" y="793499"/>
        <a:ext cx="2353130" cy="1377591"/>
      </dsp:txXfrm>
    </dsp:sp>
    <dsp:sp modelId="{5813D45E-53B6-4A23-B32B-6B886F7C404D}">
      <dsp:nvSpPr>
        <dsp:cNvPr id="0" name=""/>
        <dsp:cNvSpPr/>
      </dsp:nvSpPr>
      <dsp:spPr>
        <a:xfrm>
          <a:off x="6076014" y="1179877"/>
          <a:ext cx="517035" cy="6048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076014" y="1300844"/>
        <a:ext cx="361925" cy="362900"/>
      </dsp:txXfrm>
    </dsp:sp>
    <dsp:sp modelId="{2E9FF39D-6338-471E-BF9B-5DBC9CEFDAF9}">
      <dsp:nvSpPr>
        <dsp:cNvPr id="0" name=""/>
        <dsp:cNvSpPr/>
      </dsp:nvSpPr>
      <dsp:spPr>
        <a:xfrm>
          <a:off x="6836935" y="750640"/>
          <a:ext cx="2438848" cy="1463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Описване</a:t>
          </a:r>
          <a:r>
            <a:rPr lang="en-US" sz="1700" kern="1200" dirty="0"/>
            <a:t> </a:t>
          </a:r>
          <a:r>
            <a:rPr lang="en-US" sz="1700" kern="1200" dirty="0" err="1"/>
            <a:t>на</a:t>
          </a:r>
          <a:r>
            <a:rPr lang="en-US" sz="1700" kern="1200" dirty="0"/>
            <a:t> </a:t>
          </a:r>
          <a:r>
            <a:rPr lang="en-US" sz="1700" kern="1200" dirty="0" err="1"/>
            <a:t>основните</a:t>
          </a:r>
          <a:r>
            <a:rPr lang="en-US" sz="1700" kern="1200" dirty="0"/>
            <a:t> use-cases</a:t>
          </a:r>
        </a:p>
      </dsp:txBody>
      <dsp:txXfrm>
        <a:off x="6879794" y="793499"/>
        <a:ext cx="2353130" cy="1377591"/>
      </dsp:txXfrm>
    </dsp:sp>
    <dsp:sp modelId="{1A2E26AC-5D59-474D-94BA-1E2881544291}">
      <dsp:nvSpPr>
        <dsp:cNvPr id="0" name=""/>
        <dsp:cNvSpPr/>
      </dsp:nvSpPr>
      <dsp:spPr>
        <a:xfrm rot="5400000">
          <a:off x="7797842" y="2384668"/>
          <a:ext cx="517035" cy="6048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7874910" y="2428567"/>
        <a:ext cx="362900" cy="361925"/>
      </dsp:txXfrm>
    </dsp:sp>
    <dsp:sp modelId="{D3BF7C30-4634-49A9-8D96-A040FD5543B6}">
      <dsp:nvSpPr>
        <dsp:cNvPr id="0" name=""/>
        <dsp:cNvSpPr/>
      </dsp:nvSpPr>
      <dsp:spPr>
        <a:xfrm>
          <a:off x="6836935" y="3189488"/>
          <a:ext cx="2438848" cy="1463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Създаване</a:t>
          </a:r>
          <a:r>
            <a:rPr lang="en-US" sz="1700" kern="1200" dirty="0"/>
            <a:t> </a:t>
          </a:r>
          <a:r>
            <a:rPr lang="en-US" sz="1700" kern="1200" dirty="0" err="1"/>
            <a:t>на</a:t>
          </a:r>
          <a:r>
            <a:rPr lang="en-US" sz="1700" kern="1200" dirty="0"/>
            <a:t> </a:t>
          </a:r>
          <a:r>
            <a:rPr lang="en-US" sz="1700" kern="1200" dirty="0" err="1"/>
            <a:t>примерно</a:t>
          </a:r>
          <a:r>
            <a:rPr lang="en-US" sz="1700" kern="1200" dirty="0"/>
            <a:t> </a:t>
          </a:r>
          <a:r>
            <a:rPr lang="en-US" sz="1700" kern="1200" dirty="0" err="1"/>
            <a:t>оформление</a:t>
          </a:r>
          <a:r>
            <a:rPr lang="en-US" sz="1700" kern="1200" dirty="0"/>
            <a:t> </a:t>
          </a:r>
          <a:r>
            <a:rPr lang="en-US" sz="1700" kern="1200" dirty="0" err="1"/>
            <a:t>на</a:t>
          </a:r>
          <a:r>
            <a:rPr lang="en-US" sz="1700" kern="1200" dirty="0"/>
            <a:t> </a:t>
          </a:r>
          <a:r>
            <a:rPr lang="en-US" sz="1700" kern="1200" dirty="0" err="1"/>
            <a:t>основните</a:t>
          </a:r>
          <a:r>
            <a:rPr lang="en-US" sz="1700" kern="1200" dirty="0"/>
            <a:t> </a:t>
          </a:r>
          <a:r>
            <a:rPr lang="en-US" sz="1700" kern="1200" dirty="0" err="1"/>
            <a:t>страници</a:t>
          </a:r>
          <a:r>
            <a:rPr lang="en-US" sz="1700" kern="1200" dirty="0">
              <a:latin typeface="Calibri Light" panose="020F0302020204030204"/>
            </a:rPr>
            <a:t>.</a:t>
          </a:r>
          <a:endParaRPr lang="en-US" sz="1700" kern="1200" dirty="0"/>
        </a:p>
      </dsp:txBody>
      <dsp:txXfrm>
        <a:off x="6879794" y="3232347"/>
        <a:ext cx="2353130" cy="1377591"/>
      </dsp:txXfrm>
    </dsp:sp>
    <dsp:sp modelId="{A80B5BD5-F2BA-4F92-B199-88CA57E98149}">
      <dsp:nvSpPr>
        <dsp:cNvPr id="0" name=""/>
        <dsp:cNvSpPr/>
      </dsp:nvSpPr>
      <dsp:spPr>
        <a:xfrm rot="10800000">
          <a:off x="6105281" y="3618726"/>
          <a:ext cx="517035" cy="6048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260391" y="3739693"/>
        <a:ext cx="361925" cy="362900"/>
      </dsp:txXfrm>
    </dsp:sp>
    <dsp:sp modelId="{2EDBED94-AEBB-41F5-81E4-4717FEE9755B}">
      <dsp:nvSpPr>
        <dsp:cNvPr id="0" name=""/>
        <dsp:cNvSpPr/>
      </dsp:nvSpPr>
      <dsp:spPr>
        <a:xfrm>
          <a:off x="3422547" y="3189488"/>
          <a:ext cx="2438848" cy="1463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Създаване</a:t>
          </a:r>
          <a:r>
            <a:rPr lang="en-US" sz="1700" kern="1200" dirty="0"/>
            <a:t> </a:t>
          </a:r>
          <a:r>
            <a:rPr lang="en-US" sz="1700" kern="1200" dirty="0" err="1"/>
            <a:t>на</a:t>
          </a:r>
          <a:r>
            <a:rPr lang="en-US" sz="1700" kern="1200" dirty="0"/>
            <a:t> </a:t>
          </a:r>
          <a:r>
            <a:rPr lang="en-US" sz="1700" kern="1200" dirty="0" err="1"/>
            <a:t>точен</a:t>
          </a:r>
          <a:r>
            <a:rPr lang="en-US" sz="1700" kern="1200" dirty="0"/>
            <a:t> </a:t>
          </a:r>
          <a:r>
            <a:rPr lang="en-US" sz="1700" kern="1200" dirty="0" err="1"/>
            <a:t>модел</a:t>
          </a:r>
          <a:r>
            <a:rPr lang="en-US" sz="1700" kern="1200" dirty="0"/>
            <a:t> </a:t>
          </a:r>
          <a:r>
            <a:rPr lang="en-US" sz="1700" kern="1200" dirty="0" err="1"/>
            <a:t>на</a:t>
          </a:r>
          <a:r>
            <a:rPr lang="en-US" sz="1700" kern="1200" dirty="0"/>
            <a:t> </a:t>
          </a:r>
          <a:r>
            <a:rPr lang="en-US" sz="1700" kern="1200" dirty="0" err="1"/>
            <a:t>базата</a:t>
          </a:r>
          <a:r>
            <a:rPr lang="en-US" sz="1700" kern="1200" dirty="0"/>
            <a:t> </a:t>
          </a:r>
          <a:r>
            <a:rPr lang="en-US" sz="1700" kern="1200" dirty="0" err="1"/>
            <a:t>данни</a:t>
          </a:r>
        </a:p>
      </dsp:txBody>
      <dsp:txXfrm>
        <a:off x="3465406" y="3232347"/>
        <a:ext cx="2353130" cy="1377591"/>
      </dsp:txXfrm>
    </dsp:sp>
    <dsp:sp modelId="{C4524EEC-1ADE-4121-A6FF-66FFF1EA39D8}">
      <dsp:nvSpPr>
        <dsp:cNvPr id="0" name=""/>
        <dsp:cNvSpPr/>
      </dsp:nvSpPr>
      <dsp:spPr>
        <a:xfrm rot="10800000">
          <a:off x="2690893" y="3618726"/>
          <a:ext cx="517035" cy="6048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846003" y="3739693"/>
        <a:ext cx="361925" cy="362900"/>
      </dsp:txXfrm>
    </dsp:sp>
    <dsp:sp modelId="{A2E68990-AA77-4E80-8525-C114E647BE53}">
      <dsp:nvSpPr>
        <dsp:cNvPr id="0" name=""/>
        <dsp:cNvSpPr/>
      </dsp:nvSpPr>
      <dsp:spPr>
        <a:xfrm>
          <a:off x="8159" y="3189488"/>
          <a:ext cx="2438848" cy="1463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Създаване</a:t>
          </a:r>
          <a:r>
            <a:rPr lang="en-US" sz="1700" kern="1200" dirty="0"/>
            <a:t> и </a:t>
          </a:r>
          <a:r>
            <a:rPr lang="en-US" sz="1700" kern="1200" dirty="0" err="1"/>
            <a:t>структуриране</a:t>
          </a:r>
          <a:r>
            <a:rPr lang="en-US" sz="1700" kern="1200" dirty="0"/>
            <a:t> </a:t>
          </a:r>
          <a:r>
            <a:rPr lang="en-US" sz="1700" kern="1200" dirty="0" err="1"/>
            <a:t>на</a:t>
          </a:r>
          <a:r>
            <a:rPr lang="en-US" sz="1700" kern="1200" dirty="0"/>
            <a:t> </a:t>
          </a:r>
          <a:r>
            <a:rPr lang="en-US" sz="1700" kern="1200" dirty="0" err="1"/>
            <a:t>основния</a:t>
          </a:r>
          <a:r>
            <a:rPr lang="en-US" sz="1700" kern="1200" dirty="0"/>
            <a:t> </a:t>
          </a:r>
          <a:r>
            <a:rPr lang="en-US" sz="1700" kern="1200" dirty="0" err="1"/>
            <a:t>проект</a:t>
          </a:r>
          <a:r>
            <a:rPr lang="en-US" sz="1700" kern="1200" dirty="0">
              <a:latin typeface="Calibri Light" panose="020F0302020204030204"/>
            </a:rPr>
            <a:t>. </a:t>
          </a:r>
          <a:endParaRPr lang="en-US" sz="1700" kern="1200" dirty="0"/>
        </a:p>
      </dsp:txBody>
      <dsp:txXfrm>
        <a:off x="51018" y="3232347"/>
        <a:ext cx="2353130" cy="1377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EAA7F-54A6-4C1B-9BA9-F097001A03C3}">
      <dsp:nvSpPr>
        <dsp:cNvPr id="0" name=""/>
        <dsp:cNvSpPr/>
      </dsp:nvSpPr>
      <dsp:spPr>
        <a:xfrm>
          <a:off x="1703" y="695681"/>
          <a:ext cx="2258298" cy="225829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latin typeface="Calibri Light" panose="020F0302020204030204"/>
            </a:rPr>
            <a:t>Анализ</a:t>
          </a:r>
          <a:endParaRPr lang="en-US" sz="2500" kern="1200" dirty="0"/>
        </a:p>
      </dsp:txBody>
      <dsp:txXfrm>
        <a:off x="332423" y="1026401"/>
        <a:ext cx="1596858" cy="1596858"/>
      </dsp:txXfrm>
    </dsp:sp>
    <dsp:sp modelId="{BA9E90B0-0C6E-44EC-9568-585A26A5DBE8}">
      <dsp:nvSpPr>
        <dsp:cNvPr id="0" name=""/>
        <dsp:cNvSpPr/>
      </dsp:nvSpPr>
      <dsp:spPr>
        <a:xfrm>
          <a:off x="2443376" y="1169924"/>
          <a:ext cx="1309813" cy="1309813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16992" y="1670796"/>
        <a:ext cx="962581" cy="308069"/>
      </dsp:txXfrm>
    </dsp:sp>
    <dsp:sp modelId="{9E08E5BA-3523-4E67-BA2A-922268402EEF}">
      <dsp:nvSpPr>
        <dsp:cNvPr id="0" name=""/>
        <dsp:cNvSpPr/>
      </dsp:nvSpPr>
      <dsp:spPr>
        <a:xfrm>
          <a:off x="3936563" y="695681"/>
          <a:ext cx="2258298" cy="2258298"/>
        </a:xfrm>
        <a:prstGeom prst="ellipse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latin typeface="Calibri Light" panose="020F0302020204030204"/>
            </a:rPr>
            <a:t>Разработка</a:t>
          </a:r>
          <a:endParaRPr lang="en-US" sz="2500" kern="1200" dirty="0"/>
        </a:p>
      </dsp:txBody>
      <dsp:txXfrm>
        <a:off x="4267283" y="1026401"/>
        <a:ext cx="1596858" cy="1596858"/>
      </dsp:txXfrm>
    </dsp:sp>
    <dsp:sp modelId="{558A37B3-1B07-402A-A7A9-6ED44D6AE6CC}">
      <dsp:nvSpPr>
        <dsp:cNvPr id="0" name=""/>
        <dsp:cNvSpPr/>
      </dsp:nvSpPr>
      <dsp:spPr>
        <a:xfrm>
          <a:off x="6378235" y="1169924"/>
          <a:ext cx="1309813" cy="1309813"/>
        </a:xfrm>
        <a:prstGeom prst="mathEqual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51851" y="1439745"/>
        <a:ext cx="962581" cy="770171"/>
      </dsp:txXfrm>
    </dsp:sp>
    <dsp:sp modelId="{42C64115-921B-449B-81B9-2238A33ACF38}">
      <dsp:nvSpPr>
        <dsp:cNvPr id="0" name=""/>
        <dsp:cNvSpPr/>
      </dsp:nvSpPr>
      <dsp:spPr>
        <a:xfrm>
          <a:off x="7871422" y="695681"/>
          <a:ext cx="2258298" cy="2258298"/>
        </a:xfrm>
        <a:prstGeom prst="ellipse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latin typeface="Calibri Light" panose="020F0302020204030204"/>
            </a:rPr>
            <a:t>Тестване</a:t>
          </a:r>
          <a:endParaRPr lang="en-US" sz="2500" kern="1200" dirty="0"/>
        </a:p>
      </dsp:txBody>
      <dsp:txXfrm>
        <a:off x="8202142" y="1026401"/>
        <a:ext cx="1596858" cy="159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23844D-5058-49D7-A630-FDF78CAF9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1908" y="1486285"/>
            <a:ext cx="7197726" cy="2421464"/>
          </a:xfrm>
        </p:spPr>
        <p:txBody>
          <a:bodyPr/>
          <a:lstStyle/>
          <a:p>
            <a:r>
              <a:rPr lang="en-US" dirty="0"/>
              <a:t>alexandertour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6F8AE14-05F6-4EF8-9845-66B097385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345" y="3907749"/>
            <a:ext cx="7945582" cy="2160542"/>
          </a:xfrm>
        </p:spPr>
        <p:txBody>
          <a:bodyPr>
            <a:norm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869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rogramming data on computer monitor">
            <a:extLst>
              <a:ext uri="{FF2B5EF4-FFF2-40B4-BE49-F238E27FC236}">
                <a16:creationId xmlns:a16="http://schemas.microsoft.com/office/drawing/2014/main" id="{DF0ABB45-A269-4D64-A1BD-95249ACC9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607" b="7123"/>
          <a:stretch/>
        </p:blipFill>
        <p:spPr>
          <a:xfrm>
            <a:off x="-86244" y="14387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5E86-750D-40F2-8FD3-3836D6BC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501" y="938842"/>
            <a:ext cx="9437159" cy="1227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СОФТУЕР </a:t>
            </a:r>
            <a:br>
              <a:rPr lang="en-US"/>
            </a:br>
            <a:r>
              <a:rPr lang="en-US"/>
              <a:t>ЗА ТУРИСТИЧЕСКА АГЕНЦИЯ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A1CDD-DC33-4752-99F9-804C6E558E08}"/>
              </a:ext>
            </a:extLst>
          </p:cNvPr>
          <p:cNvSpPr txBox="1"/>
          <p:nvPr/>
        </p:nvSpPr>
        <p:spPr>
          <a:xfrm>
            <a:off x="4091797" y="3272287"/>
            <a:ext cx="40084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latin typeface="Comic Sans MS"/>
                <a:cs typeface="Calibri"/>
              </a:rPr>
              <a:t>Testing</a:t>
            </a:r>
            <a:endParaRPr lang="en-US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8115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2042-DA1A-45A6-ADCE-69402F09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5" y="825260"/>
            <a:ext cx="10131425" cy="14562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Calibri Light"/>
              </a:rPr>
              <a:t>СОФТУЕР 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ЗА ТУРИСТИЧЕСКА АГЕНЦИЯ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ADDA719-11DF-450F-A38C-1D4C73F59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339" y="2515879"/>
            <a:ext cx="2788049" cy="3649133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9BB157-EA4E-4F5F-BCAB-38B48EB3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841" y="2047336"/>
            <a:ext cx="20393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5F663C-7E4C-4D74-9FD2-15287F2A339E}"/>
              </a:ext>
            </a:extLst>
          </p:cNvPr>
          <p:cNvSpPr txBox="1"/>
          <p:nvPr/>
        </p:nvSpPr>
        <p:spPr>
          <a:xfrm>
            <a:off x="3818626" y="1561381"/>
            <a:ext cx="45547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Тестване Responsive дизайн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67EBF8-7ABC-4E07-B062-B07F27EF8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1" y="2515049"/>
            <a:ext cx="5863086" cy="36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4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34BF-5461-4EBC-914A-537D6B6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518" y="681487"/>
            <a:ext cx="10131425" cy="145626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СОФТУЕР </a:t>
            </a:r>
            <a:br>
              <a:rPr lang="en-US" dirty="0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ЗА ТУРИСТИЧЕСКА АГЕНЦИЯ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167E8-4662-4824-B74C-615651CB0994}"/>
              </a:ext>
            </a:extLst>
          </p:cNvPr>
          <p:cNvSpPr txBox="1"/>
          <p:nvPr/>
        </p:nvSpPr>
        <p:spPr>
          <a:xfrm>
            <a:off x="353683" y="209910"/>
            <a:ext cx="47128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Тестване</a:t>
            </a:r>
            <a:r>
              <a:rPr lang="en-US" sz="2800" dirty="0"/>
              <a:t> </a:t>
            </a:r>
            <a:r>
              <a:rPr lang="bg-BG" sz="2800" dirty="0"/>
              <a:t>на невалиден </a:t>
            </a:r>
            <a:r>
              <a:rPr lang="en-US" sz="2800" dirty="0"/>
              <a:t>URL</a:t>
            </a:r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9A34AF50-4837-4B70-ABCF-F2E5C104B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01" y="1667215"/>
            <a:ext cx="9090568" cy="45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1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BF09-1C70-447F-BA9C-A0C20DF9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76" y="512000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ea typeface="+mj-lt"/>
                <a:cs typeface="+mj-lt"/>
              </a:rPr>
              <a:t>СОФТУЕР </a:t>
            </a:r>
            <a:br>
              <a:rPr lang="en-US" sz="2500" dirty="0">
                <a:ea typeface="+mj-lt"/>
                <a:cs typeface="+mj-lt"/>
              </a:rPr>
            </a:br>
            <a:r>
              <a:rPr lang="en-US" sz="2500" dirty="0">
                <a:ea typeface="+mj-lt"/>
                <a:cs typeface="+mj-lt"/>
              </a:rPr>
              <a:t>ЗА ТУРИСТИЧЕСКА АГЕНЦИЯ</a:t>
            </a:r>
          </a:p>
          <a:p>
            <a:pPr>
              <a:lnSpc>
                <a:spcPct val="90000"/>
              </a:lnSpc>
            </a:pPr>
            <a:endParaRPr lang="en-US" sz="2500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2500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2500" dirty="0">
              <a:cs typeface="Calibri Light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9F41027-989C-43C0-B068-0B7AA39F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76" y="763792"/>
            <a:ext cx="4448634" cy="4342425"/>
          </a:xfrm>
        </p:spPr>
        <p:txBody>
          <a:bodyPr>
            <a:normAutofit/>
          </a:bodyPr>
          <a:lstStyle/>
          <a:p>
            <a:r>
              <a:rPr lang="bg-BG" sz="2800" dirty="0">
                <a:cs typeface="Calibri"/>
              </a:rPr>
              <a:t>Тестване на запазване на място за почивка</a:t>
            </a:r>
            <a:endParaRPr lang="en-US" sz="2800" dirty="0">
              <a:cs typeface="Calibri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30DBD32-8994-4DF4-906A-391EF640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3159"/>
            <a:ext cx="12275061" cy="9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3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465FD4-007F-4E07-9F07-0C2F7003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72210"/>
            <a:ext cx="12192000" cy="1456267"/>
          </a:xfrm>
        </p:spPr>
        <p:txBody>
          <a:bodyPr/>
          <a:lstStyle/>
          <a:p>
            <a:pPr algn="ctr"/>
            <a:r>
              <a:rPr lang="bg-BG" dirty="0"/>
              <a:t>цялостен анализ на сайта</a:t>
            </a:r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EF4F2FA9-3A45-4704-AFD3-5227EE3827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96" y="2301671"/>
            <a:ext cx="7889407" cy="4179749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BB26CF1-8D47-4589-8521-A00D2C607041}"/>
              </a:ext>
            </a:extLst>
          </p:cNvPr>
          <p:cNvSpPr txBox="1"/>
          <p:nvPr/>
        </p:nvSpPr>
        <p:spPr>
          <a:xfrm>
            <a:off x="384313" y="376580"/>
            <a:ext cx="45720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  <a:ea typeface="+mj-lt"/>
                <a:cs typeface="+mj-lt"/>
              </a:rPr>
              <a:t>СОФТУЕР </a:t>
            </a:r>
            <a:br>
              <a:rPr lang="en-US" sz="2400" dirty="0">
                <a:latin typeface="+mj-lt"/>
                <a:ea typeface="+mj-lt"/>
                <a:cs typeface="+mj-lt"/>
              </a:rPr>
            </a:br>
            <a:r>
              <a:rPr lang="en-US" sz="2400" dirty="0">
                <a:latin typeface="+mj-lt"/>
                <a:ea typeface="+mj-lt"/>
                <a:cs typeface="+mj-lt"/>
              </a:rPr>
              <a:t>ЗА ТУРИСТИЧЕСКА АГЕНЦИЯ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  <a:ea typeface="+mj-lt"/>
              <a:cs typeface="+mj-lt"/>
            </a:endParaRPr>
          </a:p>
          <a:p>
            <a:endParaRPr lang="bg-BG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07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8625" y="2366833"/>
            <a:ext cx="4135349" cy="2248936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cs typeface="Calibri Light"/>
              </a:rPr>
              <a:t>Софтуер</a:t>
            </a:r>
            <a:r>
              <a:rPr lang="en-US" sz="3600" dirty="0">
                <a:cs typeface="Calibri Light"/>
              </a:rPr>
              <a:t> </a:t>
            </a:r>
            <a:br>
              <a:rPr lang="en-US" sz="3600" dirty="0">
                <a:cs typeface="Calibri Light"/>
              </a:rPr>
            </a:br>
            <a:r>
              <a:rPr lang="en-US" sz="3600" dirty="0" err="1">
                <a:cs typeface="Calibri Light"/>
              </a:rPr>
              <a:t>за</a:t>
            </a:r>
            <a:r>
              <a:rPr lang="en-US" sz="3600" dirty="0">
                <a:cs typeface="Calibri Light"/>
              </a:rPr>
              <a:t> </a:t>
            </a:r>
            <a:r>
              <a:rPr lang="en-US" sz="3600" dirty="0" err="1">
                <a:cs typeface="Calibri Light"/>
              </a:rPr>
              <a:t>туристическа</a:t>
            </a:r>
            <a:r>
              <a:rPr lang="en-US" sz="3600" dirty="0">
                <a:cs typeface="Calibri Light"/>
              </a:rPr>
              <a:t> </a:t>
            </a:r>
            <a:r>
              <a:rPr lang="en-US" sz="3600" dirty="0" err="1">
                <a:cs typeface="Calibri Light"/>
              </a:rPr>
              <a:t>агенция</a:t>
            </a:r>
            <a:endParaRPr lang="en-US" sz="3600">
              <a:cs typeface="Calibri Light"/>
            </a:endParaRPr>
          </a:p>
        </p:txBody>
      </p:sp>
      <p:graphicFrame>
        <p:nvGraphicFramePr>
          <p:cNvPr id="387" name="Diagram 387">
            <a:extLst>
              <a:ext uri="{FF2B5EF4-FFF2-40B4-BE49-F238E27FC236}">
                <a16:creationId xmlns:a16="http://schemas.microsoft.com/office/drawing/2014/main" id="{5685BE69-1FD8-412B-BE9E-6D0A74307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272842"/>
              </p:ext>
            </p:extLst>
          </p:nvPr>
        </p:nvGraphicFramePr>
        <p:xfrm>
          <a:off x="632604" y="191218"/>
          <a:ext cx="10351697" cy="718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9865-E19D-4094-AF4A-2421A451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2" y="5751"/>
            <a:ext cx="10131425" cy="14562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СОФТУЕР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ЗА ТУРИСТИЧЕСКА АГЕНЦИЯ</a:t>
            </a:r>
            <a:endParaRPr lang="en-US" dirty="0"/>
          </a:p>
        </p:txBody>
      </p:sp>
      <p:graphicFrame>
        <p:nvGraphicFramePr>
          <p:cNvPr id="22" name="Diagram 22">
            <a:extLst>
              <a:ext uri="{FF2B5EF4-FFF2-40B4-BE49-F238E27FC236}">
                <a16:creationId xmlns:a16="http://schemas.microsoft.com/office/drawing/2014/main" id="{48CA7877-43DC-4872-8666-9D3B880FA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62258"/>
              </p:ext>
            </p:extLst>
          </p:nvPr>
        </p:nvGraphicFramePr>
        <p:xfrm>
          <a:off x="1100129" y="2504109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7" name="Scroll: Horizontal 346">
            <a:extLst>
              <a:ext uri="{FF2B5EF4-FFF2-40B4-BE49-F238E27FC236}">
                <a16:creationId xmlns:a16="http://schemas.microsoft.com/office/drawing/2014/main" id="{F5BC2515-5412-41F8-9C66-21E005399FFF}"/>
              </a:ext>
            </a:extLst>
          </p:cNvPr>
          <p:cNvSpPr/>
          <p:nvPr/>
        </p:nvSpPr>
        <p:spPr>
          <a:xfrm>
            <a:off x="8891153" y="86037"/>
            <a:ext cx="3103417" cy="173181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cs typeface="Calibri"/>
              </a:rPr>
              <a:t>Планиране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9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7585-B2D2-4647-A406-1A73361A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518" y="5397260"/>
            <a:ext cx="10131425" cy="14562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СОФТУЕР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ЗА ТУРИСТИЧЕСКА АГЕНЦИЯ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E5FDB17-D906-49A2-BC51-5B9C2AC16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843649"/>
              </p:ext>
            </p:extLst>
          </p:nvPr>
        </p:nvGraphicFramePr>
        <p:xfrm>
          <a:off x="2366381" y="433507"/>
          <a:ext cx="9283944" cy="540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18" name="Arrow: Right 917">
            <a:extLst>
              <a:ext uri="{FF2B5EF4-FFF2-40B4-BE49-F238E27FC236}">
                <a16:creationId xmlns:a16="http://schemas.microsoft.com/office/drawing/2014/main" id="{ACB3BD02-7162-445A-929A-3942B1E3C16B}"/>
              </a:ext>
            </a:extLst>
          </p:cNvPr>
          <p:cNvSpPr/>
          <p:nvPr/>
        </p:nvSpPr>
        <p:spPr>
          <a:xfrm>
            <a:off x="203523" y="1025375"/>
            <a:ext cx="1967344" cy="1759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Планиране</a:t>
            </a:r>
            <a:endParaRPr lang="en-US" dirty="0" err="1"/>
          </a:p>
        </p:txBody>
      </p:sp>
      <p:sp>
        <p:nvSpPr>
          <p:cNvPr id="919" name="Arrow: Right 918">
            <a:extLst>
              <a:ext uri="{FF2B5EF4-FFF2-40B4-BE49-F238E27FC236}">
                <a16:creationId xmlns:a16="http://schemas.microsoft.com/office/drawing/2014/main" id="{A3632B84-6D5D-4920-9764-EA256224DA4A}"/>
              </a:ext>
            </a:extLst>
          </p:cNvPr>
          <p:cNvSpPr/>
          <p:nvPr/>
        </p:nvSpPr>
        <p:spPr>
          <a:xfrm>
            <a:off x="203523" y="3491484"/>
            <a:ext cx="1967344" cy="1759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Разработка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26641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9865-E19D-4094-AF4A-2421A451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2" y="5751"/>
            <a:ext cx="10131425" cy="14562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СОФТУЕР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ЗА ТУРИСТИЧЕСКА АГЕНЦИЯ</a:t>
            </a:r>
            <a:endParaRPr lang="en-US" dirty="0"/>
          </a:p>
        </p:txBody>
      </p:sp>
      <p:graphicFrame>
        <p:nvGraphicFramePr>
          <p:cNvPr id="22" name="Diagram 22">
            <a:extLst>
              <a:ext uri="{FF2B5EF4-FFF2-40B4-BE49-F238E27FC236}">
                <a16:creationId xmlns:a16="http://schemas.microsoft.com/office/drawing/2014/main" id="{48CA7877-43DC-4872-8666-9D3B880FA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936713"/>
              </p:ext>
            </p:extLst>
          </p:nvPr>
        </p:nvGraphicFramePr>
        <p:xfrm>
          <a:off x="1030856" y="1090945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2" name="Scroll: Horizontal 281">
            <a:extLst>
              <a:ext uri="{FF2B5EF4-FFF2-40B4-BE49-F238E27FC236}">
                <a16:creationId xmlns:a16="http://schemas.microsoft.com/office/drawing/2014/main" id="{D4FA073C-E9D2-4F22-B102-4A4697CAA77D}"/>
              </a:ext>
            </a:extLst>
          </p:cNvPr>
          <p:cNvSpPr/>
          <p:nvPr/>
        </p:nvSpPr>
        <p:spPr>
          <a:xfrm>
            <a:off x="51953" y="5129092"/>
            <a:ext cx="3103417" cy="1731817"/>
          </a:xfrm>
          <a:prstGeom prst="horizontalScroll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cs typeface="Calibri"/>
              </a:rPr>
              <a:t>Планиране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84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1661-3BF4-4D70-95CE-0FBAD2AF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50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Gantt chart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D3A887D0-485D-48B7-807F-4469F1EE1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764" y="1114081"/>
            <a:ext cx="12201764" cy="5743919"/>
          </a:xfrm>
        </p:spPr>
      </p:pic>
    </p:spTree>
    <p:extLst>
      <p:ext uri="{BB962C8B-B14F-4D97-AF65-F5344CB8AC3E}">
        <p14:creationId xmlns:p14="http://schemas.microsoft.com/office/powerpoint/2010/main" val="197642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B95A-2062-4EF7-A337-21A58B27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2" y="48883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СОФТУЕР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ЗА ТУРИСТИЧЕСКА АГЕНЦИЯ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ED2684B-876C-4BCF-9FED-1AF75CE229E9}"/>
              </a:ext>
            </a:extLst>
          </p:cNvPr>
          <p:cNvSpPr/>
          <p:nvPr/>
        </p:nvSpPr>
        <p:spPr>
          <a:xfrm>
            <a:off x="537909" y="5003094"/>
            <a:ext cx="3103417" cy="173181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 err="1">
                <a:cs typeface="Calibri"/>
              </a:rPr>
              <a:t>Мотивация</a:t>
            </a:r>
          </a:p>
        </p:txBody>
      </p:sp>
      <p:pic>
        <p:nvPicPr>
          <p:cNvPr id="7" name="Picture 7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AFA59A14-D788-469E-B145-A3EA7396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891" y="3067802"/>
            <a:ext cx="5604294" cy="3425336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AF8D1899-EF64-448F-83B5-5E1658A7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3" y="1440128"/>
            <a:ext cx="4568958" cy="2446071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F01F8321-2EAB-4084-981A-25CF7E784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741" y="496308"/>
            <a:ext cx="3260784" cy="1609686"/>
          </a:xfrm>
          <a:prstGeom prst="rect">
            <a:avLst/>
          </a:prstGeom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B37D7AC-9613-4F3D-8A35-6BF4C460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033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8D2F5BF-C645-4BCF-88D1-25CD6338E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74" y="-159"/>
            <a:ext cx="12198688" cy="68552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9F761-C84D-4196-8367-57138970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26" y="5876942"/>
            <a:ext cx="8794331" cy="145626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cs typeface="Calibri Light"/>
              </a:rPr>
              <a:t>СОФТУЕР 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solidFill>
                  <a:schemeClr val="bg1"/>
                </a:solidFill>
                <a:cs typeface="Calibri Light"/>
              </a:rPr>
              <a:t>ЗА ТУРИСТИЧЕСКА АГЕНЦИЯ</a:t>
            </a:r>
            <a:endParaRPr lang="en-US" sz="3200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0C469486-F401-472B-8CC5-C2284796701D}"/>
              </a:ext>
            </a:extLst>
          </p:cNvPr>
          <p:cNvSpPr/>
          <p:nvPr/>
        </p:nvSpPr>
        <p:spPr>
          <a:xfrm>
            <a:off x="8776134" y="4873698"/>
            <a:ext cx="3103417" cy="1731817"/>
          </a:xfrm>
          <a:prstGeom prst="horizontalScroll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 err="1">
                <a:cs typeface="Calibri"/>
              </a:rPr>
              <a:t>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18564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7ED47A-C11F-4608-9E7C-B519781D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2AD18E-1BF7-4031-9A8B-45C3E89EA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19100"/>
            <a:ext cx="12198927" cy="6019799"/>
          </a:xfrm>
        </p:spPr>
      </p:pic>
    </p:spTree>
    <p:extLst>
      <p:ext uri="{BB962C8B-B14F-4D97-AF65-F5344CB8AC3E}">
        <p14:creationId xmlns:p14="http://schemas.microsoft.com/office/powerpoint/2010/main" val="285778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TM00001238</Template>
  <TotalTime>382</TotalTime>
  <Words>136</Words>
  <Application>Microsoft Office PowerPoint</Application>
  <PresentationFormat>Широк екран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Celestial</vt:lpstr>
      <vt:lpstr>alexandertour</vt:lpstr>
      <vt:lpstr>Софтуер  за туристическа агенция</vt:lpstr>
      <vt:lpstr>СОФТУЕР  ЗА ТУРИСТИЧЕСКА АГЕНЦИЯ</vt:lpstr>
      <vt:lpstr>СОФТУЕР  ЗА ТУРИСТИЧЕСКА АГЕНЦИЯ</vt:lpstr>
      <vt:lpstr>СОФТУЕР  ЗА ТУРИСТИЧЕСКА АГЕНЦИЯ</vt:lpstr>
      <vt:lpstr>Gantt chart </vt:lpstr>
      <vt:lpstr>СОФТУЕР  ЗА ТУРИСТИЧЕСКА АГЕНЦИЯ </vt:lpstr>
      <vt:lpstr>СОФТУЕР  ЗА ТУРИСТИЧЕСКА АГЕНЦИЯ </vt:lpstr>
      <vt:lpstr>Презентация на PowerPoint</vt:lpstr>
      <vt:lpstr>СОФТУЕР  ЗА ТУРИСТИЧЕСКА АГЕНЦИЯ  </vt:lpstr>
      <vt:lpstr>СОФТУЕР  ЗА ТУРИСТИЧЕСКА АГЕНЦИЯ    </vt:lpstr>
      <vt:lpstr>СОФТУЕР  ЗА ТУРИСТИЧЕСКА АГЕНЦИЯ   </vt:lpstr>
      <vt:lpstr>СОФТУЕР  ЗА ТУРИСТИЧЕСКА АГЕНЦИЯ   </vt:lpstr>
      <vt:lpstr>цялостен анализ на 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Bozhidar Dimitrov</cp:lastModifiedBy>
  <cp:revision>378</cp:revision>
  <dcterms:created xsi:type="dcterms:W3CDTF">2021-03-02T12:24:30Z</dcterms:created>
  <dcterms:modified xsi:type="dcterms:W3CDTF">2022-12-09T18:42:39Z</dcterms:modified>
</cp:coreProperties>
</file>