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97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02.xml.rels" ContentType="application/vnd.openxmlformats-package.relationships+xml"/>
  <Override PartName="/ppt/slideLayouts/slideLayout8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0.xml" ContentType="application/vnd.openxmlformats-officedocument.presentationml.slideLayout+xml"/>
  <Override PartName="/ppt/_rels/presentation.xml.rels" ContentType="application/vnd.openxmlformats-package.relationships+xml"/>
  <Override PartName="/ppt/media/image2.jpeg" ContentType="image/jpeg"/>
  <Override PartName="/ppt/media/image3.jpeg" ContentType="image/jpeg"/>
  <Override PartName="/ppt/media/image1.png" ContentType="image/png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20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2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charts/chart3.xml" ContentType="application/vnd.openxmlformats-officedocument.drawingml.chart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6.xml" ContentType="application/vnd.openxmlformats-officedocument.theme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5.xml.rels" ContentType="application/vnd.openxmlformats-package.relationships+xml"/>
  <Override PartName="/ppt/slideMasters/slideMaster9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
</Relationships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ffffff"/>
                    </a:solidFill>
                    <a:latin typeface="Candara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0"/>
          </c:dLbls>
          <c:cat>
            <c:strRef>
              <c:f>categories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7c331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ffffff"/>
                    </a:solidFill>
                    <a:latin typeface="Candara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0"/>
          </c:dLbls>
          <c:cat>
            <c:strRef>
              <c:f>categories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47b8c7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ffffff"/>
                    </a:solidFill>
                    <a:latin typeface="Candara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0"/>
          </c:dLbls>
          <c:cat>
            <c:strRef>
              <c:f>categories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gapWidth val="219"/>
        <c:overlap val="-27"/>
        <c:axId val="54152439"/>
        <c:axId val="52907282"/>
      </c:barChart>
      <c:catAx>
        <c:axId val="54152439"/>
        <c:scaling>
          <c:orientation val="minMax"/>
        </c:scaling>
        <c:delete val="0"/>
        <c:axPos val="b"/>
        <c:numFmt formatCode="[$-409]MM/DD/YYYY" sourceLinked="1"/>
        <c:majorTickMark val="none"/>
        <c:minorTickMark val="none"/>
        <c:tickLblPos val="nextTo"/>
        <c:spPr>
          <a:ln w="9360">
            <a:solidFill>
              <a:srgbClr val="ffffff"/>
            </a:solidFill>
            <a:round/>
          </a:ln>
        </c:spPr>
        <c:txPr>
          <a:bodyPr/>
          <a:lstStyle/>
          <a:p>
            <a:pPr>
              <a:defRPr b="0" sz="1197" spc="-1" strike="noStrike">
                <a:solidFill>
                  <a:srgbClr val="ffffff"/>
                </a:solidFill>
                <a:latin typeface="Candara"/>
              </a:defRPr>
            </a:pPr>
          </a:p>
        </c:txPr>
        <c:crossAx val="52907282"/>
        <c:crosses val="autoZero"/>
        <c:auto val="1"/>
        <c:lblAlgn val="ctr"/>
        <c:lblOffset val="100"/>
      </c:catAx>
      <c:valAx>
        <c:axId val="52907282"/>
        <c:scaling>
          <c:orientation val="minMax"/>
        </c:scaling>
        <c:delete val="0"/>
        <c:axPos val="l"/>
        <c:majorGridlines>
          <c:spPr>
            <a:ln w="9360">
              <a:solidFill>
                <a:srgbClr val="ffffff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ffffff"/>
                </a:solidFill>
                <a:latin typeface="Candara"/>
              </a:defRPr>
            </a:pPr>
          </a:p>
        </c:txPr>
        <c:crossAx val="54152439"/>
        <c:crosses val="autoZero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b="0" sz="1197" spc="-1" strike="noStrike">
              <a:solidFill>
                <a:srgbClr val="ffffff"/>
              </a:solidFill>
              <a:latin typeface="Candara"/>
            </a:defRPr>
          </a:pPr>
        </a:p>
      </c:txPr>
    </c:legend>
    <c:plotVisOnly val="1"/>
    <c:dispBlanksAs val="gap"/>
  </c:chart>
  <c:spPr>
    <a:noFill/>
    <a:ln w="9360">
      <a:noFill/>
    </a:ln>
  </c:spPr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16A4DDC-76BD-494E-B503-625555CCBC4A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133DE2D2-6278-469E-8A80-F71EA996A07A}" type="parTrans" cxnId="{7B595755-BE81-46A0-903D-004D1EF6EE33}">
      <dgm:prSet/>
      <dgm:spPr/>
      <dgm:t>
        <a:bodyPr/>
        <a:lstStyle/>
        <a:p>
          <a:endParaRPr lang="en-US"/>
        </a:p>
      </dgm:t>
    </dgm:pt>
    <dgm:pt modelId="{AE4D7DCA-0B66-4207-B896-C721B2CB4C13}" type="sibTrans" cxnId="{7B595755-BE81-46A0-903D-004D1EF6EE33}">
      <dgm:prSet/>
      <dgm:spPr/>
      <dgm:t>
        <a:bodyPr/>
        <a:lstStyle/>
        <a:p>
          <a:endParaRPr lang="en-US"/>
        </a:p>
      </dgm:t>
    </dgm:pt>
    <dgm:pt modelId="{41E3B52E-71B8-4BD0-B1ED-D051FFB12506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DA206B73-34B1-48E4-A513-9978853BF217}" type="parTrans" cxnId="{0F0D3551-AF94-422C-87FE-80E4E27CB025}">
      <dgm:prSet/>
      <dgm:spPr/>
      <dgm:t>
        <a:bodyPr/>
        <a:lstStyle/>
        <a:p>
          <a:endParaRPr lang="en-US"/>
        </a:p>
      </dgm:t>
    </dgm:pt>
    <dgm:pt modelId="{2436D701-8B79-4C2B-92A4-52BC1BA24775}" type="sibTrans" cxnId="{0F0D3551-AF94-422C-87FE-80E4E27CB025}">
      <dgm:prSet/>
      <dgm:spPr/>
      <dgm:t>
        <a:bodyPr/>
        <a:lstStyle/>
        <a:p>
          <a:endParaRPr lang="en-US"/>
        </a:p>
      </dgm:t>
    </dgm:pt>
    <dgm:pt modelId="{CD410504-9F7F-47AE-B46E-CE985680360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95C4470-49EF-4BD9-B00A-AD612181AB58}" type="parTrans" cxnId="{6B045370-B4FF-427A-9929-461476AAE193}">
      <dgm:prSet/>
      <dgm:spPr/>
      <dgm:t>
        <a:bodyPr/>
        <a:lstStyle/>
        <a:p>
          <a:endParaRPr lang="en-US"/>
        </a:p>
      </dgm:t>
    </dgm:pt>
    <dgm:pt modelId="{2B847D36-6E88-4DD3-AABD-579C99426233}" type="sibTrans" cxnId="{6B045370-B4FF-427A-9929-461476AAE193}">
      <dgm:prSet/>
      <dgm:spPr/>
      <dgm:t>
        <a:bodyPr/>
        <a:lstStyle/>
        <a:p>
          <a:endParaRPr lang="en-US"/>
        </a:p>
      </dgm:t>
    </dgm:pt>
    <dgm:pt modelId="{C4FF5CFA-9CEF-4C34-984A-CC28F232798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2813948-C227-4EB2-8530-43003E3CB375}" type="parTrans" cxnId="{710659EC-6706-425F-81BB-5F1E070F7D4D}">
      <dgm:prSet/>
      <dgm:spPr/>
      <dgm:t>
        <a:bodyPr/>
        <a:lstStyle/>
        <a:p>
          <a:endParaRPr lang="en-US"/>
        </a:p>
      </dgm:t>
    </dgm:pt>
    <dgm:pt modelId="{B551F8FA-E415-4EE1-BA68-D13E7D2E980B}" type="sibTrans" cxnId="{710659EC-6706-425F-81BB-5F1E070F7D4D}">
      <dgm:prSet/>
      <dgm:spPr/>
      <dgm:t>
        <a:bodyPr/>
        <a:lstStyle/>
        <a:p>
          <a:endParaRPr lang="en-US"/>
        </a:p>
      </dgm:t>
    </dgm:pt>
    <dgm:pt modelId="{5CBEC7DD-A25D-4956-9A65-6EA385F6FCB5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F342D04F-4D11-41CC-AB66-36041A902B44}" type="parTrans" cxnId="{0687A885-2354-4E9E-B313-4269283F0057}">
      <dgm:prSet/>
      <dgm:spPr/>
      <dgm:t>
        <a:bodyPr/>
        <a:lstStyle/>
        <a:p>
          <a:endParaRPr lang="en-US"/>
        </a:p>
      </dgm:t>
    </dgm:pt>
    <dgm:pt modelId="{BD0F67B1-39E4-45ED-9534-FB8F89E8EEF6}" type="sibTrans" cxnId="{0687A885-2354-4E9E-B313-4269283F0057}">
      <dgm:prSet/>
      <dgm:spPr/>
      <dgm:t>
        <a:bodyPr/>
        <a:lstStyle/>
        <a:p>
          <a:endParaRPr lang="en-US"/>
        </a:p>
      </dgm:t>
    </dgm:pt>
    <dgm:pt modelId="{33BF0E2A-2B00-40A5-832E-FC800DCA598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F8C31ED9-A2C0-4A09-A419-0AE9A44BB8DF}" type="parTrans" cxnId="{B522739A-4DEE-43CF-9357-A84EF1EEE7ED}">
      <dgm:prSet/>
      <dgm:spPr/>
      <dgm:t>
        <a:bodyPr/>
        <a:lstStyle/>
        <a:p>
          <a:endParaRPr lang="en-US"/>
        </a:p>
      </dgm:t>
    </dgm:pt>
    <dgm:pt modelId="{E373698D-1356-47A7-A591-B72BFE77C3D1}" type="sibTrans" cxnId="{B522739A-4DEE-43CF-9357-A84EF1EEE7ED}">
      <dgm:prSet/>
      <dgm:spPr/>
      <dgm:t>
        <a:bodyPr/>
        <a:lstStyle/>
        <a:p>
          <a:endParaRPr lang="en-US"/>
        </a:p>
      </dgm:t>
    </dgm:pt>
    <dgm:pt modelId="{F7CED298-1605-4B60-9FC8-0A4C25C5AA0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18E2D9E-4CAE-48D5-9A0F-94DAE74A2D69}" type="parTrans" cxnId="{206D6826-92C5-4EEE-A28E-254E966FF0A0}">
      <dgm:prSet/>
      <dgm:spPr/>
      <dgm:t>
        <a:bodyPr/>
        <a:lstStyle/>
        <a:p>
          <a:endParaRPr lang="en-US"/>
        </a:p>
      </dgm:t>
    </dgm:pt>
    <dgm:pt modelId="{1009FF03-5F93-449C-AF20-55447EEE50AB}" type="sibTrans" cxnId="{206D6826-92C5-4EEE-A28E-254E966FF0A0}">
      <dgm:prSet/>
      <dgm:spPr/>
      <dgm:t>
        <a:bodyPr/>
        <a:lstStyle/>
        <a:p>
          <a:endParaRPr lang="en-US"/>
        </a:p>
      </dgm:t>
    </dgm:pt>
    <dgm:pt modelId="{87D09C77-9C5B-45C2-ACC9-ACEA66F1819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A7A65ADC-DB8A-4F76-8458-BC8354307C90}" type="parTrans" cxnId="{542EFA5A-B279-4120-B9BA-FE4ABDE4AFDD}">
      <dgm:prSet/>
      <dgm:spPr/>
      <dgm:t>
        <a:bodyPr/>
        <a:lstStyle/>
        <a:p>
          <a:endParaRPr lang="en-US"/>
        </a:p>
      </dgm:t>
    </dgm:pt>
    <dgm:pt modelId="{8234610D-6FEE-4546-99B0-60EDB0B3BAEC}" type="sibTrans" cxnId="{542EFA5A-B279-4120-B9BA-FE4ABDE4AFDD}">
      <dgm:prSet/>
      <dgm:spPr/>
      <dgm:t>
        <a:bodyPr/>
        <a:lstStyle/>
        <a:p>
          <a:endParaRPr lang="en-US"/>
        </a:p>
      </dgm:t>
    </dgm:pt>
    <dgm:pt modelId="{CAE20587-4D50-4B6B-A17D-199722D630E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CEBC692-6F9A-47B4-948E-5AEB8FCFD251}" type="parTrans" cxnId="{D22C632F-8F8B-48FF-A898-48FD446A5F78}">
      <dgm:prSet/>
      <dgm:spPr/>
      <dgm:t>
        <a:bodyPr/>
        <a:lstStyle/>
        <a:p>
          <a:endParaRPr lang="en-US"/>
        </a:p>
      </dgm:t>
    </dgm:pt>
    <dgm:pt modelId="{7656320D-CC13-4DD7-8A30-F9FDC84AC6F2}" type="sibTrans" cxnId="{D22C632F-8F8B-48FF-A898-48FD446A5F78}">
      <dgm:prSet/>
      <dgm:spPr/>
      <dgm:t>
        <a:bodyPr/>
        <a:lstStyle/>
        <a:p>
          <a:endParaRPr lang="en-US"/>
        </a:p>
      </dgm:t>
    </dgm:pt>
    <dgm:pt modelId="{EA587102-578B-46F3-8D9E-CEC48527A898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5B4D99EA-4A7D-4EFB-95FC-BCCF98693CA7}" type="parTrans" cxnId="{A7B8947C-EA6E-47DE-814B-A0994EFA8C28}">
      <dgm:prSet/>
      <dgm:spPr/>
      <dgm:t>
        <a:bodyPr/>
        <a:lstStyle/>
        <a:p>
          <a:endParaRPr lang="en-US"/>
        </a:p>
      </dgm:t>
    </dgm:pt>
    <dgm:pt modelId="{8D504E2C-8A70-4591-8ECD-4A886FADED33}" type="sibTrans" cxnId="{A7B8947C-EA6E-47DE-814B-A0994EFA8C28}">
      <dgm:prSet/>
      <dgm:spPr/>
      <dgm:t>
        <a:bodyPr/>
        <a:lstStyle/>
        <a:p>
          <a:endParaRPr lang="en-US"/>
        </a:p>
      </dgm:t>
    </dgm:pt>
    <dgm:pt modelId="{038F6A6A-232A-44A4-9628-ADFA8F068F81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03B4542-B2F8-496D-BBEA-3A684B1106F9}" type="parTrans" cxnId="{0DC50B81-769A-4AC7-8C73-8EF8D8334AA1}">
      <dgm:prSet/>
      <dgm:spPr/>
      <dgm:t>
        <a:bodyPr/>
        <a:lstStyle/>
        <a:p>
          <a:endParaRPr lang="en-US"/>
        </a:p>
      </dgm:t>
    </dgm:pt>
    <dgm:pt modelId="{ABE7D012-6867-48DA-AF76-FDB8ECBB944D}" type="sibTrans" cxnId="{0DC50B81-769A-4AC7-8C73-8EF8D8334AA1}">
      <dgm:prSet/>
      <dgm:spPr/>
      <dgm:t>
        <a:bodyPr/>
        <a:lstStyle/>
        <a:p>
          <a:endParaRPr lang="en-US"/>
        </a:p>
      </dgm:t>
    </dgm:pt>
    <dgm:pt modelId="{15982A38-A73B-4943-B138-EA0EAB77BC2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7CBA4BA7-B8C9-4EC9-9C51-4E810224FE14}" type="parTrans" cxnId="{B767AB03-F7F7-492B-8158-C75E1682A10F}">
      <dgm:prSet/>
      <dgm:spPr/>
      <dgm:t>
        <a:bodyPr/>
        <a:lstStyle/>
        <a:p>
          <a:endParaRPr lang="en-US"/>
        </a:p>
      </dgm:t>
    </dgm:pt>
    <dgm:pt modelId="{9295158E-0763-4655-AD0E-61686A560F58}" type="sibTrans" cxnId="{B767AB03-F7F7-492B-8158-C75E1682A10F}">
      <dgm:prSet/>
      <dgm:spPr/>
      <dgm:t>
        <a:bodyPr/>
        <a:lstStyle/>
        <a:p>
          <a:endParaRPr lang="en-US"/>
        </a:p>
      </dgm:t>
    </dgm:pt>
    <dgm:pt modelId="{5CA89521-836B-470D-B51C-F8A4714D4EFF}">
      <dgm:prSet phldrT="[Text]"/>
      <dgm:spPr/>
      <dgm:t>
        <a:bodyPr/>
        <a:lstStyle/>
        <a:p>
          <a:r>
            <a:rPr lang="en-US" dirty="0"/>
            <a:t>Step 4 Title</a:t>
          </a:r>
        </a:p>
      </dgm:t>
    </dgm:pt>
    <dgm:pt modelId="{D7F37AAF-020D-463D-9735-A1336884A6AE}" type="parTrans" cxnId="{6D853954-67EB-442C-9F5A-866B9247A562}">
      <dgm:prSet/>
      <dgm:spPr/>
      <dgm:t>
        <a:bodyPr/>
        <a:lstStyle/>
        <a:p>
          <a:endParaRPr lang="en-US"/>
        </a:p>
      </dgm:t>
    </dgm:pt>
    <dgm:pt modelId="{C27250CA-FF59-4A03-8472-477331DB98EB}" type="sibTrans" cxnId="{6D853954-67EB-442C-9F5A-866B9247A562}">
      <dgm:prSet/>
      <dgm:spPr/>
      <dgm:t>
        <a:bodyPr/>
        <a:lstStyle/>
        <a:p>
          <a:endParaRPr lang="en-US"/>
        </a:p>
      </dgm:t>
    </dgm:pt>
    <dgm:pt modelId="{63746B76-9534-4F4F-B65B-B8A9AACC03F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25F31A2-90BB-4E18-B1F5-10D38B8099D9}" type="parTrans" cxnId="{36634D94-C210-4DDC-A75A-FBCAAFC75039}">
      <dgm:prSet/>
      <dgm:spPr/>
      <dgm:t>
        <a:bodyPr/>
        <a:lstStyle/>
        <a:p>
          <a:endParaRPr lang="en-US"/>
        </a:p>
      </dgm:t>
    </dgm:pt>
    <dgm:pt modelId="{A9C1E709-4F9E-4AAB-BB7C-51A08921302E}" type="sibTrans" cxnId="{36634D94-C210-4DDC-A75A-FBCAAFC75039}">
      <dgm:prSet/>
      <dgm:spPr/>
      <dgm:t>
        <a:bodyPr/>
        <a:lstStyle/>
        <a:p>
          <a:endParaRPr lang="en-US"/>
        </a:p>
      </dgm:t>
    </dgm:pt>
    <dgm:pt modelId="{5CB20C1A-D92D-4DED-BB1B-D113E2006C55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ABE8E5F-26E3-4C88-A09C-44363B99D147}" type="parTrans" cxnId="{D1EB8A19-014C-42AE-9F8D-325E631D8FE9}">
      <dgm:prSet/>
      <dgm:spPr/>
      <dgm:t>
        <a:bodyPr/>
        <a:lstStyle/>
        <a:p>
          <a:endParaRPr lang="en-US"/>
        </a:p>
      </dgm:t>
    </dgm:pt>
    <dgm:pt modelId="{7BA6E93A-EC79-4425-BCAD-9518E06A22F9}" type="sibTrans" cxnId="{D1EB8A19-014C-42AE-9F8D-325E631D8FE9}">
      <dgm:prSet/>
      <dgm:spPr/>
      <dgm:t>
        <a:bodyPr/>
        <a:lstStyle/>
        <a:p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4"/>
      <dgm:spPr/>
    </dgm:pt>
    <dgm:pt modelId="{1B1F80F4-E9A5-4A99-A630-6548067B7CB5}" type="pres">
      <dgm:prSet presAssocID="{995C4470-49EF-4BD9-B00A-AD612181AB58}" presName="parTrans" presStyleLbl="sibTrans2D1" presStyleIdx="0" presStyleCnt="11"/>
      <dgm:spPr/>
    </dgm:pt>
    <dgm:pt modelId="{85447532-8740-4202-B6A5-AE63748B9291}" type="pres">
      <dgm:prSet presAssocID="{CD410504-9F7F-47AE-B46E-CE985680360F}" presName="child" presStyleLbl="alignAccFollowNode1" presStyleIdx="0" presStyleCnt="11">
        <dgm:presLayoutVars>
          <dgm:chMax val="0"/>
          <dgm:bulletEnabled val="1"/>
        </dgm:presLayoutVars>
      </dgm:prSet>
      <dgm:spPr/>
    </dgm:pt>
    <dgm:pt modelId="{7CAEA63C-96B5-40D4-900F-409598FDB0C1}" type="pres">
      <dgm:prSet presAssocID="{2B847D36-6E88-4DD3-AABD-579C99426233}" presName="sibTrans" presStyleLbl="sibTrans2D1" presStyleIdx="1" presStyleCnt="11"/>
      <dgm:spPr/>
    </dgm:pt>
    <dgm:pt modelId="{459BBFF8-CE50-41AE-9B5E-F6026BBE4F45}" type="pres">
      <dgm:prSet presAssocID="{C4FF5CFA-9CEF-4C34-984A-CC28F232798F}" presName="child" presStyleLbl="alignAccFollowNode1" presStyleIdx="1" presStyleCnt="11">
        <dgm:presLayoutVars>
          <dgm:chMax val="0"/>
          <dgm:bulletEnabled val="1"/>
        </dgm:presLayoutVars>
      </dgm:prSet>
      <dgm:spPr/>
    </dgm:pt>
    <dgm:pt modelId="{A65C4264-24F4-4122-844B-F5E582EC0111}" type="pres">
      <dgm:prSet presAssocID="{B551F8FA-E415-4EE1-BA68-D13E7D2E980B}" presName="sibTrans" presStyleLbl="sibTrans2D1" presStyleIdx="2" presStyleCnt="11"/>
      <dgm:spPr/>
    </dgm:pt>
    <dgm:pt modelId="{9A5E1799-26FB-4959-97AA-0FCC22761318}" type="pres">
      <dgm:prSet presAssocID="{F7CED298-1605-4B60-9FC8-0A4C25C5AA00}" presName="child" presStyleLbl="alignAccFollowNode1" presStyleIdx="2" presStyleCnt="11">
        <dgm:presLayoutVars>
          <dgm:chMax val="0"/>
          <dgm:bulletEnabled val="1"/>
        </dgm:presLayoutVars>
      </dgm:prSet>
      <dgm:spPr/>
    </dgm:pt>
    <dgm:pt modelId="{3FBD4BD3-B74D-4AAB-9295-AE19DCC50691}" type="pres">
      <dgm:prSet presAssocID="{1009FF03-5F93-449C-AF20-55447EEE50AB}" presName="sibTrans" presStyleLbl="sibTrans2D1" presStyleIdx="3" presStyleCnt="11"/>
      <dgm:spPr/>
    </dgm:pt>
    <dgm:pt modelId="{8C46515F-5745-4BFE-8634-C34D77574BE3}" type="pres">
      <dgm:prSet presAssocID="{87D09C77-9C5B-45C2-ACC9-ACEA66F18198}" presName="child" presStyleLbl="alignAccFollowNode1" presStyleIdx="3" presStyleCnt="11">
        <dgm:presLayoutVars>
          <dgm:chMax val="0"/>
          <dgm:bulletEnabled val="1"/>
        </dgm:presLayoutVars>
      </dgm:prSet>
      <dgm:spPr/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4"/>
      <dgm:spPr/>
    </dgm:pt>
    <dgm:pt modelId="{C8CE6287-76AA-46C4-B478-0F9183DE6118}" type="pres">
      <dgm:prSet presAssocID="{F342D04F-4D11-41CC-AB66-36041A902B44}" presName="parTrans" presStyleLbl="sibTrans2D1" presStyleIdx="4" presStyleCnt="11"/>
      <dgm:spPr/>
    </dgm:pt>
    <dgm:pt modelId="{F7AA6D3E-BCE0-4C06-B101-080DA85DCB01}" type="pres">
      <dgm:prSet presAssocID="{5CBEC7DD-A25D-4956-9A65-6EA385F6FCB5}" presName="child" presStyleLbl="alignAccFollowNode1" presStyleIdx="4" presStyleCnt="11">
        <dgm:presLayoutVars>
          <dgm:chMax val="0"/>
          <dgm:bulletEnabled val="1"/>
        </dgm:presLayoutVars>
      </dgm:prSet>
      <dgm:spPr/>
    </dgm:pt>
    <dgm:pt modelId="{DDA5CBC7-AA05-481A-A03A-3964C1BBBB5A}" type="pres">
      <dgm:prSet presAssocID="{BD0F67B1-39E4-45ED-9534-FB8F89E8EEF6}" presName="sibTrans" presStyleLbl="sibTrans2D1" presStyleIdx="5" presStyleCnt="11"/>
      <dgm:spPr/>
    </dgm:pt>
    <dgm:pt modelId="{73DBFA1A-3823-4209-9CD6-DBDD456F39FB}" type="pres">
      <dgm:prSet presAssocID="{33BF0E2A-2B00-40A5-832E-FC800DCA5982}" presName="child" presStyleLbl="alignAccFollowNode1" presStyleIdx="5" presStyleCnt="11">
        <dgm:presLayoutVars>
          <dgm:chMax val="0"/>
          <dgm:bulletEnabled val="1"/>
        </dgm:presLayoutVars>
      </dgm:prSet>
      <dgm:spPr/>
    </dgm:pt>
    <dgm:pt modelId="{E7F7C4A8-2F3A-49BA-B2E4-CF48FCA5D8D8}" type="pres">
      <dgm:prSet presAssocID="{E373698D-1356-47A7-A591-B72BFE77C3D1}" presName="sibTrans" presStyleLbl="sibTrans2D1" presStyleIdx="6" presStyleCnt="11"/>
      <dgm:spPr/>
    </dgm:pt>
    <dgm:pt modelId="{68423B8C-DD55-4C1A-86D3-87118415FFA7}" type="pres">
      <dgm:prSet presAssocID="{CAE20587-4D50-4B6B-A17D-199722D630E2}" presName="child" presStyleLbl="alignAccFollowNode1" presStyleIdx="6" presStyleCnt="11">
        <dgm:presLayoutVars>
          <dgm:chMax val="0"/>
          <dgm:bulletEnabled val="1"/>
        </dgm:presLayoutVars>
      </dgm:prSet>
      <dgm:spPr/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4"/>
      <dgm:spPr/>
    </dgm:pt>
    <dgm:pt modelId="{BF9CEF10-4726-4D20-AC2F-85DE706D0D00}" type="pres">
      <dgm:prSet presAssocID="{403B4542-B2F8-496D-BBEA-3A684B1106F9}" presName="parTrans" presStyleLbl="sibTrans2D1" presStyleIdx="7" presStyleCnt="11"/>
      <dgm:spPr/>
    </dgm:pt>
    <dgm:pt modelId="{C1386769-D313-4B62-9BE9-A84DD636105E}" type="pres">
      <dgm:prSet presAssocID="{038F6A6A-232A-44A4-9628-ADFA8F068F81}" presName="child" presStyleLbl="alignAccFollowNode1" presStyleIdx="7" presStyleCnt="11">
        <dgm:presLayoutVars>
          <dgm:chMax val="0"/>
          <dgm:bulletEnabled val="1"/>
        </dgm:presLayoutVars>
      </dgm:prSet>
      <dgm:spPr/>
    </dgm:pt>
    <dgm:pt modelId="{0C1CAC8B-CC80-49DA-9707-021AB163C55F}" type="pres">
      <dgm:prSet presAssocID="{ABE7D012-6867-48DA-AF76-FDB8ECBB944D}" presName="sibTrans" presStyleLbl="sibTrans2D1" presStyleIdx="8" presStyleCnt="11"/>
      <dgm:spPr/>
    </dgm:pt>
    <dgm:pt modelId="{2985E292-795D-4403-BD7F-3A17BE0B21A7}" type="pres">
      <dgm:prSet presAssocID="{15982A38-A73B-4943-B138-EA0EAB77BC29}" presName="child" presStyleLbl="alignAccFollowNode1" presStyleIdx="8" presStyleCnt="11">
        <dgm:presLayoutVars>
          <dgm:chMax val="0"/>
          <dgm:bulletEnabled val="1"/>
        </dgm:presLayoutVars>
      </dgm:prSet>
      <dgm:spPr/>
    </dgm:pt>
    <dgm:pt modelId="{AEFF52EA-2D4D-4AD3-9F53-6B25191BD163}" type="pres">
      <dgm:prSet presAssocID="{EA587102-578B-46F3-8D9E-CEC48527A898}" presName="hSp" presStyleCnt="0"/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3" presStyleCnt="4"/>
      <dgm:spPr/>
    </dgm:pt>
    <dgm:pt modelId="{E31C91BC-3A8F-4AC7-8DBF-330AFF31351C}" type="pres">
      <dgm:prSet presAssocID="{525F31A2-90BB-4E18-B1F5-10D38B8099D9}" presName="parTrans" presStyleLbl="sibTrans2D1" presStyleIdx="9" presStyleCnt="11"/>
      <dgm:spPr/>
    </dgm:pt>
    <dgm:pt modelId="{AC28A259-E8AB-491C-9FF1-41516FA5BC71}" type="pres">
      <dgm:prSet presAssocID="{63746B76-9534-4F4F-B65B-B8A9AACC03F9}" presName="child" presStyleLbl="alignAccFollowNode1" presStyleIdx="9" presStyleCnt="11">
        <dgm:presLayoutVars>
          <dgm:chMax val="0"/>
          <dgm:bulletEnabled val="1"/>
        </dgm:presLayoutVars>
      </dgm:prSet>
      <dgm:spPr/>
    </dgm:pt>
    <dgm:pt modelId="{DF54C50F-225E-47E8-9EC4-AAA209AD28CA}" type="pres">
      <dgm:prSet presAssocID="{A9C1E709-4F9E-4AAB-BB7C-51A08921302E}" presName="sibTrans" presStyleLbl="sibTrans2D1" presStyleIdx="10" presStyleCnt="11"/>
      <dgm:spPr/>
    </dgm:pt>
    <dgm:pt modelId="{75889BA5-DC82-4D41-8983-B2EE794BC078}" type="pres">
      <dgm:prSet presAssocID="{5CB20C1A-D92D-4DED-BB1B-D113E2006C55}" presName="child" presStyleLbl="alignAccFollowNode1" presStyleIdx="10" presStyleCnt="11">
        <dgm:presLayoutVars>
          <dgm:chMax val="0"/>
          <dgm:bulletEnabled val="1"/>
        </dgm:presLayoutVars>
      </dgm:prSet>
      <dgm:spPr/>
    </dgm:pt>
  </dgm:ptLst>
  <dgm:cxnLst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D8B46E14-EE50-493C-A469-7E70E63B953B}" type="presOf" srcId="{15982A38-A73B-4943-B138-EA0EAB77BC29}" destId="{2985E292-795D-4403-BD7F-3A17BE0B21A7}" srcOrd="0" destOrd="0" presId="urn:microsoft.com/office/officeart/2005/8/layout/lProcess1"/>
    <dgm:cxn modelId="{AB112F16-9765-4DCF-8A6B-B4FEBB1DF80B}" type="presOf" srcId="{1009FF03-5F93-449C-AF20-55447EEE50AB}" destId="{3FBD4BD3-B74D-4AAB-9295-AE19DCC50691}" srcOrd="0" destOrd="0" presId="urn:microsoft.com/office/officeart/2005/8/layout/lProcess1"/>
    <dgm:cxn modelId="{D1EB8A19-014C-42AE-9F8D-325E631D8FE9}" srcId="{5CA89521-836B-470D-B51C-F8A4714D4EFF}" destId="{5CB20C1A-D92D-4DED-BB1B-D113E2006C55}" srcOrd="1" destOrd="0" parTransId="{5ABE8E5F-26E3-4C88-A09C-44363B99D147}" sibTransId="{7BA6E93A-EC79-4425-BCAD-9518E06A22F9}"/>
    <dgm:cxn modelId="{7F02F21A-BECD-4B8C-A0ED-2FD37CA7DF1B}" type="presOf" srcId="{A9C1E709-4F9E-4AAB-BB7C-51A08921302E}" destId="{DF54C50F-225E-47E8-9EC4-AAA209AD28CA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177AFE5D-5A5F-401C-8390-858F33CAC97C}" type="presOf" srcId="{87D09C77-9C5B-45C2-ACC9-ACEA66F18198}" destId="{8C46515F-5745-4BFE-8634-C34D77574BE3}" srcOrd="0" destOrd="0" presId="urn:microsoft.com/office/officeart/2005/8/layout/lProcess1"/>
    <dgm:cxn modelId="{CAEA814D-FE9C-4BD3-8623-87D2E421CDED}" type="presOf" srcId="{525F31A2-90BB-4E18-B1F5-10D38B8099D9}" destId="{E31C91BC-3A8F-4AC7-8DBF-330AFF31351C}" srcOrd="0" destOrd="0" presId="urn:microsoft.com/office/officeart/2005/8/layout/lProcess1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542EFA5A-B279-4120-B9BA-FE4ABDE4AFDD}" srcId="{516A4DDC-76BD-494E-B503-625555CCBC4A}" destId="{87D09C77-9C5B-45C2-ACC9-ACEA66F18198}" srcOrd="3" destOrd="0" parTransId="{A7A65ADC-DB8A-4F76-8458-BC8354307C90}" sibTransId="{8234610D-6FEE-4546-99B0-60EDB0B3BAEC}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E26EF37D-CA6A-40E6-84D5-4EA9B936B567}" type="presOf" srcId="{5CA89521-836B-470D-B51C-F8A4714D4EFF}" destId="{DA50ACFD-2722-4D29-B376-5CF3C8F3EB41}" srcOrd="0" destOrd="0" presId="urn:microsoft.com/office/officeart/2005/8/layout/lProcess1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5F55A28B-96EB-4565-9919-9E4BDE07F610}" type="presOf" srcId="{F342D04F-4D11-41CC-AB66-36041A902B44}" destId="{C8CE6287-76AA-46C4-B478-0F9183DE6118}" srcOrd="0" destOrd="0" presId="urn:microsoft.com/office/officeart/2005/8/layout/lProcess1"/>
    <dgm:cxn modelId="{36634D94-C210-4DDC-A75A-FBCAAFC75039}" srcId="{5CA89521-836B-470D-B51C-F8A4714D4EFF}" destId="{63746B76-9534-4F4F-B65B-B8A9AACC03F9}" srcOrd="0" destOrd="0" parTransId="{525F31A2-90BB-4E18-B1F5-10D38B8099D9}" sibTransId="{A9C1E709-4F9E-4AAB-BB7C-51A08921302E}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541426C5-B997-49AC-A1CD-ABBC86A85301}" type="presOf" srcId="{BD0F67B1-39E4-45ED-9534-FB8F89E8EEF6}" destId="{DDA5CBC7-AA05-481A-A03A-3964C1BBBB5A}" srcOrd="0" destOrd="0" presId="urn:microsoft.com/office/officeart/2005/8/layout/lProcess1"/>
    <dgm:cxn modelId="{414375C7-23B9-49F8-AEFD-1552E3E6888B}" type="presOf" srcId="{5CB20C1A-D92D-4DED-BB1B-D113E2006C55}" destId="{75889BA5-DC82-4D41-8983-B2EE794BC078}" srcOrd="0" destOrd="0" presId="urn:microsoft.com/office/officeart/2005/8/layout/lProcess1"/>
    <dgm:cxn modelId="{0E9367DA-F3C7-4672-A3E1-FDDD869E15C8}" type="presOf" srcId="{ABE7D012-6867-48DA-AF76-FDB8ECBB944D}" destId="{0C1CAC8B-CC80-49DA-9707-021AB163C55F}" srcOrd="0" destOrd="0" presId="urn:microsoft.com/office/officeart/2005/8/layout/lProcess1"/>
    <dgm:cxn modelId="{EF5E21E6-CC69-47D7-95D8-FB2CCC23193D}" type="presOf" srcId="{E373698D-1356-47A7-A591-B72BFE77C3D1}" destId="{E7F7C4A8-2F3A-49BA-B2E4-CF48FCA5D8D8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9AFC20F2-D5DD-455E-8266-96B58ABE2D49}" type="presOf" srcId="{CAE20587-4D50-4B6B-A17D-199722D630E2}" destId="{68423B8C-DD55-4C1A-86D3-87118415FFA7}" srcOrd="0" destOrd="0" presId="urn:microsoft.com/office/officeart/2005/8/layout/lProcess1"/>
    <dgm:cxn modelId="{0FF6D2F7-E787-4B57-911C-090AA0CBD9AA}" type="presOf" srcId="{63746B76-9534-4F4F-B65B-B8A9AACC03F9}" destId="{AC28A259-E8AB-491C-9FF1-41516FA5BC71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40E743FD-4072-4389-94B0-B65E89259C6B}" type="presOf" srcId="{5CBEC7DD-A25D-4956-9A65-6EA385F6FCB5}" destId="{F7AA6D3E-BCE0-4C06-B101-080DA85DCB0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26DAC11A-895E-4844-A639-122E5BAA12C2}" type="presParOf" srcId="{B1443ED3-5E34-456D-8CD9-88B600EDA95F}" destId="{3FBD4BD3-B74D-4AAB-9295-AE19DCC50691}" srcOrd="7" destOrd="0" presId="urn:microsoft.com/office/officeart/2005/8/layout/lProcess1"/>
    <dgm:cxn modelId="{357EE53C-3487-4903-B62D-757AEA84453B}" type="presParOf" srcId="{B1443ED3-5E34-456D-8CD9-88B600EDA95F}" destId="{8C46515F-5745-4BFE-8634-C34D77574BE3}" srcOrd="8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45BFDF97-7485-4BD3-9636-A42CF9DED933}" type="presParOf" srcId="{734C3A16-72FA-42CA-BF15-F44513245016}" destId="{C8CE6287-76AA-46C4-B478-0F9183DE6118}" srcOrd="1" destOrd="0" presId="urn:microsoft.com/office/officeart/2005/8/layout/lProcess1"/>
    <dgm:cxn modelId="{96337C59-FBC5-4280-848F-E1ABE955629C}" type="presParOf" srcId="{734C3A16-72FA-42CA-BF15-F44513245016}" destId="{F7AA6D3E-BCE0-4C06-B101-080DA85DCB01}" srcOrd="2" destOrd="0" presId="urn:microsoft.com/office/officeart/2005/8/layout/lProcess1"/>
    <dgm:cxn modelId="{02D7F229-EA09-4CF1-8A9A-9A5AAE90046C}" type="presParOf" srcId="{734C3A16-72FA-42CA-BF15-F44513245016}" destId="{DDA5CBC7-AA05-481A-A03A-3964C1BBBB5A}" srcOrd="3" destOrd="0" presId="urn:microsoft.com/office/officeart/2005/8/layout/lProcess1"/>
    <dgm:cxn modelId="{354586AA-7CE8-4586-9E66-2D688CB72C44}" type="presParOf" srcId="{734C3A16-72FA-42CA-BF15-F44513245016}" destId="{73DBFA1A-3823-4209-9CD6-DBDD456F39FB}" srcOrd="4" destOrd="0" presId="urn:microsoft.com/office/officeart/2005/8/layout/lProcess1"/>
    <dgm:cxn modelId="{90D43EC8-D059-4AA5-A590-3603C8F010A7}" type="presParOf" srcId="{734C3A16-72FA-42CA-BF15-F44513245016}" destId="{E7F7C4A8-2F3A-49BA-B2E4-CF48FCA5D8D8}" srcOrd="5" destOrd="0" presId="urn:microsoft.com/office/officeart/2005/8/layout/lProcess1"/>
    <dgm:cxn modelId="{35CDA84A-A070-48A2-86D3-246382CBFE34}" type="presParOf" srcId="{734C3A16-72FA-42CA-BF15-F44513245016}" destId="{68423B8C-DD55-4C1A-86D3-87118415FFA7}" srcOrd="6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CB17923D-0FE4-4A68-ABA5-C8706398FB8F}" type="presParOf" srcId="{96EC6E5F-616C-4A0E-8B47-23C2DB360B15}" destId="{0C1CAC8B-CC80-49DA-9707-021AB163C55F}" srcOrd="3" destOrd="0" presId="urn:microsoft.com/office/officeart/2005/8/layout/lProcess1"/>
    <dgm:cxn modelId="{03D18F74-62DE-46FC-BDC3-F46D4C5A4C7A}" type="presParOf" srcId="{96EC6E5F-616C-4A0E-8B47-23C2DB360B15}" destId="{2985E292-795D-4403-BD7F-3A17BE0B21A7}" srcOrd="4" destOrd="0" presId="urn:microsoft.com/office/officeart/2005/8/layout/lProcess1"/>
    <dgm:cxn modelId="{0928E017-990D-49BC-A3BB-E762A7BB9C64}" type="presParOf" srcId="{22D8E0AF-322E-4A8E-BC3C-6E9E9A51F58F}" destId="{AEFF52EA-2D4D-4AD3-9F53-6B25191BD163}" srcOrd="5" destOrd="0" presId="urn:microsoft.com/office/officeart/2005/8/layout/lProcess1"/>
    <dgm:cxn modelId="{60AF69CC-E2C4-42C6-A765-A2C5CFC4AEC2}" type="presParOf" srcId="{22D8E0AF-322E-4A8E-BC3C-6E9E9A51F58F}" destId="{C057A87B-CF77-43C5-95EA-FF69715D34A3}" srcOrd="6" destOrd="0" presId="urn:microsoft.com/office/officeart/2005/8/layout/lProcess1"/>
    <dgm:cxn modelId="{3D5AEDB5-C877-49C4-8CE7-CBF70D35C8CE}" type="presParOf" srcId="{C057A87B-CF77-43C5-95EA-FF69715D34A3}" destId="{DA50ACFD-2722-4D29-B376-5CF3C8F3EB41}" srcOrd="0" destOrd="0" presId="urn:microsoft.com/office/officeart/2005/8/layout/lProcess1"/>
    <dgm:cxn modelId="{E452C909-B0C8-4180-B558-4C1214228CD0}" type="presParOf" srcId="{C057A87B-CF77-43C5-95EA-FF69715D34A3}" destId="{E31C91BC-3A8F-4AC7-8DBF-330AFF31351C}" srcOrd="1" destOrd="0" presId="urn:microsoft.com/office/officeart/2005/8/layout/lProcess1"/>
    <dgm:cxn modelId="{0E7938F4-0647-4FB9-90EA-66B6E55CAC2A}" type="presParOf" srcId="{C057A87B-CF77-43C5-95EA-FF69715D34A3}" destId="{AC28A259-E8AB-491C-9FF1-41516FA5BC71}" srcOrd="2" destOrd="0" presId="urn:microsoft.com/office/officeart/2005/8/layout/lProcess1"/>
    <dgm:cxn modelId="{741FCA68-4C0B-42FC-B615-6EEC3933E3E2}" type="presParOf" srcId="{C057A87B-CF77-43C5-95EA-FF69715D34A3}" destId="{DF54C50F-225E-47E8-9EC4-AAA209AD28CA}" srcOrd="3" destOrd="0" presId="urn:microsoft.com/office/officeart/2005/8/layout/lProcess1"/>
    <dgm:cxn modelId="{DC82132B-6DDE-430C-A8AF-A5A6FF26F739}" type="presParOf" srcId="{C057A87B-CF77-43C5-95EA-FF69715D34A3}" destId="{75889BA5-DC82-4D41-8983-B2EE794BC078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4095" y="480059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1 Title</a:t>
          </a:r>
        </a:p>
      </dsp:txBody>
      <dsp:txXfrm>
        <a:off x="19230" y="495194"/>
        <a:ext cx="2036655" cy="486461"/>
      </dsp:txXfrm>
    </dsp:sp>
    <dsp:sp modelId="{1B1F80F4-E9A5-4A99-A630-6548067B7CB5}">
      <dsp:nvSpPr>
        <dsp:cNvPr id="0" name=""/>
        <dsp:cNvSpPr/>
      </dsp:nvSpPr>
      <dsp:spPr>
        <a:xfrm rot="5400000">
          <a:off x="992344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4095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19230" y="1192782"/>
        <a:ext cx="2036655" cy="486461"/>
      </dsp:txXfrm>
    </dsp:sp>
    <dsp:sp modelId="{7CAEA63C-96B5-40D4-900F-409598FDB0C1}">
      <dsp:nvSpPr>
        <dsp:cNvPr id="0" name=""/>
        <dsp:cNvSpPr/>
      </dsp:nvSpPr>
      <dsp:spPr>
        <a:xfrm rot="5400000">
          <a:off x="992344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4095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19230" y="1890369"/>
        <a:ext cx="2036655" cy="486461"/>
      </dsp:txXfrm>
    </dsp:sp>
    <dsp:sp modelId="{A65C4264-24F4-4122-844B-F5E582EC0111}">
      <dsp:nvSpPr>
        <dsp:cNvPr id="0" name=""/>
        <dsp:cNvSpPr/>
      </dsp:nvSpPr>
      <dsp:spPr>
        <a:xfrm rot="5400000">
          <a:off x="992344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4095" y="2572821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19230" y="2587956"/>
        <a:ext cx="2036655" cy="486461"/>
      </dsp:txXfrm>
    </dsp:sp>
    <dsp:sp modelId="{3FBD4BD3-B74D-4AAB-9295-AE19DCC50691}">
      <dsp:nvSpPr>
        <dsp:cNvPr id="0" name=""/>
        <dsp:cNvSpPr/>
      </dsp:nvSpPr>
      <dsp:spPr>
        <a:xfrm rot="5400000">
          <a:off x="992344" y="3134766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46515F-5745-4BFE-8634-C34D77574BE3}">
      <dsp:nvSpPr>
        <dsp:cNvPr id="0" name=""/>
        <dsp:cNvSpPr/>
      </dsp:nvSpPr>
      <dsp:spPr>
        <a:xfrm>
          <a:off x="4095" y="3270408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19230" y="3285543"/>
        <a:ext cx="2036655" cy="486461"/>
      </dsp:txXfrm>
    </dsp:sp>
    <dsp:sp modelId="{09ADE9CE-20B7-4A4E-BED6-D56E4ED1D855}">
      <dsp:nvSpPr>
        <dsp:cNvPr id="0" name=""/>
        <dsp:cNvSpPr/>
      </dsp:nvSpPr>
      <dsp:spPr>
        <a:xfrm>
          <a:off x="2360390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2 Title</a:t>
          </a:r>
        </a:p>
      </dsp:txBody>
      <dsp:txXfrm>
        <a:off x="2375525" y="495195"/>
        <a:ext cx="2036655" cy="486461"/>
      </dsp:txXfrm>
    </dsp:sp>
    <dsp:sp modelId="{C8CE6287-76AA-46C4-B478-0F9183DE6118}">
      <dsp:nvSpPr>
        <dsp:cNvPr id="0" name=""/>
        <dsp:cNvSpPr/>
      </dsp:nvSpPr>
      <dsp:spPr>
        <a:xfrm rot="5400000">
          <a:off x="3348638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2360390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2375525" y="1192782"/>
        <a:ext cx="2036655" cy="486461"/>
      </dsp:txXfrm>
    </dsp:sp>
    <dsp:sp modelId="{DDA5CBC7-AA05-481A-A03A-3964C1BBBB5A}">
      <dsp:nvSpPr>
        <dsp:cNvPr id="0" name=""/>
        <dsp:cNvSpPr/>
      </dsp:nvSpPr>
      <dsp:spPr>
        <a:xfrm rot="5400000">
          <a:off x="3348638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2360390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2375525" y="1890369"/>
        <a:ext cx="2036655" cy="486461"/>
      </dsp:txXfrm>
    </dsp:sp>
    <dsp:sp modelId="{E7F7C4A8-2F3A-49BA-B2E4-CF48FCA5D8D8}">
      <dsp:nvSpPr>
        <dsp:cNvPr id="0" name=""/>
        <dsp:cNvSpPr/>
      </dsp:nvSpPr>
      <dsp:spPr>
        <a:xfrm rot="5400000">
          <a:off x="3348638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2360390" y="2572821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2375525" y="2587956"/>
        <a:ext cx="2036655" cy="486461"/>
      </dsp:txXfrm>
    </dsp:sp>
    <dsp:sp modelId="{67971461-EE07-4B5E-A0C3-A166C6559682}">
      <dsp:nvSpPr>
        <dsp:cNvPr id="0" name=""/>
        <dsp:cNvSpPr/>
      </dsp:nvSpPr>
      <dsp:spPr>
        <a:xfrm>
          <a:off x="4716684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3 Title</a:t>
          </a:r>
        </a:p>
      </dsp:txBody>
      <dsp:txXfrm>
        <a:off x="4731819" y="495195"/>
        <a:ext cx="2036655" cy="486461"/>
      </dsp:txXfrm>
    </dsp:sp>
    <dsp:sp modelId="{BF9CEF10-4726-4D20-AC2F-85DE706D0D00}">
      <dsp:nvSpPr>
        <dsp:cNvPr id="0" name=""/>
        <dsp:cNvSpPr/>
      </dsp:nvSpPr>
      <dsp:spPr>
        <a:xfrm rot="5400000">
          <a:off x="5704933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4716684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4731819" y="1192782"/>
        <a:ext cx="2036655" cy="486461"/>
      </dsp:txXfrm>
    </dsp:sp>
    <dsp:sp modelId="{0C1CAC8B-CC80-49DA-9707-021AB163C55F}">
      <dsp:nvSpPr>
        <dsp:cNvPr id="0" name=""/>
        <dsp:cNvSpPr/>
      </dsp:nvSpPr>
      <dsp:spPr>
        <a:xfrm rot="5400000">
          <a:off x="5704933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4716684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4731819" y="1890369"/>
        <a:ext cx="2036655" cy="486461"/>
      </dsp:txXfrm>
    </dsp:sp>
    <dsp:sp modelId="{DA50ACFD-2722-4D29-B376-5CF3C8F3EB41}">
      <dsp:nvSpPr>
        <dsp:cNvPr id="0" name=""/>
        <dsp:cNvSpPr/>
      </dsp:nvSpPr>
      <dsp:spPr>
        <a:xfrm>
          <a:off x="7072979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4 Title</a:t>
          </a:r>
        </a:p>
      </dsp:txBody>
      <dsp:txXfrm>
        <a:off x="7088114" y="495195"/>
        <a:ext cx="2036655" cy="486461"/>
      </dsp:txXfrm>
    </dsp:sp>
    <dsp:sp modelId="{E31C91BC-3A8F-4AC7-8DBF-330AFF31351C}">
      <dsp:nvSpPr>
        <dsp:cNvPr id="0" name=""/>
        <dsp:cNvSpPr/>
      </dsp:nvSpPr>
      <dsp:spPr>
        <a:xfrm rot="5400000">
          <a:off x="8061227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8A259-E8AB-491C-9FF1-41516FA5BC71}">
      <dsp:nvSpPr>
        <dsp:cNvPr id="0" name=""/>
        <dsp:cNvSpPr/>
      </dsp:nvSpPr>
      <dsp:spPr>
        <a:xfrm>
          <a:off x="7072979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7088114" y="1192782"/>
        <a:ext cx="2036655" cy="486461"/>
      </dsp:txXfrm>
    </dsp:sp>
    <dsp:sp modelId="{DF54C50F-225E-47E8-9EC4-AAA209AD28CA}">
      <dsp:nvSpPr>
        <dsp:cNvPr id="0" name=""/>
        <dsp:cNvSpPr/>
      </dsp:nvSpPr>
      <dsp:spPr>
        <a:xfrm rot="5400000">
          <a:off x="8061227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89BA5-DC82-4D41-8983-B2EE794BC078}">
      <dsp:nvSpPr>
        <dsp:cNvPr id="0" name=""/>
        <dsp:cNvSpPr/>
      </dsp:nvSpPr>
      <dsp:spPr>
        <a:xfrm>
          <a:off x="7072979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7088114" y="1890369"/>
        <a:ext cx="2036655" cy="486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64004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781200" y="3547440"/>
            <a:ext cx="64004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3123360" cy="530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4061160" y="777240"/>
            <a:ext cx="3123360" cy="530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subTitle"/>
          </p:nvPr>
        </p:nvSpPr>
        <p:spPr>
          <a:xfrm>
            <a:off x="7998120" y="1600200"/>
            <a:ext cx="3126960" cy="8476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4061160" y="777240"/>
            <a:ext cx="3123360" cy="530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 type="body"/>
          </p:nvPr>
        </p:nvSpPr>
        <p:spPr>
          <a:xfrm>
            <a:off x="781200" y="35474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3123360" cy="530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4061160" y="7772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 type="body"/>
          </p:nvPr>
        </p:nvSpPr>
        <p:spPr>
          <a:xfrm>
            <a:off x="4061160" y="35474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4061160" y="7772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781200" y="3547440"/>
            <a:ext cx="64004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64004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781200" y="3547440"/>
            <a:ext cx="64004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4061160" y="7772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781200" y="35474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364" name="PlaceHolder 5"/>
          <p:cNvSpPr>
            <a:spLocks noGrp="1"/>
          </p:cNvSpPr>
          <p:nvPr>
            <p:ph type="body"/>
          </p:nvPr>
        </p:nvSpPr>
        <p:spPr>
          <a:xfrm>
            <a:off x="4061160" y="35474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20606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body"/>
          </p:nvPr>
        </p:nvSpPr>
        <p:spPr>
          <a:xfrm>
            <a:off x="2945160" y="777240"/>
            <a:ext cx="20606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368" name="PlaceHolder 4"/>
          <p:cNvSpPr>
            <a:spLocks noGrp="1"/>
          </p:cNvSpPr>
          <p:nvPr>
            <p:ph type="body"/>
          </p:nvPr>
        </p:nvSpPr>
        <p:spPr>
          <a:xfrm>
            <a:off x="5109480" y="777240"/>
            <a:ext cx="20606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369" name="PlaceHolder 5"/>
          <p:cNvSpPr>
            <a:spLocks noGrp="1"/>
          </p:cNvSpPr>
          <p:nvPr>
            <p:ph type="body"/>
          </p:nvPr>
        </p:nvSpPr>
        <p:spPr>
          <a:xfrm>
            <a:off x="781200" y="3547440"/>
            <a:ext cx="20606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370" name="PlaceHolder 6"/>
          <p:cNvSpPr>
            <a:spLocks noGrp="1"/>
          </p:cNvSpPr>
          <p:nvPr>
            <p:ph type="body"/>
          </p:nvPr>
        </p:nvSpPr>
        <p:spPr>
          <a:xfrm>
            <a:off x="2945160" y="3547440"/>
            <a:ext cx="20606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371" name="PlaceHolder 7"/>
          <p:cNvSpPr>
            <a:spLocks noGrp="1"/>
          </p:cNvSpPr>
          <p:nvPr>
            <p:ph type="body"/>
          </p:nvPr>
        </p:nvSpPr>
        <p:spPr>
          <a:xfrm>
            <a:off x="5109480" y="3547440"/>
            <a:ext cx="20606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061160" y="7772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781200" y="35474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061160" y="35474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20606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2945160" y="777240"/>
            <a:ext cx="20606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109480" y="777240"/>
            <a:ext cx="20606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781200" y="3547440"/>
            <a:ext cx="20606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2945160" y="3547440"/>
            <a:ext cx="20606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5109480" y="3547440"/>
            <a:ext cx="20606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781200" y="777240"/>
            <a:ext cx="6400440" cy="5303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6400440" cy="530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3123360" cy="530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061160" y="777240"/>
            <a:ext cx="3123360" cy="530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7998120" y="1600200"/>
            <a:ext cx="3126960" cy="8476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061160" y="777240"/>
            <a:ext cx="3123360" cy="530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781200" y="35474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781200" y="777240"/>
            <a:ext cx="6400440" cy="5303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3123360" cy="530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061160" y="7772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061160" y="35474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061160" y="7772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781200" y="3547440"/>
            <a:ext cx="64004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64004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781200" y="3547440"/>
            <a:ext cx="64004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061160" y="7772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781200" y="35474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061160" y="35474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20606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2945160" y="777240"/>
            <a:ext cx="20606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109480" y="777240"/>
            <a:ext cx="20606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781200" y="3547440"/>
            <a:ext cx="20606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2945160" y="3547440"/>
            <a:ext cx="20606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5109480" y="3547440"/>
            <a:ext cx="20606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781200" y="777240"/>
            <a:ext cx="6400440" cy="5303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6400440" cy="530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3123360" cy="530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061160" y="777240"/>
            <a:ext cx="3123360" cy="530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6400440" cy="530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7998120" y="1600200"/>
            <a:ext cx="3126960" cy="8476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061160" y="777240"/>
            <a:ext cx="3123360" cy="530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781200" y="35474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3123360" cy="530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061160" y="7772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061160" y="35474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061160" y="7772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781200" y="3547440"/>
            <a:ext cx="64004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64004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781200" y="3547440"/>
            <a:ext cx="64004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061160" y="7772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781200" y="35474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061160" y="35474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20606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2945160" y="777240"/>
            <a:ext cx="20606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5109480" y="777240"/>
            <a:ext cx="20606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781200" y="3547440"/>
            <a:ext cx="20606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2945160" y="3547440"/>
            <a:ext cx="20606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5109480" y="3547440"/>
            <a:ext cx="20606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781200" y="777240"/>
            <a:ext cx="6400440" cy="5303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6400440" cy="530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3123360" cy="530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061160" y="777240"/>
            <a:ext cx="3123360" cy="530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3123360" cy="530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061160" y="777240"/>
            <a:ext cx="3123360" cy="530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7998120" y="1600200"/>
            <a:ext cx="3126960" cy="8476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061160" y="777240"/>
            <a:ext cx="3123360" cy="530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781200" y="35474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3123360" cy="530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061160" y="7772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061160" y="35474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061160" y="7772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781200" y="3547440"/>
            <a:ext cx="64004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64004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781200" y="3547440"/>
            <a:ext cx="64004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061160" y="7772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781200" y="35474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4061160" y="35474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20606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2945160" y="777240"/>
            <a:ext cx="20606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5109480" y="777240"/>
            <a:ext cx="20606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781200" y="3547440"/>
            <a:ext cx="20606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2945160" y="3547440"/>
            <a:ext cx="20606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5109480" y="3547440"/>
            <a:ext cx="20606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781200" y="777240"/>
            <a:ext cx="6400440" cy="5303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6400440" cy="530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3123360" cy="530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061160" y="777240"/>
            <a:ext cx="3123360" cy="530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7998120" y="1600200"/>
            <a:ext cx="3126960" cy="8476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061160" y="777240"/>
            <a:ext cx="3123360" cy="530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781200" y="35474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3123360" cy="530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061160" y="7772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061160" y="35474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061160" y="7772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781200" y="3547440"/>
            <a:ext cx="64004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64004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781200" y="3547440"/>
            <a:ext cx="64004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061160" y="7772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781200" y="35474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4061160" y="35474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7998120" y="1600200"/>
            <a:ext cx="3126960" cy="8476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20606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2945160" y="777240"/>
            <a:ext cx="20606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5109480" y="777240"/>
            <a:ext cx="20606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781200" y="3547440"/>
            <a:ext cx="20606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body"/>
          </p:nvPr>
        </p:nvSpPr>
        <p:spPr>
          <a:xfrm>
            <a:off x="2945160" y="3547440"/>
            <a:ext cx="20606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 type="body"/>
          </p:nvPr>
        </p:nvSpPr>
        <p:spPr>
          <a:xfrm>
            <a:off x="5109480" y="3547440"/>
            <a:ext cx="20606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ubTitle"/>
          </p:nvPr>
        </p:nvSpPr>
        <p:spPr>
          <a:xfrm>
            <a:off x="781200" y="777240"/>
            <a:ext cx="6400440" cy="5303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6400440" cy="530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3123360" cy="530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061160" y="777240"/>
            <a:ext cx="3123360" cy="530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ubTitle"/>
          </p:nvPr>
        </p:nvSpPr>
        <p:spPr>
          <a:xfrm>
            <a:off x="7998120" y="1600200"/>
            <a:ext cx="3126960" cy="8476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061160" y="777240"/>
            <a:ext cx="3123360" cy="530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781200" y="35474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3123360" cy="530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061160" y="7772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4061160" y="35474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061160" y="7772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781200" y="3547440"/>
            <a:ext cx="64004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061160" y="777240"/>
            <a:ext cx="3123360" cy="530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781200" y="35474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64004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781200" y="3547440"/>
            <a:ext cx="64004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061160" y="7772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781200" y="35474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body"/>
          </p:nvPr>
        </p:nvSpPr>
        <p:spPr>
          <a:xfrm>
            <a:off x="4061160" y="35474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20606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2945160" y="777240"/>
            <a:ext cx="20606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5109480" y="777240"/>
            <a:ext cx="20606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 type="body"/>
          </p:nvPr>
        </p:nvSpPr>
        <p:spPr>
          <a:xfrm>
            <a:off x="781200" y="3547440"/>
            <a:ext cx="20606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246" name="PlaceHolder 6"/>
          <p:cNvSpPr>
            <a:spLocks noGrp="1"/>
          </p:cNvSpPr>
          <p:nvPr>
            <p:ph type="body"/>
          </p:nvPr>
        </p:nvSpPr>
        <p:spPr>
          <a:xfrm>
            <a:off x="2945160" y="3547440"/>
            <a:ext cx="20606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247" name="PlaceHolder 7"/>
          <p:cNvSpPr>
            <a:spLocks noGrp="1"/>
          </p:cNvSpPr>
          <p:nvPr>
            <p:ph type="body"/>
          </p:nvPr>
        </p:nvSpPr>
        <p:spPr>
          <a:xfrm>
            <a:off x="5109480" y="3547440"/>
            <a:ext cx="20606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ubTitle"/>
          </p:nvPr>
        </p:nvSpPr>
        <p:spPr>
          <a:xfrm>
            <a:off x="781200" y="777240"/>
            <a:ext cx="6400440" cy="5303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6400440" cy="530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3123360" cy="530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061160" y="777240"/>
            <a:ext cx="3123360" cy="530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ubTitle"/>
          </p:nvPr>
        </p:nvSpPr>
        <p:spPr>
          <a:xfrm>
            <a:off x="7998120" y="1600200"/>
            <a:ext cx="3126960" cy="8476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4061160" y="777240"/>
            <a:ext cx="3123360" cy="530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781200" y="35474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3123360" cy="530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061160" y="7772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061160" y="35474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3123360" cy="530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4061160" y="7772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4061160" y="35474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4061160" y="7772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781200" y="3547440"/>
            <a:ext cx="64004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64004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781200" y="3547440"/>
            <a:ext cx="64004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4061160" y="7772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781200" y="35474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 type="body"/>
          </p:nvPr>
        </p:nvSpPr>
        <p:spPr>
          <a:xfrm>
            <a:off x="4061160" y="35474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20606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2945160" y="777240"/>
            <a:ext cx="20606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5109480" y="777240"/>
            <a:ext cx="20606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body"/>
          </p:nvPr>
        </p:nvSpPr>
        <p:spPr>
          <a:xfrm>
            <a:off x="781200" y="3547440"/>
            <a:ext cx="20606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287" name="PlaceHolder 6"/>
          <p:cNvSpPr>
            <a:spLocks noGrp="1"/>
          </p:cNvSpPr>
          <p:nvPr>
            <p:ph type="body"/>
          </p:nvPr>
        </p:nvSpPr>
        <p:spPr>
          <a:xfrm>
            <a:off x="2945160" y="3547440"/>
            <a:ext cx="20606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288" name="PlaceHolder 7"/>
          <p:cNvSpPr>
            <a:spLocks noGrp="1"/>
          </p:cNvSpPr>
          <p:nvPr>
            <p:ph type="body"/>
          </p:nvPr>
        </p:nvSpPr>
        <p:spPr>
          <a:xfrm>
            <a:off x="5109480" y="3547440"/>
            <a:ext cx="20606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781200" y="777240"/>
            <a:ext cx="6400440" cy="5303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6400440" cy="530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3123360" cy="530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4061160" y="777240"/>
            <a:ext cx="3123360" cy="530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061160" y="7772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781200" y="3547440"/>
            <a:ext cx="64004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ubTitle"/>
          </p:nvPr>
        </p:nvSpPr>
        <p:spPr>
          <a:xfrm>
            <a:off x="7998120" y="1600200"/>
            <a:ext cx="3126960" cy="8476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4061160" y="777240"/>
            <a:ext cx="3123360" cy="530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781200" y="35474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3123360" cy="530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4061160" y="7772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4061160" y="35474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4061160" y="7772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781200" y="3547440"/>
            <a:ext cx="64004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64004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781200" y="3547440"/>
            <a:ext cx="64004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4061160" y="7772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781200" y="35474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 type="body"/>
          </p:nvPr>
        </p:nvSpPr>
        <p:spPr>
          <a:xfrm>
            <a:off x="4061160" y="3547440"/>
            <a:ext cx="31233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20606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2945160" y="777240"/>
            <a:ext cx="20606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5109480" y="777240"/>
            <a:ext cx="20606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327" name="PlaceHolder 5"/>
          <p:cNvSpPr>
            <a:spLocks noGrp="1"/>
          </p:cNvSpPr>
          <p:nvPr>
            <p:ph type="body"/>
          </p:nvPr>
        </p:nvSpPr>
        <p:spPr>
          <a:xfrm>
            <a:off x="781200" y="3547440"/>
            <a:ext cx="20606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328" name="PlaceHolder 6"/>
          <p:cNvSpPr>
            <a:spLocks noGrp="1"/>
          </p:cNvSpPr>
          <p:nvPr>
            <p:ph type="body"/>
          </p:nvPr>
        </p:nvSpPr>
        <p:spPr>
          <a:xfrm>
            <a:off x="2945160" y="3547440"/>
            <a:ext cx="20606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329" name="PlaceHolder 7"/>
          <p:cNvSpPr>
            <a:spLocks noGrp="1"/>
          </p:cNvSpPr>
          <p:nvPr>
            <p:ph type="body"/>
          </p:nvPr>
        </p:nvSpPr>
        <p:spPr>
          <a:xfrm>
            <a:off x="5109480" y="3547440"/>
            <a:ext cx="20606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subTitle"/>
          </p:nvPr>
        </p:nvSpPr>
        <p:spPr>
          <a:xfrm>
            <a:off x="781200" y="777240"/>
            <a:ext cx="6400440" cy="5303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6400440" cy="530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824920"/>
            <a:ext cx="12188520" cy="318060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3075840"/>
            <a:ext cx="12188520" cy="263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1066680" y="3165840"/>
            <a:ext cx="10058040" cy="171072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8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Consolas"/>
              </a:rPr>
              <a:t>Click to edit Master title style</a:t>
            </a:r>
            <a:endParaRPr b="0" lang="en-US" sz="54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Click to edit the outline text format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d9d9d9"/>
                </a:solidFill>
                <a:latin typeface="Candara"/>
              </a:rPr>
              <a:t>Second Outline Level</a:t>
            </a:r>
            <a:endParaRPr b="0" lang="en-US" sz="1600" spc="-1" strike="noStrike">
              <a:solidFill>
                <a:srgbClr val="d9d9d9"/>
              </a:solidFill>
              <a:latin typeface="Candar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d9d9d9"/>
                </a:solidFill>
                <a:latin typeface="Candara"/>
              </a:rPr>
              <a:t>Third Outline Level</a:t>
            </a:r>
            <a:endParaRPr b="0" lang="en-US" sz="1400" spc="-1" strike="noStrike">
              <a:solidFill>
                <a:srgbClr val="d9d9d9"/>
              </a:solidFill>
              <a:latin typeface="Candar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d9d9d9"/>
                </a:solidFill>
                <a:latin typeface="Candara"/>
              </a:rPr>
              <a:t>Fourth Outline Level</a:t>
            </a:r>
            <a:endParaRPr b="0" lang="en-US" sz="1400" spc="-1" strike="noStrike">
              <a:solidFill>
                <a:srgbClr val="d9d9d9"/>
              </a:solidFill>
              <a:latin typeface="Candar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Fifth Outline Level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Sixth Outline Level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Seventh Outline Level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457200"/>
            <a:ext cx="9143640" cy="11426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3400" spc="-1" strike="noStrike">
                <a:solidFill>
                  <a:srgbClr val="92d050"/>
                </a:solidFill>
                <a:latin typeface="Consolas"/>
              </a:rPr>
              <a:t>Click to edit Master title style</a:t>
            </a:r>
            <a:endParaRPr b="0" lang="en-US" sz="34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523880" y="1825560"/>
            <a:ext cx="4343040" cy="4269960"/>
          </a:xfrm>
          <a:prstGeom prst="rect">
            <a:avLst/>
          </a:prstGeom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Click to edit Master text styles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pPr lvl="1" marL="594360" indent="-228240">
              <a:lnSpc>
                <a:spcPct val="90000"/>
              </a:lnSpc>
              <a:spcBef>
                <a:spcPts val="1001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d9d9d9"/>
                </a:solidFill>
                <a:latin typeface="Candara"/>
              </a:rPr>
              <a:t>Second level</a:t>
            </a:r>
            <a:endParaRPr b="0" lang="en-US" sz="1800" spc="-1" strike="noStrike">
              <a:solidFill>
                <a:srgbClr val="d9d9d9"/>
              </a:solidFill>
              <a:latin typeface="Candara"/>
            </a:endParaRPr>
          </a:p>
          <a:p>
            <a:pPr lvl="2" marL="914400" indent="-228240">
              <a:lnSpc>
                <a:spcPct val="90000"/>
              </a:lnSpc>
              <a:spcBef>
                <a:spcPts val="799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d9d9d9"/>
                </a:solidFill>
                <a:latin typeface="Candara"/>
              </a:rPr>
              <a:t>Third level</a:t>
            </a:r>
            <a:endParaRPr b="0" lang="en-US" sz="1600" spc="-1" strike="noStrike">
              <a:solidFill>
                <a:srgbClr val="d9d9d9"/>
              </a:solidFill>
              <a:latin typeface="Candara"/>
            </a:endParaRPr>
          </a:p>
          <a:p>
            <a:pPr lvl="3" marL="1234440" indent="-228240">
              <a:lnSpc>
                <a:spcPct val="90000"/>
              </a:lnSpc>
              <a:spcBef>
                <a:spcPts val="799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d9d9d9"/>
                </a:solidFill>
                <a:latin typeface="Candara"/>
              </a:rPr>
              <a:t>Fourth level</a:t>
            </a:r>
            <a:endParaRPr b="0" lang="en-US" sz="1400" spc="-1" strike="noStrike">
              <a:solidFill>
                <a:srgbClr val="d9d9d9"/>
              </a:solidFill>
              <a:latin typeface="Candara"/>
            </a:endParaRPr>
          </a:p>
          <a:p>
            <a:pPr lvl="4" marL="1508760" indent="-228240">
              <a:lnSpc>
                <a:spcPct val="90000"/>
              </a:lnSpc>
              <a:spcBef>
                <a:spcPts val="799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d9d9d9"/>
                </a:solidFill>
                <a:latin typeface="Candara"/>
              </a:rPr>
              <a:t>Fifth level</a:t>
            </a:r>
            <a:endParaRPr b="0" lang="en-US" sz="14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324480" y="1825560"/>
            <a:ext cx="4343040" cy="4269960"/>
          </a:xfrm>
          <a:prstGeom prst="rect">
            <a:avLst/>
          </a:prstGeom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Click to edit Master text styles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pPr lvl="1" marL="594360" indent="-228240">
              <a:lnSpc>
                <a:spcPct val="90000"/>
              </a:lnSpc>
              <a:spcBef>
                <a:spcPts val="1001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d9d9d9"/>
                </a:solidFill>
                <a:latin typeface="Candara"/>
              </a:rPr>
              <a:t>Second level</a:t>
            </a:r>
            <a:endParaRPr b="0" lang="en-US" sz="1800" spc="-1" strike="noStrike">
              <a:solidFill>
                <a:srgbClr val="d9d9d9"/>
              </a:solidFill>
              <a:latin typeface="Candara"/>
            </a:endParaRPr>
          </a:p>
          <a:p>
            <a:pPr lvl="2" marL="914400" indent="-228240">
              <a:lnSpc>
                <a:spcPct val="90000"/>
              </a:lnSpc>
              <a:spcBef>
                <a:spcPts val="799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d9d9d9"/>
                </a:solidFill>
                <a:latin typeface="Candara"/>
              </a:rPr>
              <a:t>Third level</a:t>
            </a:r>
            <a:endParaRPr b="0" lang="en-US" sz="1600" spc="-1" strike="noStrike">
              <a:solidFill>
                <a:srgbClr val="d9d9d9"/>
              </a:solidFill>
              <a:latin typeface="Candara"/>
            </a:endParaRPr>
          </a:p>
          <a:p>
            <a:pPr lvl="3" marL="1234440" indent="-228240">
              <a:lnSpc>
                <a:spcPct val="90000"/>
              </a:lnSpc>
              <a:spcBef>
                <a:spcPts val="799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d9d9d9"/>
                </a:solidFill>
                <a:latin typeface="Candara"/>
              </a:rPr>
              <a:t>Fourth level</a:t>
            </a:r>
            <a:endParaRPr b="0" lang="en-US" sz="1400" spc="-1" strike="noStrike">
              <a:solidFill>
                <a:srgbClr val="d9d9d9"/>
              </a:solidFill>
              <a:latin typeface="Candara"/>
            </a:endParaRPr>
          </a:p>
          <a:p>
            <a:pPr lvl="4" marL="1508760" indent="-228240">
              <a:lnSpc>
                <a:spcPct val="90000"/>
              </a:lnSpc>
              <a:spcBef>
                <a:spcPts val="799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d9d9d9"/>
                </a:solidFill>
                <a:latin typeface="Candara"/>
              </a:rPr>
              <a:t>Fifth level</a:t>
            </a:r>
            <a:endParaRPr b="0" lang="en-US" sz="14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1523880" y="6362640"/>
            <a:ext cx="6881040" cy="256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d9d9d9"/>
                </a:solidFill>
                <a:latin typeface="Candara"/>
              </a:rPr>
              <a:t>@TheBlindHacker theblindhacker@pm.me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dt"/>
          </p:nvPr>
        </p:nvSpPr>
        <p:spPr>
          <a:xfrm>
            <a:off x="8610480" y="6362640"/>
            <a:ext cx="990360" cy="256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D2AD5C0-C1DC-4025-948C-E4287B322950}" type="datetime1">
              <a:rPr b="0" lang="en-US" sz="1100" spc="-1" strike="noStrike">
                <a:solidFill>
                  <a:srgbClr val="d9d9d9"/>
                </a:solidFill>
                <a:latin typeface="Candara"/>
              </a:rPr>
              <a:t>10/08/2019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/>
          </p:nvPr>
        </p:nvSpPr>
        <p:spPr>
          <a:xfrm>
            <a:off x="9829800" y="6362640"/>
            <a:ext cx="837720" cy="256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B7FA9A5-F2D3-4479-9B38-6255C4775D8B}" type="slidenum">
              <a:rPr b="0" lang="en-US" sz="1100" spc="-1" strike="noStrike">
                <a:solidFill>
                  <a:srgbClr val="d9d9d9"/>
                </a:solidFill>
                <a:latin typeface="Candara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998120" y="1600200"/>
            <a:ext cx="3126960" cy="182844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3400" spc="-1" strike="noStrike">
                <a:solidFill>
                  <a:srgbClr val="92d050"/>
                </a:solidFill>
                <a:latin typeface="Consolas"/>
              </a:rPr>
              <a:t>Click to edit Master title style</a:t>
            </a:r>
            <a:endParaRPr b="0" lang="en-US" sz="34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81200" y="777240"/>
            <a:ext cx="6400440" cy="5303160"/>
          </a:xfrm>
          <a:prstGeom prst="rect">
            <a:avLst/>
          </a:prstGeom>
        </p:spPr>
        <p:txBody>
          <a:bodyPr lIns="90000" rIns="90000" tIns="457200" bIns="45000">
            <a:norm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andara"/>
              </a:rPr>
              <a:t>Click icon to add picture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7998120" y="3429000"/>
            <a:ext cx="3126960" cy="18284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1600" spc="-1" strike="noStrike">
                <a:solidFill>
                  <a:srgbClr val="d9d9d9"/>
                </a:solidFill>
                <a:latin typeface="Candara"/>
              </a:rPr>
              <a:t>Click to edit Master text styles</a:t>
            </a:r>
            <a:endParaRPr b="0" lang="en-US" sz="16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644040" y="640080"/>
            <a:ext cx="6674760" cy="5577480"/>
          </a:xfrm>
          <a:prstGeom prst="rect">
            <a:avLst/>
          </a:prstGeom>
          <a:solidFill>
            <a:srgbClr val="000000"/>
          </a:solidFill>
          <a:ln w="10152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1523880" y="6362640"/>
            <a:ext cx="6881040" cy="256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d9d9d9"/>
                </a:solidFill>
                <a:latin typeface="Candara"/>
              </a:rPr>
              <a:t>@TheBlindHacker theblindhacker@pm.me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dt"/>
          </p:nvPr>
        </p:nvSpPr>
        <p:spPr>
          <a:xfrm>
            <a:off x="8610480" y="6362640"/>
            <a:ext cx="990360" cy="256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3DC6A0A-841A-4E03-8D0E-7EEAA0DB34AC}" type="datetime1">
              <a:rPr b="0" lang="en-US" sz="1100" spc="-1" strike="noStrike">
                <a:solidFill>
                  <a:srgbClr val="d9d9d9"/>
                </a:solidFill>
                <a:latin typeface="Candara"/>
              </a:rPr>
              <a:t>10/08/2019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sldNum"/>
          </p:nvPr>
        </p:nvSpPr>
        <p:spPr>
          <a:xfrm>
            <a:off x="9829800" y="6362640"/>
            <a:ext cx="837720" cy="256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A4A0CCE-F6AF-4AFA-B685-3DB4198109B2}" type="slidenum">
              <a:rPr b="0" lang="en-US" sz="1100" spc="-1" strike="noStrike">
                <a:solidFill>
                  <a:srgbClr val="d9d9d9"/>
                </a:solidFill>
                <a:latin typeface="Candara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523880" y="457200"/>
            <a:ext cx="9143640" cy="11426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3400" spc="-1" strike="noStrike">
                <a:solidFill>
                  <a:srgbClr val="92d050"/>
                </a:solidFill>
                <a:latin typeface="Consolas"/>
              </a:rPr>
              <a:t>Click to edit Master title style</a:t>
            </a:r>
            <a:endParaRPr b="0" lang="en-US" sz="34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1523880" y="1828800"/>
            <a:ext cx="9143640" cy="426672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Click to edit Master text styles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pPr lvl="1" marL="594360" indent="-228240">
              <a:lnSpc>
                <a:spcPct val="90000"/>
              </a:lnSpc>
              <a:spcBef>
                <a:spcPts val="1001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d9d9d9"/>
                </a:solidFill>
                <a:latin typeface="Candara"/>
              </a:rPr>
              <a:t>Second level</a:t>
            </a:r>
            <a:endParaRPr b="0" lang="en-US" sz="1800" spc="-1" strike="noStrike">
              <a:solidFill>
                <a:srgbClr val="d9d9d9"/>
              </a:solidFill>
              <a:latin typeface="Candara"/>
            </a:endParaRPr>
          </a:p>
          <a:p>
            <a:pPr lvl="2" marL="914400" indent="-228240">
              <a:lnSpc>
                <a:spcPct val="90000"/>
              </a:lnSpc>
              <a:spcBef>
                <a:spcPts val="799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d9d9d9"/>
                </a:solidFill>
                <a:latin typeface="Candara"/>
              </a:rPr>
              <a:t>Third level</a:t>
            </a:r>
            <a:endParaRPr b="0" lang="en-US" sz="1600" spc="-1" strike="noStrike">
              <a:solidFill>
                <a:srgbClr val="d9d9d9"/>
              </a:solidFill>
              <a:latin typeface="Candara"/>
            </a:endParaRPr>
          </a:p>
          <a:p>
            <a:pPr lvl="3" marL="1234440" indent="-228240">
              <a:lnSpc>
                <a:spcPct val="90000"/>
              </a:lnSpc>
              <a:spcBef>
                <a:spcPts val="799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d9d9d9"/>
                </a:solidFill>
                <a:latin typeface="Candara"/>
              </a:rPr>
              <a:t>Fourth level</a:t>
            </a:r>
            <a:endParaRPr b="0" lang="en-US" sz="1400" spc="-1" strike="noStrike">
              <a:solidFill>
                <a:srgbClr val="d9d9d9"/>
              </a:solidFill>
              <a:latin typeface="Candara"/>
            </a:endParaRPr>
          </a:p>
          <a:p>
            <a:pPr lvl="4" marL="1508760" indent="-228240">
              <a:lnSpc>
                <a:spcPct val="90000"/>
              </a:lnSpc>
              <a:spcBef>
                <a:spcPts val="799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d9d9d9"/>
                </a:solidFill>
                <a:latin typeface="Candara"/>
              </a:rPr>
              <a:t>Fifth level</a:t>
            </a:r>
            <a:endParaRPr b="0" lang="en-US" sz="14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ftr"/>
          </p:nvPr>
        </p:nvSpPr>
        <p:spPr>
          <a:xfrm>
            <a:off x="1523880" y="6362640"/>
            <a:ext cx="6881040" cy="256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d9d9d9"/>
                </a:solidFill>
                <a:latin typeface="Candara"/>
              </a:rPr>
              <a:t>@TheBlindHacker theblindhacker@pm.me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dt"/>
          </p:nvPr>
        </p:nvSpPr>
        <p:spPr>
          <a:xfrm>
            <a:off x="8610480" y="6362640"/>
            <a:ext cx="990360" cy="256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22A0477-CBBA-49B2-9A9E-6E1735A77ED6}" type="datetime1">
              <a:rPr b="0" lang="en-US" sz="1100" spc="-1" strike="noStrike">
                <a:solidFill>
                  <a:srgbClr val="d9d9d9"/>
                </a:solidFill>
                <a:latin typeface="Candara"/>
              </a:rPr>
              <a:t>10/08/2019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sldNum"/>
          </p:nvPr>
        </p:nvSpPr>
        <p:spPr>
          <a:xfrm>
            <a:off x="9829800" y="6362640"/>
            <a:ext cx="837720" cy="256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B78A98D-17F6-486A-8AE4-2AF88E049588}" type="slidenum">
              <a:rPr b="0" lang="en-US" sz="1100" spc="-1" strike="noStrike">
                <a:solidFill>
                  <a:srgbClr val="d9d9d9"/>
                </a:solidFill>
                <a:latin typeface="Candara"/>
              </a:rPr>
              <a:t>1</a:t>
            </a:fld>
            <a:endParaRPr b="0" lang="en-US" sz="1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523880" y="1828800"/>
            <a:ext cx="9143640" cy="274284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Consolas"/>
              </a:rPr>
              <a:t>Click to edit Master title style</a:t>
            </a:r>
            <a:endParaRPr b="0" lang="en-US" sz="54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1523880" y="4589640"/>
            <a:ext cx="9143640" cy="15062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92d050"/>
                </a:solidFill>
                <a:latin typeface="Consolas"/>
              </a:rPr>
              <a:t>Click to edit Master text styles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523880" y="457200"/>
            <a:ext cx="9143640" cy="11426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3400" spc="-1" strike="noStrike">
                <a:solidFill>
                  <a:srgbClr val="92d050"/>
                </a:solidFill>
                <a:latin typeface="Consolas"/>
              </a:rPr>
              <a:t>Click to edit Master title style</a:t>
            </a:r>
            <a:endParaRPr b="0" lang="en-US" sz="34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1527120" y="1828800"/>
            <a:ext cx="4343040" cy="68544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Candara"/>
              </a:rPr>
              <a:t>Click to edit Master text styles</a:t>
            </a:r>
            <a:endParaRPr b="0" lang="en-US" sz="22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1527120" y="2514600"/>
            <a:ext cx="4343040" cy="3580920"/>
          </a:xfrm>
          <a:prstGeom prst="rect">
            <a:avLst/>
          </a:prstGeom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Click to edit Master text styles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pPr lvl="1" marL="594360" indent="-228240">
              <a:lnSpc>
                <a:spcPct val="90000"/>
              </a:lnSpc>
              <a:spcBef>
                <a:spcPts val="1001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d9d9d9"/>
                </a:solidFill>
                <a:latin typeface="Candara"/>
              </a:rPr>
              <a:t>Second level</a:t>
            </a:r>
            <a:endParaRPr b="0" lang="en-US" sz="1800" spc="-1" strike="noStrike">
              <a:solidFill>
                <a:srgbClr val="d9d9d9"/>
              </a:solidFill>
              <a:latin typeface="Candara"/>
            </a:endParaRPr>
          </a:p>
          <a:p>
            <a:pPr lvl="2" marL="914400" indent="-228240">
              <a:lnSpc>
                <a:spcPct val="90000"/>
              </a:lnSpc>
              <a:spcBef>
                <a:spcPts val="799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d9d9d9"/>
                </a:solidFill>
                <a:latin typeface="Candara"/>
              </a:rPr>
              <a:t>Third level</a:t>
            </a:r>
            <a:endParaRPr b="0" lang="en-US" sz="1600" spc="-1" strike="noStrike">
              <a:solidFill>
                <a:srgbClr val="d9d9d9"/>
              </a:solidFill>
              <a:latin typeface="Candara"/>
            </a:endParaRPr>
          </a:p>
          <a:p>
            <a:pPr lvl="3" marL="1234440" indent="-228240">
              <a:lnSpc>
                <a:spcPct val="90000"/>
              </a:lnSpc>
              <a:spcBef>
                <a:spcPts val="799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d9d9d9"/>
                </a:solidFill>
                <a:latin typeface="Candara"/>
              </a:rPr>
              <a:t>Fourth level</a:t>
            </a:r>
            <a:endParaRPr b="0" lang="en-US" sz="1400" spc="-1" strike="noStrike">
              <a:solidFill>
                <a:srgbClr val="d9d9d9"/>
              </a:solidFill>
              <a:latin typeface="Candara"/>
            </a:endParaRPr>
          </a:p>
          <a:p>
            <a:pPr lvl="4" marL="1508760" indent="-228240">
              <a:lnSpc>
                <a:spcPct val="90000"/>
              </a:lnSpc>
              <a:spcBef>
                <a:spcPts val="799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d9d9d9"/>
                </a:solidFill>
                <a:latin typeface="Candara"/>
              </a:rPr>
              <a:t>Fifth level</a:t>
            </a:r>
            <a:endParaRPr b="0" lang="en-US" sz="14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6327720" y="1828800"/>
            <a:ext cx="4343040" cy="68544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Candara"/>
              </a:rPr>
              <a:t>Click to edit Master text styles</a:t>
            </a:r>
            <a:endParaRPr b="0" lang="en-US" sz="22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 type="body"/>
          </p:nvPr>
        </p:nvSpPr>
        <p:spPr>
          <a:xfrm>
            <a:off x="6327720" y="2514600"/>
            <a:ext cx="4343040" cy="3580920"/>
          </a:xfrm>
          <a:prstGeom prst="rect">
            <a:avLst/>
          </a:prstGeom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Click to edit Master text styles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pPr lvl="1" marL="594360" indent="-228240">
              <a:lnSpc>
                <a:spcPct val="90000"/>
              </a:lnSpc>
              <a:spcBef>
                <a:spcPts val="1001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d9d9d9"/>
                </a:solidFill>
                <a:latin typeface="Candara"/>
              </a:rPr>
              <a:t>Second level</a:t>
            </a:r>
            <a:endParaRPr b="0" lang="en-US" sz="1800" spc="-1" strike="noStrike">
              <a:solidFill>
                <a:srgbClr val="d9d9d9"/>
              </a:solidFill>
              <a:latin typeface="Candara"/>
            </a:endParaRPr>
          </a:p>
          <a:p>
            <a:pPr lvl="2" marL="914400" indent="-228240">
              <a:lnSpc>
                <a:spcPct val="90000"/>
              </a:lnSpc>
              <a:spcBef>
                <a:spcPts val="799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d9d9d9"/>
                </a:solidFill>
                <a:latin typeface="Candara"/>
              </a:rPr>
              <a:t>Third level</a:t>
            </a:r>
            <a:endParaRPr b="0" lang="en-US" sz="1600" spc="-1" strike="noStrike">
              <a:solidFill>
                <a:srgbClr val="d9d9d9"/>
              </a:solidFill>
              <a:latin typeface="Candara"/>
            </a:endParaRPr>
          </a:p>
          <a:p>
            <a:pPr lvl="3" marL="1234440" indent="-228240">
              <a:lnSpc>
                <a:spcPct val="90000"/>
              </a:lnSpc>
              <a:spcBef>
                <a:spcPts val="799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d9d9d9"/>
                </a:solidFill>
                <a:latin typeface="Candara"/>
              </a:rPr>
              <a:t>Fourth level</a:t>
            </a:r>
            <a:endParaRPr b="0" lang="en-US" sz="1400" spc="-1" strike="noStrike">
              <a:solidFill>
                <a:srgbClr val="d9d9d9"/>
              </a:solidFill>
              <a:latin typeface="Candara"/>
            </a:endParaRPr>
          </a:p>
          <a:p>
            <a:pPr lvl="4" marL="1508760" indent="-228240">
              <a:lnSpc>
                <a:spcPct val="90000"/>
              </a:lnSpc>
              <a:spcBef>
                <a:spcPts val="799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d9d9d9"/>
                </a:solidFill>
                <a:latin typeface="Candara"/>
              </a:rPr>
              <a:t>Fifth level</a:t>
            </a:r>
            <a:endParaRPr b="0" lang="en-US" sz="14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209" name="PlaceHolder 6"/>
          <p:cNvSpPr>
            <a:spLocks noGrp="1"/>
          </p:cNvSpPr>
          <p:nvPr>
            <p:ph type="ftr"/>
          </p:nvPr>
        </p:nvSpPr>
        <p:spPr>
          <a:xfrm>
            <a:off x="1523880" y="6362640"/>
            <a:ext cx="6881040" cy="256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d9d9d9"/>
                </a:solidFill>
                <a:latin typeface="Candara"/>
              </a:rPr>
              <a:t>@TheBlindHacker theblindhacker@pm.me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210" name="PlaceHolder 7"/>
          <p:cNvSpPr>
            <a:spLocks noGrp="1"/>
          </p:cNvSpPr>
          <p:nvPr>
            <p:ph type="dt"/>
          </p:nvPr>
        </p:nvSpPr>
        <p:spPr>
          <a:xfrm>
            <a:off x="8610480" y="6362640"/>
            <a:ext cx="990360" cy="256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1A2C84F-4D73-432A-9E60-E90BC07F4CA4}" type="datetime1">
              <a:rPr b="0" lang="en-US" sz="1100" spc="-1" strike="noStrike">
                <a:solidFill>
                  <a:srgbClr val="d9d9d9"/>
                </a:solidFill>
                <a:latin typeface="Candara"/>
              </a:rPr>
              <a:t>10/08/2019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211" name="PlaceHolder 8"/>
          <p:cNvSpPr>
            <a:spLocks noGrp="1"/>
          </p:cNvSpPr>
          <p:nvPr>
            <p:ph type="sldNum"/>
          </p:nvPr>
        </p:nvSpPr>
        <p:spPr>
          <a:xfrm>
            <a:off x="9829800" y="6362640"/>
            <a:ext cx="837720" cy="256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ED23325-DF65-48F0-8233-E0B8F1B68552}" type="slidenum">
              <a:rPr b="0" lang="en-US" sz="1100" spc="-1" strike="noStrike">
                <a:solidFill>
                  <a:srgbClr val="d9d9d9"/>
                </a:solidFill>
                <a:latin typeface="Candara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523880" y="457200"/>
            <a:ext cx="9143640" cy="11426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3400" spc="-1" strike="noStrike">
                <a:solidFill>
                  <a:srgbClr val="92d050"/>
                </a:solidFill>
                <a:latin typeface="Consolas"/>
              </a:rPr>
              <a:t>Click to edit Master title style</a:t>
            </a:r>
            <a:endParaRPr b="0" lang="en-US" sz="34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ftr"/>
          </p:nvPr>
        </p:nvSpPr>
        <p:spPr>
          <a:xfrm>
            <a:off x="1523880" y="6362640"/>
            <a:ext cx="6881040" cy="256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d9d9d9"/>
                </a:solidFill>
                <a:latin typeface="Candara"/>
              </a:rPr>
              <a:t>@TheBlindHacker theblindhacker@pm.me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dt"/>
          </p:nvPr>
        </p:nvSpPr>
        <p:spPr>
          <a:xfrm>
            <a:off x="8610480" y="6362640"/>
            <a:ext cx="990360" cy="256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D6BE63E-A94F-4BBA-9906-09CB0CBBD30F}" type="datetime1">
              <a:rPr b="0" lang="en-US" sz="1100" spc="-1" strike="noStrike">
                <a:solidFill>
                  <a:srgbClr val="d9d9d9"/>
                </a:solidFill>
                <a:latin typeface="Candara"/>
              </a:rPr>
              <a:t>10/08/2019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sldNum"/>
          </p:nvPr>
        </p:nvSpPr>
        <p:spPr>
          <a:xfrm>
            <a:off x="9829800" y="6362640"/>
            <a:ext cx="837720" cy="256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83030AA-C985-4D3E-8C11-8CB4281E56E3}" type="slidenum">
              <a:rPr b="0" lang="en-US" sz="1100" spc="-1" strike="noStrike">
                <a:solidFill>
                  <a:srgbClr val="d9d9d9"/>
                </a:solidFill>
                <a:latin typeface="Candara"/>
              </a:rPr>
              <a:t>1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25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Click to edit the outline text format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d9d9d9"/>
                </a:solidFill>
                <a:latin typeface="Candara"/>
              </a:rPr>
              <a:t>Second Outline Level</a:t>
            </a:r>
            <a:endParaRPr b="0" lang="en-US" sz="1600" spc="-1" strike="noStrike">
              <a:solidFill>
                <a:srgbClr val="d9d9d9"/>
              </a:solidFill>
              <a:latin typeface="Candara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d9d9d9"/>
                </a:solidFill>
                <a:latin typeface="Candara"/>
              </a:rPr>
              <a:t>Third Outline Level</a:t>
            </a:r>
            <a:endParaRPr b="0" lang="en-US" sz="1400" spc="-1" strike="noStrike">
              <a:solidFill>
                <a:srgbClr val="d9d9d9"/>
              </a:solidFill>
              <a:latin typeface="Candara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d9d9d9"/>
                </a:solidFill>
                <a:latin typeface="Candara"/>
              </a:rPr>
              <a:t>Fourth Outline Level</a:t>
            </a:r>
            <a:endParaRPr b="0" lang="en-US" sz="1400" spc="-1" strike="noStrike">
              <a:solidFill>
                <a:srgbClr val="d9d9d9"/>
              </a:solidFill>
              <a:latin typeface="Candara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Fifth Outline Level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Sixth Outline Level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Seventh Outline Level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ftr"/>
          </p:nvPr>
        </p:nvSpPr>
        <p:spPr>
          <a:xfrm>
            <a:off x="1523880" y="6362640"/>
            <a:ext cx="6881040" cy="256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d9d9d9"/>
                </a:solidFill>
                <a:latin typeface="Candara"/>
              </a:rPr>
              <a:t>@TheBlindHacker theblindhacker@pm.me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dt"/>
          </p:nvPr>
        </p:nvSpPr>
        <p:spPr>
          <a:xfrm>
            <a:off x="8610480" y="6362640"/>
            <a:ext cx="990360" cy="256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1B3E351-D1C3-4AE3-BEAB-B35F5B7E78ED}" type="datetime1">
              <a:rPr b="0" lang="en-US" sz="1100" spc="-1" strike="noStrike">
                <a:solidFill>
                  <a:srgbClr val="d9d9d9"/>
                </a:solidFill>
                <a:latin typeface="Candara"/>
              </a:rPr>
              <a:t>10/08/2019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sldNum"/>
          </p:nvPr>
        </p:nvSpPr>
        <p:spPr>
          <a:xfrm>
            <a:off x="9829800" y="6362640"/>
            <a:ext cx="837720" cy="256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F0436D3-6445-4374-88E1-D48409FA1239}" type="slidenum">
              <a:rPr b="0" lang="en-US" sz="1100" spc="-1" strike="noStrike">
                <a:solidFill>
                  <a:srgbClr val="d9d9d9"/>
                </a:solidFill>
                <a:latin typeface="Candara"/>
              </a:rPr>
              <a:t>1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Candara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29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Click to edit the outline text format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d9d9d9"/>
                </a:solidFill>
                <a:latin typeface="Candara"/>
              </a:rPr>
              <a:t>Second Outline Level</a:t>
            </a:r>
            <a:endParaRPr b="0" lang="en-US" sz="1600" spc="-1" strike="noStrike">
              <a:solidFill>
                <a:srgbClr val="d9d9d9"/>
              </a:solidFill>
              <a:latin typeface="Candara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d9d9d9"/>
                </a:solidFill>
                <a:latin typeface="Candara"/>
              </a:rPr>
              <a:t>Third Outline Level</a:t>
            </a:r>
            <a:endParaRPr b="0" lang="en-US" sz="1400" spc="-1" strike="noStrike">
              <a:solidFill>
                <a:srgbClr val="d9d9d9"/>
              </a:solidFill>
              <a:latin typeface="Candara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d9d9d9"/>
                </a:solidFill>
                <a:latin typeface="Candara"/>
              </a:rPr>
              <a:t>Fourth Outline Level</a:t>
            </a:r>
            <a:endParaRPr b="0" lang="en-US" sz="1400" spc="-1" strike="noStrike">
              <a:solidFill>
                <a:srgbClr val="d9d9d9"/>
              </a:solidFill>
              <a:latin typeface="Candara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Fifth Outline Level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Sixth Outline Level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Seventh Outline Level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8002440" y="1600200"/>
            <a:ext cx="3122280" cy="182844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3400" spc="-1" strike="noStrike">
                <a:solidFill>
                  <a:srgbClr val="92d050"/>
                </a:solidFill>
                <a:latin typeface="Consolas"/>
              </a:rPr>
              <a:t>Click to edit Master title style</a:t>
            </a:r>
            <a:endParaRPr b="0" lang="en-US" sz="34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760320" y="762120"/>
            <a:ext cx="6400440" cy="5333760"/>
          </a:xfrm>
          <a:prstGeom prst="rect">
            <a:avLst/>
          </a:prstGeom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Click to edit Master text styles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pPr lvl="1" marL="594360" indent="-228240">
              <a:lnSpc>
                <a:spcPct val="90000"/>
              </a:lnSpc>
              <a:spcBef>
                <a:spcPts val="1001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d9d9d9"/>
                </a:solidFill>
                <a:latin typeface="Candara"/>
              </a:rPr>
              <a:t>Second level</a:t>
            </a:r>
            <a:endParaRPr b="0" lang="en-US" sz="1800" spc="-1" strike="noStrike">
              <a:solidFill>
                <a:srgbClr val="d9d9d9"/>
              </a:solidFill>
              <a:latin typeface="Candara"/>
            </a:endParaRPr>
          </a:p>
          <a:p>
            <a:pPr lvl="2" marL="914400" indent="-228240">
              <a:lnSpc>
                <a:spcPct val="90000"/>
              </a:lnSpc>
              <a:spcBef>
                <a:spcPts val="799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d9d9d9"/>
                </a:solidFill>
                <a:latin typeface="Candara"/>
              </a:rPr>
              <a:t>Third level</a:t>
            </a:r>
            <a:endParaRPr b="0" lang="en-US" sz="1600" spc="-1" strike="noStrike">
              <a:solidFill>
                <a:srgbClr val="d9d9d9"/>
              </a:solidFill>
              <a:latin typeface="Candara"/>
            </a:endParaRPr>
          </a:p>
          <a:p>
            <a:pPr lvl="3" marL="1234440" indent="-228240">
              <a:lnSpc>
                <a:spcPct val="90000"/>
              </a:lnSpc>
              <a:spcBef>
                <a:spcPts val="799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d9d9d9"/>
                </a:solidFill>
                <a:latin typeface="Candara"/>
              </a:rPr>
              <a:t>Fourth level</a:t>
            </a:r>
            <a:endParaRPr b="0" lang="en-US" sz="1400" spc="-1" strike="noStrike">
              <a:solidFill>
                <a:srgbClr val="d9d9d9"/>
              </a:solidFill>
              <a:latin typeface="Candara"/>
            </a:endParaRPr>
          </a:p>
          <a:p>
            <a:pPr lvl="4" marL="1508760" indent="-228240">
              <a:lnSpc>
                <a:spcPct val="90000"/>
              </a:lnSpc>
              <a:spcBef>
                <a:spcPts val="799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d9d9d9"/>
                </a:solidFill>
                <a:latin typeface="Candara"/>
              </a:rPr>
              <a:t>Fifth level</a:t>
            </a:r>
            <a:endParaRPr b="0" lang="en-US" sz="14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8001000" y="3429000"/>
            <a:ext cx="3123720" cy="18284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1600" spc="-1" strike="noStrike">
                <a:solidFill>
                  <a:srgbClr val="d9d9d9"/>
                </a:solidFill>
                <a:latin typeface="Candara"/>
              </a:rPr>
              <a:t>Click to edit Master text styles</a:t>
            </a:r>
            <a:endParaRPr b="0" lang="en-US" sz="16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ftr"/>
          </p:nvPr>
        </p:nvSpPr>
        <p:spPr>
          <a:xfrm>
            <a:off x="1523880" y="6362640"/>
            <a:ext cx="6881040" cy="256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d9d9d9"/>
                </a:solidFill>
                <a:latin typeface="Candara"/>
              </a:rPr>
              <a:t>@TheBlindHacker theblindhacker@pm.me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dt"/>
          </p:nvPr>
        </p:nvSpPr>
        <p:spPr>
          <a:xfrm>
            <a:off x="8610480" y="6362640"/>
            <a:ext cx="990360" cy="256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9F1E8AE-2B94-4265-B53E-8D02B2AF9B35}" type="datetime1">
              <a:rPr b="0" lang="en-US" sz="1100" spc="-1" strike="noStrike">
                <a:solidFill>
                  <a:srgbClr val="d9d9d9"/>
                </a:solidFill>
                <a:latin typeface="Candara"/>
              </a:rPr>
              <a:t>10/08/2019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335" name="PlaceHolder 6"/>
          <p:cNvSpPr>
            <a:spLocks noGrp="1"/>
          </p:cNvSpPr>
          <p:nvPr>
            <p:ph type="sldNum"/>
          </p:nvPr>
        </p:nvSpPr>
        <p:spPr>
          <a:xfrm>
            <a:off x="9829800" y="6362640"/>
            <a:ext cx="837720" cy="256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87F9AEC-705D-4AB3-8A89-0A972E2DC479}" type="slidenum">
              <a:rPr b="0" lang="en-US" sz="1100" spc="-1" strike="noStrike">
                <a:solidFill>
                  <a:srgbClr val="d9d9d9"/>
                </a:solidFill>
                <a:latin typeface="Candara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Shape 1"/>
          <p:cNvSpPr txBox="1"/>
          <p:nvPr/>
        </p:nvSpPr>
        <p:spPr>
          <a:xfrm>
            <a:off x="1066680" y="3165840"/>
            <a:ext cx="10058040" cy="17107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Consolas"/>
              </a:rPr>
              <a:t>\ABC’s Of CTF’s </a:t>
            </a:r>
            <a:endParaRPr b="0" lang="en-US" sz="54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373" name="TextShape 2"/>
          <p:cNvSpPr txBox="1"/>
          <p:nvPr/>
        </p:nvSpPr>
        <p:spPr>
          <a:xfrm>
            <a:off x="1066680" y="4952880"/>
            <a:ext cx="10058040" cy="685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92d050"/>
                </a:solidFill>
                <a:latin typeface="Consolas"/>
              </a:rPr>
              <a:t>How To CTF.</a:t>
            </a:r>
            <a:br/>
            <a:r>
              <a:rPr b="0" lang="en-US" sz="2000" spc="-1" strike="noStrike">
                <a:solidFill>
                  <a:srgbClr val="92d050"/>
                </a:solidFill>
                <a:latin typeface="Consolas"/>
              </a:rPr>
              <a:t>The Blind Hacker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TextShape 1"/>
          <p:cNvSpPr txBox="1"/>
          <p:nvPr/>
        </p:nvSpPr>
        <p:spPr>
          <a:xfrm>
            <a:off x="1523880" y="457200"/>
            <a:ext cx="9143640" cy="1142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3400" spc="-1" strike="noStrike">
                <a:solidFill>
                  <a:srgbClr val="92d050"/>
                </a:solidFill>
                <a:latin typeface="Consolas"/>
              </a:rPr>
              <a:t>Examples: </a:t>
            </a:r>
            <a:endParaRPr b="0" lang="en-US" sz="34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403" name="TextShape 2"/>
          <p:cNvSpPr txBox="1"/>
          <p:nvPr/>
        </p:nvSpPr>
        <p:spPr>
          <a:xfrm>
            <a:off x="1600200" y="2057400"/>
            <a:ext cx="9143640" cy="4266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lvl="1" marL="594360" indent="-228240">
              <a:lnSpc>
                <a:spcPct val="90000"/>
              </a:lnSpc>
              <a:spcBef>
                <a:spcPts val="1001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d9d9d9"/>
                </a:solidFill>
                <a:latin typeface="Candara"/>
              </a:rPr>
              <a:t>OSCP I missed getting 100% because I skipped over tons of text that ended up being a Palin text user and password in the registry, ( I always check now)</a:t>
            </a:r>
            <a:endParaRPr b="0" lang="en-US" sz="1800" spc="-1" strike="noStrike">
              <a:solidFill>
                <a:srgbClr val="d9d9d9"/>
              </a:solidFill>
              <a:latin typeface="Candara"/>
            </a:endParaRPr>
          </a:p>
          <a:p>
            <a:pPr lvl="1" marL="594360" indent="-228240">
              <a:lnSpc>
                <a:spcPct val="90000"/>
              </a:lnSpc>
              <a:spcBef>
                <a:spcPts val="1001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d9d9d9"/>
                </a:solidFill>
                <a:latin typeface="Candara"/>
              </a:rPr>
              <a:t>Shell output when using screen readers is bad. </a:t>
            </a:r>
            <a:endParaRPr b="0" lang="en-US" sz="1800" spc="-1" strike="noStrike">
              <a:solidFill>
                <a:srgbClr val="d9d9d9"/>
              </a:solidFill>
              <a:latin typeface="Candara"/>
            </a:endParaRPr>
          </a:p>
          <a:p>
            <a:pPr lvl="1" marL="594360" indent="-228240">
              <a:lnSpc>
                <a:spcPct val="90000"/>
              </a:lnSpc>
              <a:spcBef>
                <a:spcPts val="1001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d9d9d9"/>
                </a:solidFill>
                <a:latin typeface="Candara"/>
              </a:rPr>
              <a:t>GUI only </a:t>
            </a:r>
            <a:r>
              <a:rPr b="0" lang="en-US" sz="1800" spc="-1" strike="noStrike">
                <a:solidFill>
                  <a:srgbClr val="d9d9d9"/>
                </a:solidFill>
                <a:latin typeface="Wingdings"/>
              </a:rPr>
              <a:t></a:t>
            </a:r>
            <a:r>
              <a:rPr b="0" lang="en-US" sz="1800" spc="-1" strike="noStrike">
                <a:solidFill>
                  <a:srgbClr val="d9d9d9"/>
                </a:solidFill>
                <a:latin typeface="Candara"/>
              </a:rPr>
              <a:t> CLI </a:t>
            </a:r>
            <a:r>
              <a:rPr b="0" lang="en-US" sz="1800" spc="-1" strike="noStrike">
                <a:solidFill>
                  <a:srgbClr val="d9d9d9"/>
                </a:solidFill>
                <a:latin typeface="Wingdings"/>
              </a:rPr>
              <a:t></a:t>
            </a:r>
            <a:r>
              <a:rPr b="0" lang="en-US" sz="1800" spc="-1" strike="noStrike">
                <a:solidFill>
                  <a:srgbClr val="d9d9d9"/>
                </a:solidFill>
                <a:latin typeface="Candara"/>
              </a:rPr>
              <a:t> try and have both, </a:t>
            </a:r>
            <a:endParaRPr b="0" lang="en-US" sz="1800" spc="-1" strike="noStrike">
              <a:solidFill>
                <a:srgbClr val="d9d9d9"/>
              </a:solidFill>
              <a:latin typeface="Candara"/>
            </a:endParaRPr>
          </a:p>
          <a:p>
            <a:pPr lvl="1" marL="594360" indent="-228240">
              <a:lnSpc>
                <a:spcPct val="90000"/>
              </a:lnSpc>
              <a:spcBef>
                <a:spcPts val="1001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d9d9d9"/>
                </a:solidFill>
                <a:latin typeface="Candara"/>
              </a:rPr>
              <a:t>NMAP shell output </a:t>
            </a:r>
            <a:endParaRPr b="0" lang="en-US" sz="1800" spc="-1" strike="noStrike">
              <a:solidFill>
                <a:srgbClr val="d9d9d9"/>
              </a:solidFill>
              <a:latin typeface="Candara"/>
            </a:endParaRPr>
          </a:p>
          <a:p>
            <a:pPr lvl="1" marL="594360" indent="-228240">
              <a:lnSpc>
                <a:spcPct val="90000"/>
              </a:lnSpc>
              <a:spcBef>
                <a:spcPts val="1001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d9d9d9"/>
                </a:solidFill>
                <a:latin typeface="Candara"/>
              </a:rPr>
              <a:t> </a:t>
            </a:r>
            <a:r>
              <a:rPr b="0" lang="en-US" sz="1800" spc="-1" strike="noStrike">
                <a:solidFill>
                  <a:srgbClr val="d9d9d9"/>
                </a:solidFill>
                <a:latin typeface="Candara"/>
              </a:rPr>
              <a:t>Don’t be afraid to have someone double check your work. </a:t>
            </a:r>
            <a:endParaRPr b="0" lang="en-US" sz="18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404" name="TextShape 3"/>
          <p:cNvSpPr txBox="1"/>
          <p:nvPr/>
        </p:nvSpPr>
        <p:spPr>
          <a:xfrm>
            <a:off x="1523880" y="6362640"/>
            <a:ext cx="6881040" cy="256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d9d9d9"/>
                </a:solidFill>
                <a:latin typeface="Candara"/>
              </a:rPr>
              <a:t>@TheBlindHacker theblindhacker@pm.me</a:t>
            </a:r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Shape 1"/>
          <p:cNvSpPr txBox="1"/>
          <p:nvPr/>
        </p:nvSpPr>
        <p:spPr>
          <a:xfrm>
            <a:off x="1523880" y="457200"/>
            <a:ext cx="9143640" cy="1142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3400" spc="-1" strike="noStrike">
                <a:solidFill>
                  <a:srgbClr val="92d050"/>
                </a:solidFill>
                <a:latin typeface="Consolas"/>
              </a:rPr>
              <a:t>Questions </a:t>
            </a:r>
            <a:endParaRPr b="0" lang="en-US" sz="34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406" name="TextShape 2"/>
          <p:cNvSpPr txBox="1"/>
          <p:nvPr/>
        </p:nvSpPr>
        <p:spPr>
          <a:xfrm>
            <a:off x="1600200" y="2057400"/>
            <a:ext cx="9143640" cy="4266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pPr lvl="1" marL="594360" indent="-228240" algn="ctr">
              <a:lnSpc>
                <a:spcPct val="90000"/>
              </a:lnSpc>
              <a:spcBef>
                <a:spcPts val="1001"/>
              </a:spcBef>
              <a:buClr>
                <a:srgbClr val="92d050"/>
              </a:buClr>
              <a:buFont typeface="Arial"/>
              <a:buChar char="•"/>
            </a:pPr>
            <a:r>
              <a:rPr b="1" i="1" lang="en-US" sz="9600" spc="-1" strike="noStrike" u="sng">
                <a:solidFill>
                  <a:srgbClr val="d9d9d9"/>
                </a:solidFill>
                <a:uFillTx/>
                <a:latin typeface="Candara"/>
              </a:rPr>
              <a:t>?</a:t>
            </a:r>
            <a:endParaRPr b="0" lang="en-US" sz="96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407" name="TextShape 3"/>
          <p:cNvSpPr txBox="1"/>
          <p:nvPr/>
        </p:nvSpPr>
        <p:spPr>
          <a:xfrm>
            <a:off x="1523880" y="6362640"/>
            <a:ext cx="6881040" cy="256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d9d9d9"/>
                </a:solidFill>
                <a:latin typeface="Candara"/>
              </a:rPr>
              <a:t>@TheBlindHacker theblindhacker@pm.me</a:t>
            </a:r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extShape 1"/>
          <p:cNvSpPr txBox="1"/>
          <p:nvPr/>
        </p:nvSpPr>
        <p:spPr>
          <a:xfrm>
            <a:off x="1523880" y="457200"/>
            <a:ext cx="9143640" cy="1142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3400" spc="-1" strike="noStrike">
                <a:solidFill>
                  <a:srgbClr val="92d050"/>
                </a:solidFill>
                <a:latin typeface="Consolas"/>
              </a:rPr>
              <a:t>END</a:t>
            </a:r>
            <a:endParaRPr b="0" lang="en-US" sz="34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409" name="TextShape 2"/>
          <p:cNvSpPr txBox="1"/>
          <p:nvPr/>
        </p:nvSpPr>
        <p:spPr>
          <a:xfrm>
            <a:off x="1600200" y="2057400"/>
            <a:ext cx="9143640" cy="42667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6000"/>
          </a:bodyPr>
          <a:p>
            <a:pPr lvl="1" marL="594360" indent="-228240">
              <a:lnSpc>
                <a:spcPct val="90000"/>
              </a:lnSpc>
              <a:spcBef>
                <a:spcPts val="1001"/>
              </a:spcBef>
              <a:buClr>
                <a:srgbClr val="92d050"/>
              </a:buClr>
              <a:buFont typeface="Arial"/>
              <a:buChar char="•"/>
            </a:pPr>
            <a:r>
              <a:rPr b="1" i="1" lang="en-US" sz="5400" spc="-1" strike="noStrike" u="sng">
                <a:solidFill>
                  <a:srgbClr val="d9d9d9"/>
                </a:solidFill>
                <a:uFillTx/>
                <a:latin typeface="Candara"/>
              </a:rPr>
              <a:t>Twitter @TheBlindHacker</a:t>
            </a:r>
            <a:endParaRPr b="0" lang="en-US" sz="5400" spc="-1" strike="noStrike">
              <a:solidFill>
                <a:srgbClr val="d9d9d9"/>
              </a:solidFill>
              <a:latin typeface="Candara"/>
            </a:endParaRPr>
          </a:p>
          <a:p>
            <a:pPr lvl="1" marL="594360" indent="-228240">
              <a:lnSpc>
                <a:spcPct val="90000"/>
              </a:lnSpc>
              <a:spcBef>
                <a:spcPts val="1001"/>
              </a:spcBef>
              <a:buClr>
                <a:srgbClr val="92d050"/>
              </a:buClr>
              <a:buFont typeface="Arial"/>
              <a:buChar char="•"/>
            </a:pPr>
            <a:r>
              <a:rPr b="1" i="1" lang="en-US" sz="5400" spc="-1" strike="noStrike" u="sng">
                <a:solidFill>
                  <a:srgbClr val="d9d9d9"/>
                </a:solidFill>
                <a:uFillTx/>
                <a:latin typeface="Candara"/>
              </a:rPr>
              <a:t>Twitch.tv/TheBlindHacker</a:t>
            </a:r>
            <a:endParaRPr b="0" lang="en-US" sz="5400" spc="-1" strike="noStrike">
              <a:solidFill>
                <a:srgbClr val="d9d9d9"/>
              </a:solidFill>
              <a:latin typeface="Candara"/>
            </a:endParaRPr>
          </a:p>
          <a:p>
            <a:pPr lvl="1" marL="594360" indent="-228240">
              <a:lnSpc>
                <a:spcPct val="90000"/>
              </a:lnSpc>
              <a:spcBef>
                <a:spcPts val="1001"/>
              </a:spcBef>
              <a:buClr>
                <a:srgbClr val="92d050"/>
              </a:buClr>
              <a:buFont typeface="Arial"/>
              <a:buChar char="•"/>
            </a:pPr>
            <a:r>
              <a:rPr b="1" i="1" lang="en-US" sz="5400" spc="-1" strike="noStrike" u="sng">
                <a:solidFill>
                  <a:srgbClr val="d9d9d9"/>
                </a:solidFill>
                <a:uFillTx/>
                <a:latin typeface="Candara"/>
              </a:rPr>
              <a:t>Discord: TheBlindHacker</a:t>
            </a:r>
            <a:endParaRPr b="0" lang="en-US" sz="54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410" name="TextShape 3"/>
          <p:cNvSpPr txBox="1"/>
          <p:nvPr/>
        </p:nvSpPr>
        <p:spPr>
          <a:xfrm>
            <a:off x="1523880" y="6362640"/>
            <a:ext cx="6881040" cy="256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d9d9d9"/>
                </a:solidFill>
                <a:latin typeface="Candara"/>
              </a:rPr>
              <a:t>@TheBlindHacker theblindhacker@pm.me</a:t>
            </a:r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1"/>
          <p:cNvSpPr txBox="1"/>
          <p:nvPr/>
        </p:nvSpPr>
        <p:spPr>
          <a:xfrm>
            <a:off x="1523880" y="457200"/>
            <a:ext cx="9143640" cy="1142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3400" spc="-1" strike="noStrike">
                <a:solidFill>
                  <a:srgbClr val="92d050"/>
                </a:solidFill>
                <a:latin typeface="Consolas"/>
              </a:rPr>
              <a:t>Title and Content Layout with Chart</a:t>
            </a:r>
            <a:endParaRPr b="0" lang="en-US" sz="3400" spc="-1" strike="noStrike">
              <a:solidFill>
                <a:srgbClr val="ffffff"/>
              </a:solidFill>
              <a:latin typeface="Candara"/>
            </a:endParaRPr>
          </a:p>
        </p:txBody>
      </p:sp>
      <p:graphicFrame>
        <p:nvGraphicFramePr>
          <p:cNvPr id="412" name="Content Placeholder 12"/>
          <p:cNvGraphicFramePr/>
          <p:nvPr/>
        </p:nvGraphicFramePr>
        <p:xfrm>
          <a:off x="1523880" y="1828800"/>
          <a:ext cx="9143640" cy="426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13" name="TextShape 2"/>
          <p:cNvSpPr txBox="1"/>
          <p:nvPr/>
        </p:nvSpPr>
        <p:spPr>
          <a:xfrm>
            <a:off x="1523880" y="6362640"/>
            <a:ext cx="6881040" cy="256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d9d9d9"/>
                </a:solidFill>
                <a:latin typeface="Candara"/>
              </a:rPr>
              <a:t>@TheBlindHacker theblindhacker@pm.me</a:t>
            </a:r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Shape 1"/>
          <p:cNvSpPr txBox="1"/>
          <p:nvPr/>
        </p:nvSpPr>
        <p:spPr>
          <a:xfrm>
            <a:off x="1523880" y="457200"/>
            <a:ext cx="9143640" cy="1142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3400" spc="-1" strike="noStrike">
                <a:solidFill>
                  <a:srgbClr val="92d050"/>
                </a:solidFill>
                <a:latin typeface="Consolas"/>
              </a:rPr>
              <a:t>Two Content Layout with Table</a:t>
            </a:r>
            <a:endParaRPr b="0" lang="en-US" sz="34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415" name="TextShape 2"/>
          <p:cNvSpPr txBox="1"/>
          <p:nvPr/>
        </p:nvSpPr>
        <p:spPr>
          <a:xfrm>
            <a:off x="1523880" y="1825560"/>
            <a:ext cx="4343040" cy="4269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First bullet point here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Second bullet point here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Third bullet point here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graphicFrame>
        <p:nvGraphicFramePr>
          <p:cNvPr id="416" name="Table 3"/>
          <p:cNvGraphicFramePr/>
          <p:nvPr/>
        </p:nvGraphicFramePr>
        <p:xfrm>
          <a:off x="6324480" y="1825560"/>
          <a:ext cx="4343040" cy="1983960"/>
        </p:xfrm>
        <a:graphic>
          <a:graphicData uri="http://schemas.openxmlformats.org/drawingml/2006/table">
            <a:tbl>
              <a:tblPr/>
              <a:tblGrid>
                <a:gridCol w="1447560"/>
                <a:gridCol w="1447560"/>
                <a:gridCol w="1447920"/>
              </a:tblGrid>
              <a:tr h="49608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ndara"/>
                        </a:rPr>
                        <a:t>Class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ndara"/>
                        </a:rPr>
                        <a:t>Group 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ndara"/>
                        </a:rPr>
                        <a:t>Group 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49608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Class 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82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95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9608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Class 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76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88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49608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Class 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84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90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17" name="TextShape 4"/>
          <p:cNvSpPr txBox="1"/>
          <p:nvPr/>
        </p:nvSpPr>
        <p:spPr>
          <a:xfrm>
            <a:off x="1523880" y="6362640"/>
            <a:ext cx="6881040" cy="256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d9d9d9"/>
                </a:solidFill>
                <a:latin typeface="Candara"/>
              </a:rPr>
              <a:t>@TheBlindHacker theblindhacker@pm.me</a:t>
            </a:r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Shape 1"/>
          <p:cNvSpPr txBox="1"/>
          <p:nvPr/>
        </p:nvSpPr>
        <p:spPr>
          <a:xfrm>
            <a:off x="1523880" y="457200"/>
            <a:ext cx="9143640" cy="1142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3400" spc="-1" strike="noStrike">
                <a:solidFill>
                  <a:srgbClr val="92d050"/>
                </a:solidFill>
                <a:latin typeface="Consolas"/>
              </a:rPr>
              <a:t>Title and Content Layout with SmartArt</a:t>
            </a:r>
            <a:endParaRPr b="0" lang="en-US" sz="3400" spc="-1" strike="noStrike">
              <a:solidFill>
                <a:srgbClr val="ffffff"/>
              </a:solidFill>
              <a:latin typeface="Candara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4267715562"/>
              </p:ext>
            </p:extLst>
          </p:nvPr>
        </p:nvGraphicFramePr>
        <p:xfrm>
          <a:off x="1523880" y="1828800"/>
          <a:ext cx="9143640" cy="4266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19" name="TextShape 2"/>
          <p:cNvSpPr txBox="1"/>
          <p:nvPr/>
        </p:nvSpPr>
        <p:spPr>
          <a:xfrm>
            <a:off x="1523880" y="6362640"/>
            <a:ext cx="6881040" cy="256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d9d9d9"/>
                </a:solidFill>
                <a:latin typeface="Candara"/>
              </a:rPr>
              <a:t>@TheBlindHacker theblindhacker@pm.me</a:t>
            </a:r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extShape 1"/>
          <p:cNvSpPr txBox="1"/>
          <p:nvPr/>
        </p:nvSpPr>
        <p:spPr>
          <a:xfrm>
            <a:off x="1523880" y="1828800"/>
            <a:ext cx="9143640" cy="2742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Consolas"/>
              </a:rPr>
              <a:t>Add a Slide Title - 1</a:t>
            </a:r>
            <a:endParaRPr b="0" lang="en-US" sz="54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421" name="TextShape 2"/>
          <p:cNvSpPr txBox="1"/>
          <p:nvPr/>
        </p:nvSpPr>
        <p:spPr>
          <a:xfrm>
            <a:off x="1523880" y="4589640"/>
            <a:ext cx="9143640" cy="1506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TextShape 1"/>
          <p:cNvSpPr txBox="1"/>
          <p:nvPr/>
        </p:nvSpPr>
        <p:spPr>
          <a:xfrm>
            <a:off x="1523880" y="457200"/>
            <a:ext cx="9143640" cy="1142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3400" spc="-1" strike="noStrike">
                <a:solidFill>
                  <a:srgbClr val="92d050"/>
                </a:solidFill>
                <a:latin typeface="Consolas"/>
              </a:rPr>
              <a:t>Add a Slide Title - 2</a:t>
            </a:r>
            <a:endParaRPr b="0" lang="en-US" sz="34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423" name="TextShape 2"/>
          <p:cNvSpPr txBox="1"/>
          <p:nvPr/>
        </p:nvSpPr>
        <p:spPr>
          <a:xfrm>
            <a:off x="1527120" y="1828800"/>
            <a:ext cx="4343040" cy="685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424" name="TextShape 3"/>
          <p:cNvSpPr txBox="1"/>
          <p:nvPr/>
        </p:nvSpPr>
        <p:spPr>
          <a:xfrm>
            <a:off x="1527120" y="2514600"/>
            <a:ext cx="4343040" cy="3580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425" name="TextShape 4"/>
          <p:cNvSpPr txBox="1"/>
          <p:nvPr/>
        </p:nvSpPr>
        <p:spPr>
          <a:xfrm>
            <a:off x="6327720" y="1828800"/>
            <a:ext cx="4343040" cy="685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426" name="TextShape 5"/>
          <p:cNvSpPr txBox="1"/>
          <p:nvPr/>
        </p:nvSpPr>
        <p:spPr>
          <a:xfrm>
            <a:off x="6327720" y="2514600"/>
            <a:ext cx="4343040" cy="3580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427" name="TextShape 6"/>
          <p:cNvSpPr txBox="1"/>
          <p:nvPr/>
        </p:nvSpPr>
        <p:spPr>
          <a:xfrm>
            <a:off x="1523880" y="6362640"/>
            <a:ext cx="6881040" cy="256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d9d9d9"/>
                </a:solidFill>
                <a:latin typeface="Candara"/>
              </a:rPr>
              <a:t>@TheBlindHacker theblindhacker@pm.me</a:t>
            </a:r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Shape 1"/>
          <p:cNvSpPr txBox="1"/>
          <p:nvPr/>
        </p:nvSpPr>
        <p:spPr>
          <a:xfrm>
            <a:off x="1523880" y="457200"/>
            <a:ext cx="9143640" cy="1142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3400" spc="-1" strike="noStrike">
                <a:solidFill>
                  <a:srgbClr val="92d050"/>
                </a:solidFill>
                <a:latin typeface="Consolas"/>
              </a:rPr>
              <a:t>Add a Slide Title - 3</a:t>
            </a:r>
            <a:endParaRPr b="0" lang="en-US" sz="34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1523880" y="6362640"/>
            <a:ext cx="6881040" cy="256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d9d9d9"/>
                </a:solidFill>
                <a:latin typeface="Candara"/>
              </a:rPr>
              <a:t>@TheBlindHacker theblindhacker@pm.me</a:t>
            </a:r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extShape 1"/>
          <p:cNvSpPr txBox="1"/>
          <p:nvPr/>
        </p:nvSpPr>
        <p:spPr>
          <a:xfrm>
            <a:off x="1523880" y="6362640"/>
            <a:ext cx="6881040" cy="256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d9d9d9"/>
                </a:solidFill>
                <a:latin typeface="Candara"/>
              </a:rPr>
              <a:t>@TheBlindHacker theblindhacker@pm.me</a:t>
            </a:r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Shape 1"/>
          <p:cNvSpPr txBox="1"/>
          <p:nvPr/>
        </p:nvSpPr>
        <p:spPr>
          <a:xfrm>
            <a:off x="1523880" y="457200"/>
            <a:ext cx="9143640" cy="1142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3400" spc="-1" strike="noStrike">
                <a:solidFill>
                  <a:srgbClr val="92d050"/>
                </a:solidFill>
                <a:latin typeface="Consolas"/>
              </a:rPr>
              <a:t>Who Am I? </a:t>
            </a:r>
            <a:endParaRPr b="0" lang="en-US" sz="34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375" name="TextShape 2"/>
          <p:cNvSpPr txBox="1"/>
          <p:nvPr/>
        </p:nvSpPr>
        <p:spPr>
          <a:xfrm>
            <a:off x="1523880" y="1825560"/>
            <a:ext cx="4343040" cy="4269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The Blind Hacker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Not Disabled, Differently abled. 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Goonie, Gamer, Nerd, Geek,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Educator, Mentor, Coach 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Hacker, Pentester, Red Teamer, 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Director Of Offensive Security 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Community Outreach 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pic>
        <p:nvPicPr>
          <p:cNvPr id="376" name="Content Placeholder 3" descr="A close up of a logo&#10;&#10;Description automatically generated"/>
          <p:cNvPicPr/>
          <p:nvPr/>
        </p:nvPicPr>
        <p:blipFill>
          <a:blip r:embed="rId1"/>
          <a:stretch/>
        </p:blipFill>
        <p:spPr>
          <a:xfrm>
            <a:off x="6361200" y="1825560"/>
            <a:ext cx="4269960" cy="4269960"/>
          </a:xfrm>
          <a:prstGeom prst="rect">
            <a:avLst/>
          </a:prstGeom>
          <a:ln>
            <a:noFill/>
          </a:ln>
        </p:spPr>
      </p:pic>
      <p:sp>
        <p:nvSpPr>
          <p:cNvPr id="377" name="TextShape 3"/>
          <p:cNvSpPr txBox="1"/>
          <p:nvPr/>
        </p:nvSpPr>
        <p:spPr>
          <a:xfrm>
            <a:off x="1523880" y="6362640"/>
            <a:ext cx="6881040" cy="256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d9d9d9"/>
                </a:solidFill>
                <a:latin typeface="Candara"/>
              </a:rPr>
              <a:t>@TheBlindHacker theblindhacker@pm.me</a:t>
            </a:r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extShape 1"/>
          <p:cNvSpPr txBox="1"/>
          <p:nvPr/>
        </p:nvSpPr>
        <p:spPr>
          <a:xfrm>
            <a:off x="8002440" y="1600200"/>
            <a:ext cx="3122280" cy="1828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3400" spc="-1" strike="noStrike">
                <a:solidFill>
                  <a:srgbClr val="92d050"/>
                </a:solidFill>
                <a:latin typeface="Consolas"/>
              </a:rPr>
              <a:t>Add a Slide Title - 4</a:t>
            </a:r>
            <a:endParaRPr b="0" lang="en-US" sz="34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432" name="TextShape 2"/>
          <p:cNvSpPr txBox="1"/>
          <p:nvPr/>
        </p:nvSpPr>
        <p:spPr>
          <a:xfrm>
            <a:off x="760320" y="762120"/>
            <a:ext cx="6400440" cy="5333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433" name="TextShape 3"/>
          <p:cNvSpPr txBox="1"/>
          <p:nvPr/>
        </p:nvSpPr>
        <p:spPr>
          <a:xfrm>
            <a:off x="8001000" y="3429000"/>
            <a:ext cx="3123720" cy="1828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434" name="TextShape 4"/>
          <p:cNvSpPr txBox="1"/>
          <p:nvPr/>
        </p:nvSpPr>
        <p:spPr>
          <a:xfrm>
            <a:off x="1523880" y="6362640"/>
            <a:ext cx="6881040" cy="256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d9d9d9"/>
                </a:solidFill>
                <a:latin typeface="Candara"/>
              </a:rPr>
              <a:t>@TheBlindHacker theblindhacker@pm.me</a:t>
            </a:r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TextShape 1"/>
          <p:cNvSpPr txBox="1"/>
          <p:nvPr/>
        </p:nvSpPr>
        <p:spPr>
          <a:xfrm>
            <a:off x="7998120" y="1600200"/>
            <a:ext cx="3126960" cy="1828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3400" spc="-1" strike="noStrike">
                <a:solidFill>
                  <a:srgbClr val="92d050"/>
                </a:solidFill>
                <a:latin typeface="Consolas"/>
              </a:rPr>
              <a:t>Add a Slide Title - 5</a:t>
            </a:r>
            <a:endParaRPr b="0" lang="en-US" sz="34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436" name="TextShape 2"/>
          <p:cNvSpPr txBox="1"/>
          <p:nvPr/>
        </p:nvSpPr>
        <p:spPr>
          <a:xfrm>
            <a:off x="7998120" y="3429000"/>
            <a:ext cx="3126960" cy="1828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437" name="TextShape 3"/>
          <p:cNvSpPr txBox="1"/>
          <p:nvPr/>
        </p:nvSpPr>
        <p:spPr>
          <a:xfrm>
            <a:off x="1523880" y="6362640"/>
            <a:ext cx="6881040" cy="256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d9d9d9"/>
                </a:solidFill>
                <a:latin typeface="Candara"/>
              </a:rPr>
              <a:t>@TheBlindHacker theblindhacker@pm.me</a:t>
            </a:r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Shape 1"/>
          <p:cNvSpPr txBox="1"/>
          <p:nvPr/>
        </p:nvSpPr>
        <p:spPr>
          <a:xfrm>
            <a:off x="1523880" y="457200"/>
            <a:ext cx="9143640" cy="11426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3400" spc="-1" strike="noStrike">
                <a:solidFill>
                  <a:srgbClr val="92d050"/>
                </a:solidFill>
                <a:latin typeface="Consolas"/>
              </a:rPr>
              <a:t>What I Do</a:t>
            </a:r>
            <a:endParaRPr b="0" lang="en-US" sz="34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379" name="TextShape 2"/>
          <p:cNvSpPr txBox="1"/>
          <p:nvPr/>
        </p:nvSpPr>
        <p:spPr>
          <a:xfrm>
            <a:off x="1523880" y="1825560"/>
            <a:ext cx="4343040" cy="4269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0000"/>
          </a:bodyPr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Hacker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pPr lvl="1" marL="594360" indent="-228240">
              <a:lnSpc>
                <a:spcPct val="90000"/>
              </a:lnSpc>
              <a:spcBef>
                <a:spcPts val="1001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    </a:t>
            </a: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Networks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pPr lvl="1" marL="594360" indent="-228240">
              <a:lnSpc>
                <a:spcPct val="90000"/>
              </a:lnSpc>
              <a:spcBef>
                <a:spcPts val="1001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    </a:t>
            </a: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Systems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Modder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pPr lvl="1" marL="594360" indent="-228240">
              <a:lnSpc>
                <a:spcPct val="90000"/>
              </a:lnSpc>
              <a:spcBef>
                <a:spcPts val="1001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Codes, Games, Scripts,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pPr lvl="1" marL="594360" indent="-228240">
              <a:lnSpc>
                <a:spcPct val="90000"/>
              </a:lnSpc>
              <a:spcBef>
                <a:spcPts val="1001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Hardware, SBC 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The Blind Hacker 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pPr lvl="1" marL="594360" indent="-228240">
              <a:lnSpc>
                <a:spcPct val="90000"/>
              </a:lnSpc>
              <a:spcBef>
                <a:spcPts val="1001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d9d9d9"/>
                </a:solidFill>
                <a:latin typeface="Candara"/>
              </a:rPr>
              <a:t>Streamer (mostly educational) </a:t>
            </a:r>
            <a:endParaRPr b="0" lang="en-US" sz="1800" spc="-1" strike="noStrike">
              <a:solidFill>
                <a:srgbClr val="d9d9d9"/>
              </a:solidFill>
              <a:latin typeface="Candara"/>
            </a:endParaRPr>
          </a:p>
          <a:p>
            <a:pPr lvl="1" marL="594360" indent="-228240">
              <a:lnSpc>
                <a:spcPct val="90000"/>
              </a:lnSpc>
              <a:spcBef>
                <a:spcPts val="1001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d9d9d9"/>
                </a:solidFill>
                <a:latin typeface="Candara"/>
              </a:rPr>
              <a:t>Teacher / Mentor / Coach</a:t>
            </a:r>
            <a:endParaRPr b="0" lang="en-US" sz="1800" spc="-1" strike="noStrike">
              <a:solidFill>
                <a:srgbClr val="d9d9d9"/>
              </a:solidFill>
              <a:latin typeface="Candara"/>
            </a:endParaRPr>
          </a:p>
          <a:p>
            <a:pPr lvl="1" marL="594360" indent="-228240">
              <a:lnSpc>
                <a:spcPct val="90000"/>
              </a:lnSpc>
              <a:spcBef>
                <a:spcPts val="1001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d9d9d9"/>
                </a:solidFill>
                <a:latin typeface="Candara"/>
              </a:rPr>
              <a:t>Community Outreach </a:t>
            </a:r>
            <a:endParaRPr b="0" lang="en-US" sz="1800" spc="-1" strike="noStrike">
              <a:solidFill>
                <a:srgbClr val="d9d9d9"/>
              </a:solidFill>
              <a:latin typeface="Candara"/>
            </a:endParaRPr>
          </a:p>
          <a:p>
            <a:pPr lvl="2" marL="914400" indent="-228240">
              <a:lnSpc>
                <a:spcPct val="90000"/>
              </a:lnSpc>
              <a:spcBef>
                <a:spcPts val="799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d9d9d9"/>
                </a:solidFill>
                <a:latin typeface="Candara"/>
              </a:rPr>
              <a:t>Proactive change in the world I want to live in. </a:t>
            </a:r>
            <a:endParaRPr b="0" lang="en-US" sz="1600" spc="-1" strike="noStrike">
              <a:solidFill>
                <a:srgbClr val="d9d9d9"/>
              </a:solidFill>
              <a:latin typeface="Candara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en-US" sz="1600" spc="-1" strike="noStrike">
              <a:solidFill>
                <a:srgbClr val="d9d9d9"/>
              </a:solidFill>
              <a:latin typeface="Candara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en-US" sz="1600" spc="-1" strike="noStrike">
              <a:solidFill>
                <a:srgbClr val="d9d9d9"/>
              </a:solidFill>
              <a:latin typeface="Candara"/>
            </a:endParaRPr>
          </a:p>
        </p:txBody>
      </p:sp>
      <p:pic>
        <p:nvPicPr>
          <p:cNvPr id="380" name="Content Placeholder 3" descr="A close up of a logo&#10;&#10;Description automatically generated"/>
          <p:cNvPicPr/>
          <p:nvPr/>
        </p:nvPicPr>
        <p:blipFill>
          <a:blip r:embed="rId1"/>
          <a:stretch/>
        </p:blipFill>
        <p:spPr>
          <a:xfrm>
            <a:off x="6361200" y="1825560"/>
            <a:ext cx="4269960" cy="4269960"/>
          </a:xfrm>
          <a:prstGeom prst="rect">
            <a:avLst/>
          </a:prstGeom>
          <a:ln>
            <a:noFill/>
          </a:ln>
        </p:spPr>
      </p:pic>
      <p:sp>
        <p:nvSpPr>
          <p:cNvPr id="381" name="TextShape 3"/>
          <p:cNvSpPr txBox="1"/>
          <p:nvPr/>
        </p:nvSpPr>
        <p:spPr>
          <a:xfrm>
            <a:off x="1523880" y="6362640"/>
            <a:ext cx="6881040" cy="256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d9d9d9"/>
                </a:solidFill>
                <a:latin typeface="Candara"/>
              </a:rPr>
              <a:t>@TheBlindHacker theblindhacker@pm.me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382" name="CustomShape 4"/>
          <p:cNvSpPr/>
          <p:nvPr/>
        </p:nvSpPr>
        <p:spPr>
          <a:xfrm>
            <a:off x="2133720" y="2209680"/>
            <a:ext cx="228240" cy="228240"/>
          </a:xfrm>
          <a:prstGeom prst="hear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CustomShape 5"/>
          <p:cNvSpPr/>
          <p:nvPr/>
        </p:nvSpPr>
        <p:spPr>
          <a:xfrm>
            <a:off x="2133720" y="2549520"/>
            <a:ext cx="228240" cy="228240"/>
          </a:xfrm>
          <a:prstGeom prst="hear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1523880" y="457200"/>
            <a:ext cx="9143640" cy="11426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3400" spc="-1" strike="noStrike">
                <a:solidFill>
                  <a:srgbClr val="92d050"/>
                </a:solidFill>
                <a:latin typeface="Consolas"/>
              </a:rPr>
              <a:t>What is a CTF?</a:t>
            </a:r>
            <a:endParaRPr b="0" lang="en-US" sz="34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385" name="TextShape 2"/>
          <p:cNvSpPr txBox="1"/>
          <p:nvPr/>
        </p:nvSpPr>
        <p:spPr>
          <a:xfrm>
            <a:off x="1523880" y="1828800"/>
            <a:ext cx="9174600" cy="4266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A CTF or Capture the Flag is a competition for testing your hacking and problem solving skills. 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 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386" name="TextShape 3"/>
          <p:cNvSpPr txBox="1"/>
          <p:nvPr/>
        </p:nvSpPr>
        <p:spPr>
          <a:xfrm>
            <a:off x="1523880" y="6362640"/>
            <a:ext cx="6881040" cy="256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d9d9d9"/>
                </a:solidFill>
                <a:latin typeface="Candara"/>
              </a:rPr>
              <a:t>@TheBlindHacker theblindhacker@pm.me</a:t>
            </a:r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TextShape 1"/>
          <p:cNvSpPr txBox="1"/>
          <p:nvPr/>
        </p:nvSpPr>
        <p:spPr>
          <a:xfrm>
            <a:off x="1523880" y="457200"/>
            <a:ext cx="9143640" cy="1142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en-US" sz="3400" spc="-1" strike="noStrike">
                <a:solidFill>
                  <a:srgbClr val="92d050"/>
                </a:solidFill>
                <a:latin typeface="Consolas"/>
              </a:rPr>
              <a:t>CTF Where  </a:t>
            </a:r>
            <a:endParaRPr b="0" lang="en-US" sz="34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388" name="TextShape 2"/>
          <p:cNvSpPr txBox="1"/>
          <p:nvPr/>
        </p:nvSpPr>
        <p:spPr>
          <a:xfrm>
            <a:off x="1523880" y="1828800"/>
            <a:ext cx="9143640" cy="4266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SANS Holiday Hack challenge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PicoCTF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CTFtime - https://ctftime.org/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Hack The Box 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Try Hack Me 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Penterster Lab 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AttackDefense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VulnHub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Hack this site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389" name="TextShape 3"/>
          <p:cNvSpPr txBox="1"/>
          <p:nvPr/>
        </p:nvSpPr>
        <p:spPr>
          <a:xfrm>
            <a:off x="1523880" y="6362640"/>
            <a:ext cx="6881040" cy="256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d9d9d9"/>
                </a:solidFill>
                <a:latin typeface="Candara"/>
              </a:rPr>
              <a:t>@TheBlindHacker theblindhacker@pm.me</a:t>
            </a:r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1523880" y="457200"/>
            <a:ext cx="9143640" cy="1142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en-US" sz="3400" spc="-1" strike="noStrike">
                <a:solidFill>
                  <a:srgbClr val="92d050"/>
                </a:solidFill>
                <a:latin typeface="Consolas"/>
              </a:rPr>
              <a:t>CTF How  </a:t>
            </a:r>
            <a:endParaRPr b="0" lang="en-US" sz="34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391" name="TextShape 2"/>
          <p:cNvSpPr txBox="1"/>
          <p:nvPr/>
        </p:nvSpPr>
        <p:spPr>
          <a:xfrm>
            <a:off x="1523880" y="1828800"/>
            <a:ext cx="9143640" cy="4266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Find a CTF, Find a Team 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Scanning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Enumeration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Services and Enumeration 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Crypto / Stego / Pcaps 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Exploitation 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Post Exportation 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Capture the flags 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392" name="TextShape 3"/>
          <p:cNvSpPr txBox="1"/>
          <p:nvPr/>
        </p:nvSpPr>
        <p:spPr>
          <a:xfrm>
            <a:off x="1523880" y="6362640"/>
            <a:ext cx="6881040" cy="256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d9d9d9"/>
                </a:solidFill>
                <a:latin typeface="Candara"/>
              </a:rPr>
              <a:t>@TheBlindHacker theblindhacker@pm.me</a:t>
            </a:r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Shape 1"/>
          <p:cNvSpPr txBox="1"/>
          <p:nvPr/>
        </p:nvSpPr>
        <p:spPr>
          <a:xfrm>
            <a:off x="1523880" y="457200"/>
            <a:ext cx="9143640" cy="1142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en-US" sz="3400" spc="-1" strike="noStrike">
                <a:solidFill>
                  <a:srgbClr val="92d050"/>
                </a:solidFill>
                <a:latin typeface="Consolas"/>
              </a:rPr>
              <a:t>CTF Teams  </a:t>
            </a:r>
            <a:endParaRPr b="0" lang="en-US" sz="34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394" name="TextShape 2"/>
          <p:cNvSpPr txBox="1"/>
          <p:nvPr/>
        </p:nvSpPr>
        <p:spPr>
          <a:xfrm>
            <a:off x="1523880" y="1828800"/>
            <a:ext cx="9143640" cy="4266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CTF team makeup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Having differing talents on the team, 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Stego, Crypto, Linux, Windows, OSes, Network, Web / Application Binary, OSINT, Recon, Exploit,  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Can be the same person, multiple people, or one of each, \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395" name="TextShape 3"/>
          <p:cNvSpPr txBox="1"/>
          <p:nvPr/>
        </p:nvSpPr>
        <p:spPr>
          <a:xfrm>
            <a:off x="1523880" y="6362640"/>
            <a:ext cx="6881040" cy="256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d9d9d9"/>
                </a:solidFill>
                <a:latin typeface="Candara"/>
              </a:rPr>
              <a:t>@TheBlindHacker theblindhacker@pm.me</a:t>
            </a:r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Shape 1"/>
          <p:cNvSpPr txBox="1"/>
          <p:nvPr/>
        </p:nvSpPr>
        <p:spPr>
          <a:xfrm>
            <a:off x="1523880" y="457200"/>
            <a:ext cx="9143640" cy="1142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en-US" sz="3400" spc="-1" strike="noStrike">
                <a:solidFill>
                  <a:srgbClr val="92d050"/>
                </a:solidFill>
                <a:latin typeface="Consolas"/>
              </a:rPr>
              <a:t>CTF Types of challenges   </a:t>
            </a:r>
            <a:endParaRPr b="0" lang="en-US" sz="34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397" name="TextShape 2"/>
          <p:cNvSpPr txBox="1"/>
          <p:nvPr/>
        </p:nvSpPr>
        <p:spPr>
          <a:xfrm>
            <a:off x="1523880" y="1828800"/>
            <a:ext cx="9143640" cy="4266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ARG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Network / System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Web App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OSINT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Stego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Crypto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Binary 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 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398" name="TextShape 3"/>
          <p:cNvSpPr txBox="1"/>
          <p:nvPr/>
        </p:nvSpPr>
        <p:spPr>
          <a:xfrm>
            <a:off x="1523880" y="6362640"/>
            <a:ext cx="6881040" cy="256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d9d9d9"/>
                </a:solidFill>
                <a:latin typeface="Candara"/>
              </a:rPr>
              <a:t>@TheBlindHacker theblindhacker@pm.me</a:t>
            </a:r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extShape 1"/>
          <p:cNvSpPr txBox="1"/>
          <p:nvPr/>
        </p:nvSpPr>
        <p:spPr>
          <a:xfrm>
            <a:off x="1523880" y="457200"/>
            <a:ext cx="9143640" cy="1142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400" name="TextShape 2"/>
          <p:cNvSpPr txBox="1"/>
          <p:nvPr/>
        </p:nvSpPr>
        <p:spPr>
          <a:xfrm>
            <a:off x="1523880" y="1828800"/>
            <a:ext cx="9143640" cy="4266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Always zoomed in.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Pretty standard work load most times. 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Output to logs and text files. 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NMAP –options IP –oA file &gt;&gt; nmap.log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Ctrl Z, BG, FG, &amp;, nohup, 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d9d9d9"/>
                </a:solidFill>
                <a:latin typeface="Candara"/>
              </a:rPr>
              <a:t>Lots of Shell, SSH, PS, CLI</a:t>
            </a: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  <a:p>
            <a:endParaRPr b="0" lang="en-US" sz="2000" spc="-1" strike="noStrike">
              <a:solidFill>
                <a:srgbClr val="d9d9d9"/>
              </a:solidFill>
              <a:latin typeface="Candara"/>
            </a:endParaRPr>
          </a:p>
        </p:txBody>
      </p:sp>
      <p:sp>
        <p:nvSpPr>
          <p:cNvPr id="401" name="TextShape 3"/>
          <p:cNvSpPr txBox="1"/>
          <p:nvPr/>
        </p:nvSpPr>
        <p:spPr>
          <a:xfrm>
            <a:off x="1523880" y="6362640"/>
            <a:ext cx="6881040" cy="256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d9d9d9"/>
                </a:solidFill>
                <a:latin typeface="Candara"/>
              </a:rPr>
              <a:t>@TheBlindHacker theblindhacker@pm.me</a:t>
            </a:r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7099</TotalTime>
  <Application>LibreOffice/6.3.2.2$Linux_X86_64 LibreOffice_project/30$Build-2</Application>
  <Words>909</Words>
  <Paragraphs>167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2019-08-19T00:35:05Z</dcterms:created>
  <dc:creator>Joseph Brinkley</dc:creator>
  <dc:description/>
  <dc:language>en-US</dc:language>
  <cp:lastModifiedBy/>
  <dcterms:modified xsi:type="dcterms:W3CDTF">2019-10-08T10:26:37Z</dcterms:modified>
  <cp:revision>9</cp:revision>
  <dc:subject/>
  <dc:title>Hacking While Blind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