
<file path=[Content_Types].xml><?xml version="1.0" encoding="utf-8"?>
<Types xmlns="http://schemas.openxmlformats.org/package/2006/content-types">
  <Override PartName="/customXml/itemProps3.xml" ContentType="application/vnd.openxmlformats-officedocument.customXmlProperties+xml"/>
  <Override PartName="/ppt/slideMasters/slideMaster3.xml" ContentType="application/vnd.openxmlformats-officedocument.presentationml.slideMaster+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theme/theme5.xml" ContentType="application/vnd.openxmlformats-officedocument.them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changesInfos/changesInfo1.xml" ContentType="application/vnd.ms-powerpoint.changesinfo+xml"/>
  <Override PartName="/ppt/slideMasters/slideMaster4.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7" r:id="rId4"/>
    <p:sldMasterId id="2147483734" r:id="rId5"/>
    <p:sldMasterId id="2147483722" r:id="rId6"/>
    <p:sldMasterId id="2147483772" r:id="rId7"/>
  </p:sldMasterIdLst>
  <p:notesMasterIdLst>
    <p:notesMasterId r:id="rId37"/>
  </p:notesMasterIdLst>
  <p:sldIdLst>
    <p:sldId id="428" r:id="rId8"/>
    <p:sldId id="429" r:id="rId9"/>
    <p:sldId id="430" r:id="rId10"/>
    <p:sldId id="453" r:id="rId11"/>
    <p:sldId id="454" r:id="rId12"/>
    <p:sldId id="455" r:id="rId13"/>
    <p:sldId id="485" r:id="rId14"/>
    <p:sldId id="456" r:id="rId15"/>
    <p:sldId id="457" r:id="rId16"/>
    <p:sldId id="458" r:id="rId17"/>
    <p:sldId id="459" r:id="rId18"/>
    <p:sldId id="460" r:id="rId19"/>
    <p:sldId id="461" r:id="rId20"/>
    <p:sldId id="462" r:id="rId21"/>
    <p:sldId id="463" r:id="rId22"/>
    <p:sldId id="464" r:id="rId23"/>
    <p:sldId id="486" r:id="rId24"/>
    <p:sldId id="465" r:id="rId25"/>
    <p:sldId id="466" r:id="rId26"/>
    <p:sldId id="467" r:id="rId27"/>
    <p:sldId id="476" r:id="rId28"/>
    <p:sldId id="477" r:id="rId29"/>
    <p:sldId id="478" r:id="rId30"/>
    <p:sldId id="479" r:id="rId31"/>
    <p:sldId id="480" r:id="rId32"/>
    <p:sldId id="481" r:id="rId33"/>
    <p:sldId id="482" r:id="rId34"/>
    <p:sldId id="483" r:id="rId35"/>
    <p:sldId id="484" r:id="rId36"/>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ヒラギノ角ゴ Pro W3" charset="0"/>
        <a:cs typeface="ヒラギノ角ゴ Pro W3" charset="0"/>
      </a:defRPr>
    </a:lvl1pPr>
    <a:lvl2pPr marL="457200" algn="l" defTabSz="457200" rtl="0" fontAlgn="base">
      <a:spcBef>
        <a:spcPct val="0"/>
      </a:spcBef>
      <a:spcAft>
        <a:spcPct val="0"/>
      </a:spcAft>
      <a:defRPr kern="1200">
        <a:solidFill>
          <a:schemeClr val="tx1"/>
        </a:solidFill>
        <a:latin typeface="Calibri" charset="0"/>
        <a:ea typeface="ヒラギノ角ゴ Pro W3" charset="0"/>
        <a:cs typeface="ヒラギノ角ゴ Pro W3" charset="0"/>
      </a:defRPr>
    </a:lvl2pPr>
    <a:lvl3pPr marL="914400" algn="l" defTabSz="457200" rtl="0" fontAlgn="base">
      <a:spcBef>
        <a:spcPct val="0"/>
      </a:spcBef>
      <a:spcAft>
        <a:spcPct val="0"/>
      </a:spcAft>
      <a:defRPr kern="1200">
        <a:solidFill>
          <a:schemeClr val="tx1"/>
        </a:solidFill>
        <a:latin typeface="Calibri" charset="0"/>
        <a:ea typeface="ヒラギノ角ゴ Pro W3" charset="0"/>
        <a:cs typeface="ヒラギノ角ゴ Pro W3" charset="0"/>
      </a:defRPr>
    </a:lvl3pPr>
    <a:lvl4pPr marL="1371600" algn="l" defTabSz="457200" rtl="0" fontAlgn="base">
      <a:spcBef>
        <a:spcPct val="0"/>
      </a:spcBef>
      <a:spcAft>
        <a:spcPct val="0"/>
      </a:spcAft>
      <a:defRPr kern="1200">
        <a:solidFill>
          <a:schemeClr val="tx1"/>
        </a:solidFill>
        <a:latin typeface="Calibri" charset="0"/>
        <a:ea typeface="ヒラギノ角ゴ Pro W3" charset="0"/>
        <a:cs typeface="ヒラギノ角ゴ Pro W3" charset="0"/>
      </a:defRPr>
    </a:lvl4pPr>
    <a:lvl5pPr marL="1828800" algn="l" defTabSz="457200" rtl="0" fontAlgn="base">
      <a:spcBef>
        <a:spcPct val="0"/>
      </a:spcBef>
      <a:spcAft>
        <a:spcPct val="0"/>
      </a:spcAft>
      <a:defRPr kern="1200">
        <a:solidFill>
          <a:schemeClr val="tx1"/>
        </a:solidFill>
        <a:latin typeface="Calibri" charset="0"/>
        <a:ea typeface="ヒラギノ角ゴ Pro W3" charset="0"/>
        <a:cs typeface="ヒラギノ角ゴ Pro W3" charset="0"/>
      </a:defRPr>
    </a:lvl5pPr>
    <a:lvl6pPr marL="2286000" algn="l" defTabSz="457200" rtl="0" eaLnBrk="1" latinLnBrk="0" hangingPunct="1">
      <a:defRPr kern="1200">
        <a:solidFill>
          <a:schemeClr val="tx1"/>
        </a:solidFill>
        <a:latin typeface="Calibri" charset="0"/>
        <a:ea typeface="ヒラギノ角ゴ Pro W3" charset="0"/>
        <a:cs typeface="ヒラギノ角ゴ Pro W3" charset="0"/>
      </a:defRPr>
    </a:lvl6pPr>
    <a:lvl7pPr marL="2743200" algn="l" defTabSz="457200" rtl="0" eaLnBrk="1" latinLnBrk="0" hangingPunct="1">
      <a:defRPr kern="1200">
        <a:solidFill>
          <a:schemeClr val="tx1"/>
        </a:solidFill>
        <a:latin typeface="Calibri" charset="0"/>
        <a:ea typeface="ヒラギノ角ゴ Pro W3" charset="0"/>
        <a:cs typeface="ヒラギノ角ゴ Pro W3" charset="0"/>
      </a:defRPr>
    </a:lvl7pPr>
    <a:lvl8pPr marL="3200400" algn="l" defTabSz="457200" rtl="0" eaLnBrk="1" latinLnBrk="0" hangingPunct="1">
      <a:defRPr kern="1200">
        <a:solidFill>
          <a:schemeClr val="tx1"/>
        </a:solidFill>
        <a:latin typeface="Calibri" charset="0"/>
        <a:ea typeface="ヒラギノ角ゴ Pro W3" charset="0"/>
        <a:cs typeface="ヒラギノ角ゴ Pro W3" charset="0"/>
      </a:defRPr>
    </a:lvl8pPr>
    <a:lvl9pPr marL="3657600" algn="l" defTabSz="457200" rtl="0" eaLnBrk="1" latinLnBrk="0" hangingPunct="1">
      <a:defRPr kern="1200">
        <a:solidFill>
          <a:schemeClr val="tx1"/>
        </a:solidFill>
        <a:latin typeface="Calibri" charset="0"/>
        <a:ea typeface="ヒラギノ角ゴ Pro W3" charset="0"/>
        <a:cs typeface="ヒラギノ角ゴ Pro W3" charset="0"/>
      </a:defRPr>
    </a:lvl9pPr>
  </p:defaultTextStyle>
  <p:extLst>
    <p:ext uri="{EFAFB233-063F-42B5-8137-9DF3F51BA10A}">
      <p15:sldGuideLst xmlns:p15="http://schemas.microsoft.com/office/powerpoint/2012/main" xmlns="">
        <p15:guide id="1" orient="horz" pos="1620" userDrawn="1">
          <p15:clr>
            <a:srgbClr val="A4A3A4"/>
          </p15:clr>
        </p15:guide>
        <p15:guide id="2" pos="2880" userDrawn="1">
          <p15:clr>
            <a:srgbClr val="A4A3A4"/>
          </p15:clr>
        </p15:guide>
        <p15:guide id="4" pos="548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cdonald, Lucy J" initials="MLJ" lastIdx="23" clrIdx="0"/>
  <p:cmAuthor id="2" name="Fernandes, Jennifer A." initials="FJA" lastIdx="1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5C023"/>
    <a:srgbClr val="1C4392"/>
    <a:srgbClr val="E6E6E6"/>
    <a:srgbClr val="003399"/>
    <a:srgbClr val="0000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62783F-522B-4FA2-B930-7AFB9DDE0024}" v="5" dt="2022-09-06T10:40:38.835"/>
    <p1510:client id="{31BFB872-8847-4343-B03C-18BF23FF8C8B}" v="86" dt="2022-09-01T14:48:48.769"/>
    <p1510:client id="{426F73E8-A663-44C1-A850-25512524E90C}" v="2" dt="2022-09-02T19:17:47.728"/>
    <p1510:client id="{4DE68E27-B658-448C-B7C8-25200EB1421C}" v="14" dt="2022-09-06T10:46:33.033"/>
    <p1510:client id="{520457A2-1903-4179-8AA7-B446693E4949}" v="14" dt="2022-09-06T10:44:45.489"/>
    <p1510:client id="{5900E8DD-8D52-4E5B-8FF8-825DE87C2AEC}" v="9" dt="2022-09-06T10:37:23.045"/>
    <p1510:client id="{5B832B20-032D-47A5-8755-EC1AE7AAEE2F}" v="10" dt="2022-09-06T10:43:43.935"/>
    <p1510:client id="{7C5FF926-4A3C-4149-9C59-6FC951A17A8F}" v="21" dt="2022-09-05T06:32:50.446"/>
    <p1510:client id="{81395EBF-6327-4A8E-AFD8-027CCD68881E}" v="11" dt="2022-09-06T10:42:27.150"/>
    <p1510:client id="{82064F2A-3BE3-4749-96B7-70674F4F8B53}" v="16" dt="2022-09-06T10:39:17.092"/>
    <p1510:client id="{C6E0BBE9-94D9-45A4-8C1E-02A07EB8BCD2}" v="24" dt="2022-09-01T14:44:09.864"/>
    <p1510:client id="{F2F41915-2AB4-49F0-B269-855138E31136}" v="1" dt="2022-09-01T14:50:30.1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4564" autoAdjust="0"/>
    <p:restoredTop sz="94660"/>
  </p:normalViewPr>
  <p:slideViewPr>
    <p:cSldViewPr snapToGrid="0">
      <p:cViewPr varScale="1">
        <p:scale>
          <a:sx n="91" d="100"/>
          <a:sy n="91" d="100"/>
        </p:scale>
        <p:origin x="-1236" y="-96"/>
      </p:cViewPr>
      <p:guideLst>
        <p:guide orient="horz" pos="1620"/>
        <p:guide pos="2880"/>
        <p:guide pos="548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commentAuthors" Target="commentAuthors.xml"/><Relationship Id="rId71"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theme" Target="theme/theme1.xml"/><Relationship Id="rId7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iocarlan, Ana" userId="S::s12ac2@abdn.ac.uk::dc6c74e0-d6a1-4e80-bb47-b7aefdf5a723" providerId="AD" clId="Web-{4DE68E27-B658-448C-B7C8-25200EB1421C}"/>
    <pc:docChg chg="modSld">
      <pc:chgData name="Ciocarlan, Ana" userId="S::s12ac2@abdn.ac.uk::dc6c74e0-d6a1-4e80-bb47-b7aefdf5a723" providerId="AD" clId="Web-{4DE68E27-B658-448C-B7C8-25200EB1421C}" dt="2022-09-06T10:46:31.251" v="12" actId="20577"/>
      <pc:docMkLst>
        <pc:docMk/>
      </pc:docMkLst>
      <pc:sldChg chg="modSp">
        <pc:chgData name="Ciocarlan, Ana" userId="S::s12ac2@abdn.ac.uk::dc6c74e0-d6a1-4e80-bb47-b7aefdf5a723" providerId="AD" clId="Web-{4DE68E27-B658-448C-B7C8-25200EB1421C}" dt="2022-09-06T10:46:31.251" v="12" actId="20577"/>
        <pc:sldMkLst>
          <pc:docMk/>
          <pc:sldMk cId="4240204153" sldId="428"/>
        </pc:sldMkLst>
        <pc:spChg chg="mod">
          <ac:chgData name="Ciocarlan, Ana" userId="S::s12ac2@abdn.ac.uk::dc6c74e0-d6a1-4e80-bb47-b7aefdf5a723" providerId="AD" clId="Web-{4DE68E27-B658-448C-B7C8-25200EB1421C}" dt="2022-09-06T10:46:31.251" v="12" actId="20577"/>
          <ac:spMkLst>
            <pc:docMk/>
            <pc:sldMk cId="4240204153" sldId="428"/>
            <ac:spMk id="3" creationId="{FC8EA9F0-2D49-49CE-A162-EB45E762A6A3}"/>
          </ac:spMkLst>
        </pc:spChg>
      </pc:sldChg>
    </pc:docChg>
  </pc:docChgLst>
  <pc:docChgLst>
    <pc:chgData name="Ciocarlan, Ana" userId="S::s12ac2@abdn.ac.uk::dc6c74e0-d6a1-4e80-bb47-b7aefdf5a723" providerId="AD" clId="Web-{5B832B20-032D-47A5-8755-EC1AE7AAEE2F}"/>
    <pc:docChg chg="modSld">
      <pc:chgData name="Ciocarlan, Ana" userId="S::s12ac2@abdn.ac.uk::dc6c74e0-d6a1-4e80-bb47-b7aefdf5a723" providerId="AD" clId="Web-{5B832B20-032D-47A5-8755-EC1AE7AAEE2F}" dt="2022-09-06T10:43:42.669" v="8" actId="20577"/>
      <pc:docMkLst>
        <pc:docMk/>
      </pc:docMkLst>
      <pc:sldChg chg="modSp">
        <pc:chgData name="Ciocarlan, Ana" userId="S::s12ac2@abdn.ac.uk::dc6c74e0-d6a1-4e80-bb47-b7aefdf5a723" providerId="AD" clId="Web-{5B832B20-032D-47A5-8755-EC1AE7AAEE2F}" dt="2022-09-06T10:43:42.669" v="8" actId="20577"/>
        <pc:sldMkLst>
          <pc:docMk/>
          <pc:sldMk cId="4240204153" sldId="428"/>
        </pc:sldMkLst>
        <pc:spChg chg="mod">
          <ac:chgData name="Ciocarlan, Ana" userId="S::s12ac2@abdn.ac.uk::dc6c74e0-d6a1-4e80-bb47-b7aefdf5a723" providerId="AD" clId="Web-{5B832B20-032D-47A5-8755-EC1AE7AAEE2F}" dt="2022-09-06T10:43:42.669" v="8" actId="20577"/>
          <ac:spMkLst>
            <pc:docMk/>
            <pc:sldMk cId="4240204153" sldId="428"/>
            <ac:spMk id="3" creationId="{FC8EA9F0-2D49-49CE-A162-EB45E762A6A3}"/>
          </ac:spMkLst>
        </pc:spChg>
      </pc:sldChg>
    </pc:docChg>
  </pc:docChgLst>
  <pc:docChgLst>
    <pc:chgData name="Ciocarlan, Ana" userId="S::s12ac2@abdn.ac.uk::dc6c74e0-d6a1-4e80-bb47-b7aefdf5a723" providerId="AD" clId="Web-{5900E8DD-8D52-4E5B-8FF8-825DE87C2AEC}"/>
    <pc:docChg chg="modSld">
      <pc:chgData name="Ciocarlan, Ana" userId="S::s12ac2@abdn.ac.uk::dc6c74e0-d6a1-4e80-bb47-b7aefdf5a723" providerId="AD" clId="Web-{5900E8DD-8D52-4E5B-8FF8-825DE87C2AEC}" dt="2022-09-06T10:37:22.780" v="7" actId="20577"/>
      <pc:docMkLst>
        <pc:docMk/>
      </pc:docMkLst>
      <pc:sldChg chg="modSp">
        <pc:chgData name="Ciocarlan, Ana" userId="S::s12ac2@abdn.ac.uk::dc6c74e0-d6a1-4e80-bb47-b7aefdf5a723" providerId="AD" clId="Web-{5900E8DD-8D52-4E5B-8FF8-825DE87C2AEC}" dt="2022-09-06T10:37:22.780" v="7" actId="20577"/>
        <pc:sldMkLst>
          <pc:docMk/>
          <pc:sldMk cId="4240204153" sldId="428"/>
        </pc:sldMkLst>
        <pc:spChg chg="mod">
          <ac:chgData name="Ciocarlan, Ana" userId="S::s12ac2@abdn.ac.uk::dc6c74e0-d6a1-4e80-bb47-b7aefdf5a723" providerId="AD" clId="Web-{5900E8DD-8D52-4E5B-8FF8-825DE87C2AEC}" dt="2022-09-06T10:37:22.780" v="7" actId="20577"/>
          <ac:spMkLst>
            <pc:docMk/>
            <pc:sldMk cId="4240204153" sldId="428"/>
            <ac:spMk id="3" creationId="{FC8EA9F0-2D49-49CE-A162-EB45E762A6A3}"/>
          </ac:spMkLst>
        </pc:spChg>
      </pc:sldChg>
    </pc:docChg>
  </pc:docChgLst>
  <pc:docChgLst>
    <pc:chgData name="Ciocarlan, Ana" userId="S::s12ac2@abdn.ac.uk::dc6c74e0-d6a1-4e80-bb47-b7aefdf5a723" providerId="AD" clId="Web-{F2F41915-2AB4-49F0-B269-855138E31136}"/>
    <pc:docChg chg="modSld">
      <pc:chgData name="Ciocarlan, Ana" userId="S::s12ac2@abdn.ac.uk::dc6c74e0-d6a1-4e80-bb47-b7aefdf5a723" providerId="AD" clId="Web-{F2F41915-2AB4-49F0-B269-855138E31136}" dt="2022-09-01T14:50:30.110" v="0" actId="20577"/>
      <pc:docMkLst>
        <pc:docMk/>
      </pc:docMkLst>
      <pc:sldChg chg="modSp">
        <pc:chgData name="Ciocarlan, Ana" userId="S::s12ac2@abdn.ac.uk::dc6c74e0-d6a1-4e80-bb47-b7aefdf5a723" providerId="AD" clId="Web-{F2F41915-2AB4-49F0-B269-855138E31136}" dt="2022-09-01T14:50:30.110" v="0" actId="20577"/>
        <pc:sldMkLst>
          <pc:docMk/>
          <pc:sldMk cId="3018731243" sldId="431"/>
        </pc:sldMkLst>
        <pc:spChg chg="mod">
          <ac:chgData name="Ciocarlan, Ana" userId="S::s12ac2@abdn.ac.uk::dc6c74e0-d6a1-4e80-bb47-b7aefdf5a723" providerId="AD" clId="Web-{F2F41915-2AB4-49F0-B269-855138E31136}" dt="2022-09-01T14:50:30.110" v="0" actId="20577"/>
          <ac:spMkLst>
            <pc:docMk/>
            <pc:sldMk cId="3018731243" sldId="431"/>
            <ac:spMk id="3" creationId="{4A775628-AAAA-EACF-1A79-FB4CB3367894}"/>
          </ac:spMkLst>
        </pc:spChg>
      </pc:sldChg>
    </pc:docChg>
  </pc:docChgLst>
  <pc:docChgLst>
    <pc:chgData name="Li, Xiao" userId="S::s01xl2@abdn.ac.uk::bbc4f2c7-f57e-44b6-8133-52bad6aa9609" providerId="AD" clId="Web-{426F73E8-A663-44C1-A850-25512524E90C}"/>
    <pc:docChg chg="addSld delSld">
      <pc:chgData name="Li, Xiao" userId="S::s01xl2@abdn.ac.uk::bbc4f2c7-f57e-44b6-8133-52bad6aa9609" providerId="AD" clId="Web-{426F73E8-A663-44C1-A850-25512524E90C}" dt="2022-09-02T19:17:47.713" v="1"/>
      <pc:docMkLst>
        <pc:docMk/>
      </pc:docMkLst>
      <pc:sldChg chg="add del">
        <pc:chgData name="Li, Xiao" userId="S::s01xl2@abdn.ac.uk::bbc4f2c7-f57e-44b6-8133-52bad6aa9609" providerId="AD" clId="Web-{426F73E8-A663-44C1-A850-25512524E90C}" dt="2022-09-02T19:17:47.713" v="1"/>
        <pc:sldMkLst>
          <pc:docMk/>
          <pc:sldMk cId="4240204153" sldId="428"/>
        </pc:sldMkLst>
      </pc:sldChg>
    </pc:docChg>
  </pc:docChgLst>
  <pc:docChgLst>
    <pc:chgData name="Ciocarlan, Ana" userId="S::s12ac2@abdn.ac.uk::dc6c74e0-d6a1-4e80-bb47-b7aefdf5a723" providerId="AD" clId="Web-{520457A2-1903-4179-8AA7-B446693E4949}"/>
    <pc:docChg chg="modSld">
      <pc:chgData name="Ciocarlan, Ana" userId="S::s12ac2@abdn.ac.uk::dc6c74e0-d6a1-4e80-bb47-b7aefdf5a723" providerId="AD" clId="Web-{520457A2-1903-4179-8AA7-B446693E4949}" dt="2022-09-06T10:44:42.005" v="12" actId="20577"/>
      <pc:docMkLst>
        <pc:docMk/>
      </pc:docMkLst>
      <pc:sldChg chg="modSp">
        <pc:chgData name="Ciocarlan, Ana" userId="S::s12ac2@abdn.ac.uk::dc6c74e0-d6a1-4e80-bb47-b7aefdf5a723" providerId="AD" clId="Web-{520457A2-1903-4179-8AA7-B446693E4949}" dt="2022-09-06T10:44:42.005" v="12" actId="20577"/>
        <pc:sldMkLst>
          <pc:docMk/>
          <pc:sldMk cId="4240204153" sldId="428"/>
        </pc:sldMkLst>
        <pc:spChg chg="mod">
          <ac:chgData name="Ciocarlan, Ana" userId="S::s12ac2@abdn.ac.uk::dc6c74e0-d6a1-4e80-bb47-b7aefdf5a723" providerId="AD" clId="Web-{520457A2-1903-4179-8AA7-B446693E4949}" dt="2022-09-06T10:44:42.005" v="12" actId="20577"/>
          <ac:spMkLst>
            <pc:docMk/>
            <pc:sldMk cId="4240204153" sldId="428"/>
            <ac:spMk id="3" creationId="{FC8EA9F0-2D49-49CE-A162-EB45E762A6A3}"/>
          </ac:spMkLst>
        </pc:spChg>
      </pc:sldChg>
    </pc:docChg>
  </pc:docChgLst>
  <pc:docChgLst>
    <pc:chgData name="Ciocarlan, Ana" userId="S::s12ac2@abdn.ac.uk::dc6c74e0-d6a1-4e80-bb47-b7aefdf5a723" providerId="AD" clId="Web-{81395EBF-6327-4A8E-AFD8-027CCD68881E}"/>
    <pc:docChg chg="modSld">
      <pc:chgData name="Ciocarlan, Ana" userId="S::s12ac2@abdn.ac.uk::dc6c74e0-d6a1-4e80-bb47-b7aefdf5a723" providerId="AD" clId="Web-{81395EBF-6327-4A8E-AFD8-027CCD68881E}" dt="2022-09-06T10:42:24.806" v="9" actId="20577"/>
      <pc:docMkLst>
        <pc:docMk/>
      </pc:docMkLst>
      <pc:sldChg chg="modSp">
        <pc:chgData name="Ciocarlan, Ana" userId="S::s12ac2@abdn.ac.uk::dc6c74e0-d6a1-4e80-bb47-b7aefdf5a723" providerId="AD" clId="Web-{81395EBF-6327-4A8E-AFD8-027CCD68881E}" dt="2022-09-06T10:42:24.806" v="9" actId="20577"/>
        <pc:sldMkLst>
          <pc:docMk/>
          <pc:sldMk cId="4240204153" sldId="428"/>
        </pc:sldMkLst>
        <pc:spChg chg="mod">
          <ac:chgData name="Ciocarlan, Ana" userId="S::s12ac2@abdn.ac.uk::dc6c74e0-d6a1-4e80-bb47-b7aefdf5a723" providerId="AD" clId="Web-{81395EBF-6327-4A8E-AFD8-027CCD68881E}" dt="2022-09-06T10:42:24.806" v="9" actId="20577"/>
          <ac:spMkLst>
            <pc:docMk/>
            <pc:sldMk cId="4240204153" sldId="428"/>
            <ac:spMk id="3" creationId="{FC8EA9F0-2D49-49CE-A162-EB45E762A6A3}"/>
          </ac:spMkLst>
        </pc:spChg>
      </pc:sldChg>
    </pc:docChg>
  </pc:docChgLst>
  <pc:docChgLst>
    <pc:chgData name="Ciocarlan, Ana" userId="S::s12ac2@abdn.ac.uk::dc6c74e0-d6a1-4e80-bb47-b7aefdf5a723" providerId="AD" clId="Web-{7C5FF926-4A3C-4149-9C59-6FC951A17A8F}"/>
    <pc:docChg chg="modSld">
      <pc:chgData name="Ciocarlan, Ana" userId="S::s12ac2@abdn.ac.uk::dc6c74e0-d6a1-4e80-bb47-b7aefdf5a723" providerId="AD" clId="Web-{7C5FF926-4A3C-4149-9C59-6FC951A17A8F}" dt="2022-09-05T06:32:49.961" v="18" actId="20577"/>
      <pc:docMkLst>
        <pc:docMk/>
      </pc:docMkLst>
      <pc:sldChg chg="modSp">
        <pc:chgData name="Ciocarlan, Ana" userId="S::s12ac2@abdn.ac.uk::dc6c74e0-d6a1-4e80-bb47-b7aefdf5a723" providerId="AD" clId="Web-{7C5FF926-4A3C-4149-9C59-6FC951A17A8F}" dt="2022-09-05T06:32:43.039" v="16" actId="20577"/>
        <pc:sldMkLst>
          <pc:docMk/>
          <pc:sldMk cId="4240204153" sldId="428"/>
        </pc:sldMkLst>
        <pc:spChg chg="mod">
          <ac:chgData name="Ciocarlan, Ana" userId="S::s12ac2@abdn.ac.uk::dc6c74e0-d6a1-4e80-bb47-b7aefdf5a723" providerId="AD" clId="Web-{7C5FF926-4A3C-4149-9C59-6FC951A17A8F}" dt="2022-09-05T06:32:43.039" v="16" actId="20577"/>
          <ac:spMkLst>
            <pc:docMk/>
            <pc:sldMk cId="4240204153" sldId="428"/>
            <ac:spMk id="3" creationId="{FC8EA9F0-2D49-49CE-A162-EB45E762A6A3}"/>
          </ac:spMkLst>
        </pc:spChg>
      </pc:sldChg>
      <pc:sldChg chg="modSp">
        <pc:chgData name="Ciocarlan, Ana" userId="S::s12ac2@abdn.ac.uk::dc6c74e0-d6a1-4e80-bb47-b7aefdf5a723" providerId="AD" clId="Web-{7C5FF926-4A3C-4149-9C59-6FC951A17A8F}" dt="2022-09-05T06:32:49.961" v="18" actId="20577"/>
        <pc:sldMkLst>
          <pc:docMk/>
          <pc:sldMk cId="1473060111" sldId="432"/>
        </pc:sldMkLst>
        <pc:spChg chg="mod">
          <ac:chgData name="Ciocarlan, Ana" userId="S::s12ac2@abdn.ac.uk::dc6c74e0-d6a1-4e80-bb47-b7aefdf5a723" providerId="AD" clId="Web-{7C5FF926-4A3C-4149-9C59-6FC951A17A8F}" dt="2022-09-05T06:32:49.961" v="18" actId="20577"/>
          <ac:spMkLst>
            <pc:docMk/>
            <pc:sldMk cId="1473060111" sldId="432"/>
            <ac:spMk id="2" creationId="{5F0DF9CA-DA4F-05A4-9128-2957910A3FAA}"/>
          </ac:spMkLst>
        </pc:spChg>
      </pc:sldChg>
    </pc:docChg>
  </pc:docChgLst>
  <pc:docChgLst>
    <pc:chgData name="Ciocarlan, Ana" userId="S::s12ac2@abdn.ac.uk::dc6c74e0-d6a1-4e80-bb47-b7aefdf5a723" providerId="AD" clId="Web-{31BFB872-8847-4343-B03C-18BF23FF8C8B}"/>
    <pc:docChg chg="addSld delSld modSld sldOrd">
      <pc:chgData name="Ciocarlan, Ana" userId="S::s12ac2@abdn.ac.uk::dc6c74e0-d6a1-4e80-bb47-b7aefdf5a723" providerId="AD" clId="Web-{31BFB872-8847-4343-B03C-18BF23FF8C8B}" dt="2022-09-01T14:48:48.769" v="85" actId="20577"/>
      <pc:docMkLst>
        <pc:docMk/>
      </pc:docMkLst>
      <pc:sldChg chg="modSp">
        <pc:chgData name="Ciocarlan, Ana" userId="S::s12ac2@abdn.ac.uk::dc6c74e0-d6a1-4e80-bb47-b7aefdf5a723" providerId="AD" clId="Web-{31BFB872-8847-4343-B03C-18BF23FF8C8B}" dt="2022-09-01T14:45:08.817" v="0" actId="20577"/>
        <pc:sldMkLst>
          <pc:docMk/>
          <pc:sldMk cId="4240204153" sldId="428"/>
        </pc:sldMkLst>
        <pc:spChg chg="mod">
          <ac:chgData name="Ciocarlan, Ana" userId="S::s12ac2@abdn.ac.uk::dc6c74e0-d6a1-4e80-bb47-b7aefdf5a723" providerId="AD" clId="Web-{31BFB872-8847-4343-B03C-18BF23FF8C8B}" dt="2022-09-01T14:45:08.817" v="0" actId="20577"/>
          <ac:spMkLst>
            <pc:docMk/>
            <pc:sldMk cId="4240204153" sldId="428"/>
            <ac:spMk id="3" creationId="{FC8EA9F0-2D49-49CE-A162-EB45E762A6A3}"/>
          </ac:spMkLst>
        </pc:spChg>
      </pc:sldChg>
      <pc:sldChg chg="modSp del">
        <pc:chgData name="Ciocarlan, Ana" userId="S::s12ac2@abdn.ac.uk::dc6c74e0-d6a1-4e80-bb47-b7aefdf5a723" providerId="AD" clId="Web-{31BFB872-8847-4343-B03C-18BF23FF8C8B}" dt="2022-09-01T14:48:19.329" v="73"/>
        <pc:sldMkLst>
          <pc:docMk/>
          <pc:sldMk cId="1808972131" sldId="429"/>
        </pc:sldMkLst>
        <pc:spChg chg="mod">
          <ac:chgData name="Ciocarlan, Ana" userId="S::s12ac2@abdn.ac.uk::dc6c74e0-d6a1-4e80-bb47-b7aefdf5a723" providerId="AD" clId="Web-{31BFB872-8847-4343-B03C-18BF23FF8C8B}" dt="2022-09-01T14:48:17.813" v="72" actId="20577"/>
          <ac:spMkLst>
            <pc:docMk/>
            <pc:sldMk cId="1808972131" sldId="429"/>
            <ac:spMk id="2" creationId="{5A6CF8E5-1C3F-F0BA-9349-9E4EBDFB43E5}"/>
          </ac:spMkLst>
        </pc:spChg>
      </pc:sldChg>
      <pc:sldChg chg="modSp">
        <pc:chgData name="Ciocarlan, Ana" userId="S::s12ac2@abdn.ac.uk::dc6c74e0-d6a1-4e80-bb47-b7aefdf5a723" providerId="AD" clId="Web-{31BFB872-8847-4343-B03C-18BF23FF8C8B}" dt="2022-09-01T14:48:48.769" v="85" actId="20577"/>
        <pc:sldMkLst>
          <pc:docMk/>
          <pc:sldMk cId="3018731243" sldId="431"/>
        </pc:sldMkLst>
        <pc:spChg chg="mod">
          <ac:chgData name="Ciocarlan, Ana" userId="S::s12ac2@abdn.ac.uk::dc6c74e0-d6a1-4e80-bb47-b7aefdf5a723" providerId="AD" clId="Web-{31BFB872-8847-4343-B03C-18BF23FF8C8B}" dt="2022-09-01T14:48:48.769" v="85" actId="20577"/>
          <ac:spMkLst>
            <pc:docMk/>
            <pc:sldMk cId="3018731243" sldId="431"/>
            <ac:spMk id="3" creationId="{4A775628-AAAA-EACF-1A79-FB4CB3367894}"/>
          </ac:spMkLst>
        </pc:spChg>
      </pc:sldChg>
      <pc:sldChg chg="delSp modSp add ord delAnim">
        <pc:chgData name="Ciocarlan, Ana" userId="S::s12ac2@abdn.ac.uk::dc6c74e0-d6a1-4e80-bb47-b7aefdf5a723" providerId="AD" clId="Web-{31BFB872-8847-4343-B03C-18BF23FF8C8B}" dt="2022-09-01T14:47:40.561" v="46" actId="20577"/>
        <pc:sldMkLst>
          <pc:docMk/>
          <pc:sldMk cId="1473060111" sldId="432"/>
        </pc:sldMkLst>
        <pc:spChg chg="mod">
          <ac:chgData name="Ciocarlan, Ana" userId="S::s12ac2@abdn.ac.uk::dc6c74e0-d6a1-4e80-bb47-b7aefdf5a723" providerId="AD" clId="Web-{31BFB872-8847-4343-B03C-18BF23FF8C8B}" dt="2022-09-01T14:47:40.561" v="46" actId="20577"/>
          <ac:spMkLst>
            <pc:docMk/>
            <pc:sldMk cId="1473060111" sldId="432"/>
            <ac:spMk id="2" creationId="{5F0DF9CA-DA4F-05A4-9128-2957910A3FAA}"/>
          </ac:spMkLst>
        </pc:spChg>
        <pc:spChg chg="del">
          <ac:chgData name="Ciocarlan, Ana" userId="S::s12ac2@abdn.ac.uk::dc6c74e0-d6a1-4e80-bb47-b7aefdf5a723" providerId="AD" clId="Web-{31BFB872-8847-4343-B03C-18BF23FF8C8B}" dt="2022-09-01T14:46:01.868" v="3"/>
          <ac:spMkLst>
            <pc:docMk/>
            <pc:sldMk cId="1473060111" sldId="432"/>
            <ac:spMk id="8" creationId="{965B576B-AA40-A9E4-A133-67F6502AA5FF}"/>
          </ac:spMkLst>
        </pc:spChg>
        <pc:spChg chg="del">
          <ac:chgData name="Ciocarlan, Ana" userId="S::s12ac2@abdn.ac.uk::dc6c74e0-d6a1-4e80-bb47-b7aefdf5a723" providerId="AD" clId="Web-{31BFB872-8847-4343-B03C-18BF23FF8C8B}" dt="2022-09-01T14:46:02.665" v="4"/>
          <ac:spMkLst>
            <pc:docMk/>
            <pc:sldMk cId="1473060111" sldId="432"/>
            <ac:spMk id="10" creationId="{4C764EFE-BF87-39EB-170B-876670DDC61F}"/>
          </ac:spMkLst>
        </pc:spChg>
      </pc:sldChg>
    </pc:docChg>
  </pc:docChgLst>
  <pc:docChgLst>
    <pc:chgData name="Ciocarlan, Ana" userId="S::s12ac2@abdn.ac.uk::dc6c74e0-d6a1-4e80-bb47-b7aefdf5a723" providerId="AD" clId="Web-{82064F2A-3BE3-4749-96B7-70674F4F8B53}"/>
    <pc:docChg chg="modSld">
      <pc:chgData name="Ciocarlan, Ana" userId="S::s12ac2@abdn.ac.uk::dc6c74e0-d6a1-4e80-bb47-b7aefdf5a723" providerId="AD" clId="Web-{82064F2A-3BE3-4749-96B7-70674F4F8B53}" dt="2022-09-06T10:39:14.874" v="14" actId="20577"/>
      <pc:docMkLst>
        <pc:docMk/>
      </pc:docMkLst>
      <pc:sldChg chg="modSp">
        <pc:chgData name="Ciocarlan, Ana" userId="S::s12ac2@abdn.ac.uk::dc6c74e0-d6a1-4e80-bb47-b7aefdf5a723" providerId="AD" clId="Web-{82064F2A-3BE3-4749-96B7-70674F4F8B53}" dt="2022-09-06T10:39:14.874" v="14" actId="20577"/>
        <pc:sldMkLst>
          <pc:docMk/>
          <pc:sldMk cId="4240204153" sldId="428"/>
        </pc:sldMkLst>
        <pc:spChg chg="mod">
          <ac:chgData name="Ciocarlan, Ana" userId="S::s12ac2@abdn.ac.uk::dc6c74e0-d6a1-4e80-bb47-b7aefdf5a723" providerId="AD" clId="Web-{82064F2A-3BE3-4749-96B7-70674F4F8B53}" dt="2022-09-06T10:39:14.874" v="14" actId="20577"/>
          <ac:spMkLst>
            <pc:docMk/>
            <pc:sldMk cId="4240204153" sldId="428"/>
            <ac:spMk id="3" creationId="{FC8EA9F0-2D49-49CE-A162-EB45E762A6A3}"/>
          </ac:spMkLst>
        </pc:spChg>
      </pc:sldChg>
    </pc:docChg>
  </pc:docChgLst>
  <pc:docChgLst>
    <pc:chgData name="Ciocarlan, Ana" userId="S::s12ac2@abdn.ac.uk::dc6c74e0-d6a1-4e80-bb47-b7aefdf5a723" providerId="AD" clId="Web-{C6E0BBE9-94D9-45A4-8C1E-02A07EB8BCD2}"/>
    <pc:docChg chg="modSld">
      <pc:chgData name="Ciocarlan, Ana" userId="S::s12ac2@abdn.ac.uk::dc6c74e0-d6a1-4e80-bb47-b7aefdf5a723" providerId="AD" clId="Web-{C6E0BBE9-94D9-45A4-8C1E-02A07EB8BCD2}" dt="2022-09-01T14:44:09.693" v="22" actId="14100"/>
      <pc:docMkLst>
        <pc:docMk/>
      </pc:docMkLst>
      <pc:sldChg chg="modSp">
        <pc:chgData name="Ciocarlan, Ana" userId="S::s12ac2@abdn.ac.uk::dc6c74e0-d6a1-4e80-bb47-b7aefdf5a723" providerId="AD" clId="Web-{C6E0BBE9-94D9-45A4-8C1E-02A07EB8BCD2}" dt="2022-09-01T14:44:09.693" v="22" actId="14100"/>
        <pc:sldMkLst>
          <pc:docMk/>
          <pc:sldMk cId="4240204153" sldId="428"/>
        </pc:sldMkLst>
        <pc:spChg chg="mod">
          <ac:chgData name="Ciocarlan, Ana" userId="S::s12ac2@abdn.ac.uk::dc6c74e0-d6a1-4e80-bb47-b7aefdf5a723" providerId="AD" clId="Web-{C6E0BBE9-94D9-45A4-8C1E-02A07EB8BCD2}" dt="2022-09-01T14:43:51.583" v="12" actId="20577"/>
          <ac:spMkLst>
            <pc:docMk/>
            <pc:sldMk cId="4240204153" sldId="428"/>
            <ac:spMk id="2" creationId="{ABE2672D-E6A5-4E34-B8F6-1D2436AE9F79}"/>
          </ac:spMkLst>
        </pc:spChg>
        <pc:spChg chg="mod">
          <ac:chgData name="Ciocarlan, Ana" userId="S::s12ac2@abdn.ac.uk::dc6c74e0-d6a1-4e80-bb47-b7aefdf5a723" providerId="AD" clId="Web-{C6E0BBE9-94D9-45A4-8C1E-02A07EB8BCD2}" dt="2022-09-01T14:44:09.693" v="22" actId="14100"/>
          <ac:spMkLst>
            <pc:docMk/>
            <pc:sldMk cId="4240204153" sldId="428"/>
            <ac:spMk id="3" creationId="{FC8EA9F0-2D49-49CE-A162-EB45E762A6A3}"/>
          </ac:spMkLst>
        </pc:spChg>
      </pc:sldChg>
    </pc:docChg>
  </pc:docChgLst>
  <pc:docChgLst>
    <pc:chgData name="Ciocarlan, Ana" userId="S::s12ac2@abdn.ac.uk::dc6c74e0-d6a1-4e80-bb47-b7aefdf5a723" providerId="AD" clId="Web-{0C62783F-522B-4FA2-B930-7AFB9DDE0024}"/>
    <pc:docChg chg="modSld">
      <pc:chgData name="Ciocarlan, Ana" userId="S::s12ac2@abdn.ac.uk::dc6c74e0-d6a1-4e80-bb47-b7aefdf5a723" providerId="AD" clId="Web-{0C62783F-522B-4FA2-B930-7AFB9DDE0024}" dt="2022-09-06T10:40:37.663" v="3" actId="20577"/>
      <pc:docMkLst>
        <pc:docMk/>
      </pc:docMkLst>
      <pc:sldChg chg="modSp">
        <pc:chgData name="Ciocarlan, Ana" userId="S::s12ac2@abdn.ac.uk::dc6c74e0-d6a1-4e80-bb47-b7aefdf5a723" providerId="AD" clId="Web-{0C62783F-522B-4FA2-B930-7AFB9DDE0024}" dt="2022-09-06T10:40:37.663" v="3" actId="20577"/>
        <pc:sldMkLst>
          <pc:docMk/>
          <pc:sldMk cId="4240204153" sldId="428"/>
        </pc:sldMkLst>
        <pc:spChg chg="mod">
          <ac:chgData name="Ciocarlan, Ana" userId="S::s12ac2@abdn.ac.uk::dc6c74e0-d6a1-4e80-bb47-b7aefdf5a723" providerId="AD" clId="Web-{0C62783F-522B-4FA2-B930-7AFB9DDE0024}" dt="2022-09-06T10:40:37.663" v="3" actId="20577"/>
          <ac:spMkLst>
            <pc:docMk/>
            <pc:sldMk cId="4240204153" sldId="428"/>
            <ac:spMk id="3" creationId="{FC8EA9F0-2D49-49CE-A162-EB45E762A6A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4B29D-FB41-7449-B07E-7B0C50F1D655}" type="datetimeFigureOut">
              <a:rPr lang="en-US" smtClean="0"/>
              <a:pPr/>
              <a:t>9/18/2023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5741E6-F4B0-0348-85E5-28B214E36C02}" type="slidenum">
              <a:rPr lang="en-US" smtClean="0"/>
              <a:pPr/>
              <a:t>‹#›</a:t>
            </a:fld>
            <a:endParaRPr lang="en-US"/>
          </a:p>
        </p:txBody>
      </p:sp>
    </p:spTree>
    <p:extLst>
      <p:ext uri="{BB962C8B-B14F-4D97-AF65-F5344CB8AC3E}">
        <p14:creationId xmlns:p14="http://schemas.microsoft.com/office/powerpoint/2010/main" xmlns="" val="3953800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Error</a:t>
            </a:r>
            <a:r>
              <a:rPr lang="en-GB" baseline="0" dirty="0" smtClean="0"/>
              <a:t> in the precision of the value returned by the function </a:t>
            </a:r>
            <a:r>
              <a:rPr lang="en-GB" baseline="0" dirty="0" err="1" smtClean="0"/>
              <a:t>double_square</a:t>
            </a:r>
            <a:r>
              <a:rPr lang="en-GB" baseline="0" dirty="0" smtClean="0"/>
              <a:t>().  Function square() returns a double.  Function </a:t>
            </a:r>
            <a:r>
              <a:rPr lang="en-GB" baseline="0" dirty="0" err="1" smtClean="0"/>
              <a:t>double_square</a:t>
            </a:r>
            <a:r>
              <a:rPr lang="en-GB" baseline="0" dirty="0" smtClean="0"/>
              <a:t>() returns an integer value.  If the compiler automatically casts the return value of </a:t>
            </a:r>
            <a:r>
              <a:rPr lang="en-GB" baseline="0" dirty="0" err="1" smtClean="0"/>
              <a:t>double_square</a:t>
            </a:r>
            <a:r>
              <a:rPr lang="en-GB" baseline="0" dirty="0" smtClean="0"/>
              <a:t>(), then it can result in a loss of precision.</a:t>
            </a:r>
            <a:endParaRPr lang="en-US" dirty="0"/>
          </a:p>
        </p:txBody>
      </p:sp>
      <p:sp>
        <p:nvSpPr>
          <p:cNvPr id="4" name="Slide Number Placeholder 3"/>
          <p:cNvSpPr>
            <a:spLocks noGrp="1"/>
          </p:cNvSpPr>
          <p:nvPr>
            <p:ph type="sldNum" sz="quarter" idx="10"/>
          </p:nvPr>
        </p:nvSpPr>
        <p:spPr/>
        <p:txBody>
          <a:bodyPr/>
          <a:lstStyle/>
          <a:p>
            <a:fld id="{D35741E6-F4B0-0348-85E5-28B214E36C02}"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xmlns="" id="{F3B5D918-36B2-FC42-822A-6E727352DE6E}"/>
              </a:ext>
            </a:extLst>
          </p:cNvPr>
          <p:cNvSpPr>
            <a:spLocks noGrp="1"/>
          </p:cNvSpPr>
          <p:nvPr>
            <p:ph type="title"/>
          </p:nvPr>
        </p:nvSpPr>
        <p:spPr>
          <a:xfrm>
            <a:off x="627286" y="1575771"/>
            <a:ext cx="5988199" cy="906303"/>
          </a:xfrm>
          <a:prstGeom prst="rect">
            <a:avLst/>
          </a:prstGeom>
        </p:spPr>
        <p:txBody>
          <a:bodyPr anchor="b"/>
          <a:lstStyle>
            <a:lvl1pPr>
              <a:defRPr sz="3000" b="1" i="0" baseline="0">
                <a:solidFill>
                  <a:schemeClr val="bg1"/>
                </a:solidFill>
              </a:defRPr>
            </a:lvl1pPr>
          </a:lstStyle>
          <a:p>
            <a:r>
              <a:rPr lang="en-US"/>
              <a:t>Click to edit Master title style</a:t>
            </a:r>
          </a:p>
        </p:txBody>
      </p:sp>
      <p:sp>
        <p:nvSpPr>
          <p:cNvPr id="29" name="Text Placeholder 28">
            <a:extLst>
              <a:ext uri="{FF2B5EF4-FFF2-40B4-BE49-F238E27FC236}">
                <a16:creationId xmlns:a16="http://schemas.microsoft.com/office/drawing/2014/main" xmlns="" id="{5A3CF2EC-A73D-514B-90DA-DC81C59C653D}"/>
              </a:ext>
            </a:extLst>
          </p:cNvPr>
          <p:cNvSpPr>
            <a:spLocks noGrp="1"/>
          </p:cNvSpPr>
          <p:nvPr>
            <p:ph type="body" sz="quarter" idx="12"/>
          </p:nvPr>
        </p:nvSpPr>
        <p:spPr>
          <a:xfrm>
            <a:off x="626657" y="2565427"/>
            <a:ext cx="5988199" cy="906303"/>
          </a:xfrm>
          <a:prstGeom prst="rect">
            <a:avLst/>
          </a:prstGeom>
        </p:spPr>
        <p:txBody>
          <a:bodyPr/>
          <a:lstStyle>
            <a:lvl1pPr marL="0" indent="0">
              <a:buNone/>
              <a:defRPr sz="2400" baseline="0">
                <a:solidFill>
                  <a:schemeClr val="bg1"/>
                </a:solidFill>
                <a:latin typeface="Calibri" panose="020F0502020204030204" pitchFamily="34" charset="0"/>
              </a:defRPr>
            </a:lvl1pPr>
            <a:lvl2pPr marL="342900" indent="0">
              <a:buNone/>
              <a:defRPr/>
            </a:lvl2pPr>
          </a:lstStyle>
          <a:p>
            <a:pPr lvl="0"/>
            <a:r>
              <a:rPr lang="en-US"/>
              <a:t>Click to edit Master text styles</a:t>
            </a:r>
          </a:p>
        </p:txBody>
      </p:sp>
      <p:sp>
        <p:nvSpPr>
          <p:cNvPr id="33" name="Text Placeholder 28">
            <a:extLst>
              <a:ext uri="{FF2B5EF4-FFF2-40B4-BE49-F238E27FC236}">
                <a16:creationId xmlns:a16="http://schemas.microsoft.com/office/drawing/2014/main" xmlns="" id="{8BF1C7B7-77C0-964F-92F3-D5CBACA54A79}"/>
              </a:ext>
            </a:extLst>
          </p:cNvPr>
          <p:cNvSpPr>
            <a:spLocks noGrp="1"/>
          </p:cNvSpPr>
          <p:nvPr>
            <p:ph type="body" sz="quarter" idx="15" hasCustomPrompt="1"/>
          </p:nvPr>
        </p:nvSpPr>
        <p:spPr>
          <a:xfrm>
            <a:off x="626657" y="3940277"/>
            <a:ext cx="1804708" cy="445585"/>
          </a:xfrm>
          <a:prstGeom prst="rect">
            <a:avLst/>
          </a:prstGeom>
        </p:spPr>
        <p:txBody>
          <a:bodyPr/>
          <a:lstStyle>
            <a:lvl1pPr marL="0" indent="0">
              <a:buNone/>
              <a:tabLst>
                <a:tab pos="1905000" algn="l"/>
              </a:tabLst>
              <a:defRPr sz="1300" baseline="0">
                <a:solidFill>
                  <a:schemeClr val="bg1"/>
                </a:solidFill>
                <a:latin typeface="Calibri" panose="020F0502020204030204" pitchFamily="34" charset="0"/>
              </a:defRPr>
            </a:lvl1pPr>
            <a:lvl2pPr marL="342900" indent="0">
              <a:buNone/>
              <a:defRPr/>
            </a:lvl2pPr>
          </a:lstStyle>
          <a:p>
            <a:pPr lvl="0"/>
            <a:r>
              <a:rPr lang="en-GB"/>
              <a:t>00 Month 2020</a:t>
            </a:r>
          </a:p>
        </p:txBody>
      </p:sp>
    </p:spTree>
    <p:extLst>
      <p:ext uri="{BB962C8B-B14F-4D97-AF65-F5344CB8AC3E}">
        <p14:creationId xmlns:p14="http://schemas.microsoft.com/office/powerpoint/2010/main" xmlns="" val="3627010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_multi type content">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xmlns="" id="{A3546DD5-3AF7-004C-90B2-294082908FCB}"/>
              </a:ext>
            </a:extLst>
          </p:cNvPr>
          <p:cNvSpPr>
            <a:spLocks noGrp="1"/>
          </p:cNvSpPr>
          <p:nvPr>
            <p:ph sz="half" idx="1"/>
          </p:nvPr>
        </p:nvSpPr>
        <p:spPr>
          <a:xfrm>
            <a:off x="622791" y="1352877"/>
            <a:ext cx="3471663" cy="2938868"/>
          </a:xfrm>
          <a:prstGeom prst="rect">
            <a:avLst/>
          </a:prstGeom>
        </p:spPr>
        <p:txBody>
          <a:bodyPr/>
          <a:lstStyle>
            <a:lvl1pPr marL="0" indent="0">
              <a:buNone/>
              <a:defRPr sz="1800" baseline="0"/>
            </a:lvl1pPr>
          </a:lstStyle>
          <a:p>
            <a:pPr lvl="0"/>
            <a:endParaRPr lang="en-US"/>
          </a:p>
        </p:txBody>
      </p:sp>
      <p:sp>
        <p:nvSpPr>
          <p:cNvPr id="10" name="Content Placeholder 3">
            <a:extLst>
              <a:ext uri="{FF2B5EF4-FFF2-40B4-BE49-F238E27FC236}">
                <a16:creationId xmlns:a16="http://schemas.microsoft.com/office/drawing/2014/main" xmlns="" id="{1F17E44B-6C06-324F-ADEA-EA0DC16345E5}"/>
              </a:ext>
            </a:extLst>
          </p:cNvPr>
          <p:cNvSpPr>
            <a:spLocks noGrp="1"/>
          </p:cNvSpPr>
          <p:nvPr>
            <p:ph sz="half" idx="2"/>
          </p:nvPr>
        </p:nvSpPr>
        <p:spPr>
          <a:xfrm>
            <a:off x="4401671" y="1352877"/>
            <a:ext cx="3689906" cy="2938868"/>
          </a:xfrm>
          <a:prstGeom prst="rect">
            <a:avLst/>
          </a:prstGeom>
        </p:spPr>
        <p:txBody>
          <a:bodyPr/>
          <a:lstStyle>
            <a:lvl1pPr marL="0" indent="0">
              <a:buNone/>
              <a:defRPr sz="1800" baseline="0"/>
            </a:lvl1pPr>
          </a:lstStyle>
          <a:p>
            <a:pPr lvl="0"/>
            <a:endParaRPr lang="en-US"/>
          </a:p>
        </p:txBody>
      </p:sp>
      <p:sp>
        <p:nvSpPr>
          <p:cNvPr id="13" name="Title Placeholder 1">
            <a:extLst>
              <a:ext uri="{FF2B5EF4-FFF2-40B4-BE49-F238E27FC236}">
                <a16:creationId xmlns:a16="http://schemas.microsoft.com/office/drawing/2014/main" xmlns="" id="{833D2BB9-0C7A-2B41-B697-8B0D622D6EE3}"/>
              </a:ext>
            </a:extLst>
          </p:cNvPr>
          <p:cNvSpPr>
            <a:spLocks noGrp="1"/>
          </p:cNvSpPr>
          <p:nvPr>
            <p:ph type="title" hasCustomPrompt="1"/>
          </p:nvPr>
        </p:nvSpPr>
        <p:spPr>
          <a:xfrm>
            <a:off x="622791" y="554556"/>
            <a:ext cx="7462928" cy="630335"/>
          </a:xfrm>
          <a:prstGeom prst="rect">
            <a:avLst/>
          </a:prstGeom>
          <a:noFill/>
        </p:spPr>
        <p:txBody>
          <a:bodyPr vert="horz" lIns="91440" tIns="45720" rIns="91440" bIns="45720" rtlCol="0" anchor="ctr">
            <a:normAutofit/>
          </a:bodyPr>
          <a:lstStyle/>
          <a:p>
            <a:r>
              <a:rPr lang="en-GB"/>
              <a:t>Click to edit title style</a:t>
            </a:r>
            <a:endParaRPr lang="en-US"/>
          </a:p>
        </p:txBody>
      </p:sp>
      <p:sp>
        <p:nvSpPr>
          <p:cNvPr id="8" name="Text Placeholder 5">
            <a:extLst>
              <a:ext uri="{FF2B5EF4-FFF2-40B4-BE49-F238E27FC236}">
                <a16:creationId xmlns:a16="http://schemas.microsoft.com/office/drawing/2014/main" xmlns="" id="{EC3523BA-AACC-8F69-E4C8-9598B96CF89F}"/>
              </a:ext>
            </a:extLst>
          </p:cNvPr>
          <p:cNvSpPr>
            <a:spLocks noGrp="1"/>
          </p:cNvSpPr>
          <p:nvPr>
            <p:ph type="body" sz="quarter" idx="11" hasCustomPrompt="1"/>
          </p:nvPr>
        </p:nvSpPr>
        <p:spPr>
          <a:xfrm>
            <a:off x="4572000" y="4736306"/>
            <a:ext cx="4350544" cy="407194"/>
          </a:xfrm>
          <a:prstGeom prst="rect">
            <a:avLst/>
          </a:prstGeom>
        </p:spPr>
        <p:txBody>
          <a:bodyPr anchor="ctr"/>
          <a:lstStyle>
            <a:lvl1pPr marL="0" indent="0" algn="r">
              <a:buNone/>
              <a:defRPr sz="1300">
                <a:solidFill>
                  <a:schemeClr val="bg1"/>
                </a:solidFill>
              </a:defRPr>
            </a:lvl1pPr>
          </a:lstStyle>
          <a:p>
            <a:pPr lvl="0"/>
            <a:r>
              <a:rPr lang="en-US"/>
              <a:t>Click to edit the course code and title</a:t>
            </a:r>
          </a:p>
        </p:txBody>
      </p:sp>
    </p:spTree>
    <p:extLst>
      <p:ext uri="{BB962C8B-B14F-4D97-AF65-F5344CB8AC3E}">
        <p14:creationId xmlns:p14="http://schemas.microsoft.com/office/powerpoint/2010/main" xmlns="" val="2077996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ngle column_multi type content">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xmlns="" id="{A3546DD5-3AF7-004C-90B2-294082908FCB}"/>
              </a:ext>
            </a:extLst>
          </p:cNvPr>
          <p:cNvSpPr>
            <a:spLocks noGrp="1"/>
          </p:cNvSpPr>
          <p:nvPr>
            <p:ph sz="half" idx="1" hasCustomPrompt="1"/>
          </p:nvPr>
        </p:nvSpPr>
        <p:spPr>
          <a:xfrm>
            <a:off x="628649" y="1364456"/>
            <a:ext cx="7661336" cy="2936080"/>
          </a:xfrm>
          <a:prstGeom prst="rect">
            <a:avLst/>
          </a:prstGeom>
        </p:spPr>
        <p:txBody>
          <a:bodyPr/>
          <a:lstStyle>
            <a:lvl1pPr marL="0" indent="0">
              <a:buNone/>
              <a:defRPr sz="1800" baseline="0"/>
            </a:lvl1pPr>
          </a:lstStyle>
          <a:p>
            <a:pPr lvl="0"/>
            <a:r>
              <a:rPr lang="en-US"/>
              <a:t>Click on the icons to insert content</a:t>
            </a:r>
          </a:p>
        </p:txBody>
      </p:sp>
      <p:sp>
        <p:nvSpPr>
          <p:cNvPr id="13" name="Title Placeholder 1">
            <a:extLst>
              <a:ext uri="{FF2B5EF4-FFF2-40B4-BE49-F238E27FC236}">
                <a16:creationId xmlns:a16="http://schemas.microsoft.com/office/drawing/2014/main" xmlns="" id="{833D2BB9-0C7A-2B41-B697-8B0D622D6EE3}"/>
              </a:ext>
            </a:extLst>
          </p:cNvPr>
          <p:cNvSpPr>
            <a:spLocks noGrp="1"/>
          </p:cNvSpPr>
          <p:nvPr>
            <p:ph type="title" hasCustomPrompt="1"/>
          </p:nvPr>
        </p:nvSpPr>
        <p:spPr>
          <a:xfrm>
            <a:off x="628649" y="569815"/>
            <a:ext cx="7661335" cy="630335"/>
          </a:xfrm>
          <a:prstGeom prst="rect">
            <a:avLst/>
          </a:prstGeom>
          <a:noFill/>
        </p:spPr>
        <p:txBody>
          <a:bodyPr vert="horz" lIns="91440" tIns="45720" rIns="91440" bIns="45720" rtlCol="0" anchor="ctr">
            <a:normAutofit/>
          </a:bodyPr>
          <a:lstStyle/>
          <a:p>
            <a:r>
              <a:rPr lang="en-GB"/>
              <a:t>Click to edit title style</a:t>
            </a:r>
            <a:endParaRPr lang="en-US"/>
          </a:p>
        </p:txBody>
      </p:sp>
      <p:sp>
        <p:nvSpPr>
          <p:cNvPr id="7" name="Text Placeholder 5">
            <a:extLst>
              <a:ext uri="{FF2B5EF4-FFF2-40B4-BE49-F238E27FC236}">
                <a16:creationId xmlns:a16="http://schemas.microsoft.com/office/drawing/2014/main" xmlns="" id="{FF274F51-2AD8-145F-B782-8A678AAF0F9C}"/>
              </a:ext>
            </a:extLst>
          </p:cNvPr>
          <p:cNvSpPr>
            <a:spLocks noGrp="1"/>
          </p:cNvSpPr>
          <p:nvPr>
            <p:ph type="body" sz="quarter" idx="11" hasCustomPrompt="1"/>
          </p:nvPr>
        </p:nvSpPr>
        <p:spPr>
          <a:xfrm>
            <a:off x="4572000" y="4736306"/>
            <a:ext cx="4350544" cy="407194"/>
          </a:xfrm>
          <a:prstGeom prst="rect">
            <a:avLst/>
          </a:prstGeom>
        </p:spPr>
        <p:txBody>
          <a:bodyPr anchor="ctr"/>
          <a:lstStyle>
            <a:lvl1pPr marL="0" indent="0" algn="r">
              <a:buNone/>
              <a:defRPr sz="1300">
                <a:solidFill>
                  <a:schemeClr val="bg1"/>
                </a:solidFill>
              </a:defRPr>
            </a:lvl1pPr>
          </a:lstStyle>
          <a:p>
            <a:pPr lvl="0"/>
            <a:r>
              <a:rPr lang="en-US"/>
              <a:t>Click to edit the course code and title</a:t>
            </a:r>
          </a:p>
        </p:txBody>
      </p:sp>
    </p:spTree>
    <p:extLst>
      <p:ext uri="{BB962C8B-B14F-4D97-AF65-F5344CB8AC3E}">
        <p14:creationId xmlns:p14="http://schemas.microsoft.com/office/powerpoint/2010/main" xmlns="" val="450951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 no logo/text, add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Title 26">
            <a:extLst>
              <a:ext uri="{FF2B5EF4-FFF2-40B4-BE49-F238E27FC236}">
                <a16:creationId xmlns:a16="http://schemas.microsoft.com/office/drawing/2014/main" xmlns="" id="{02E36751-8351-A048-A25E-825FFFF2FA65}"/>
              </a:ext>
            </a:extLst>
          </p:cNvPr>
          <p:cNvSpPr>
            <a:spLocks noGrp="1"/>
          </p:cNvSpPr>
          <p:nvPr>
            <p:ph type="title"/>
          </p:nvPr>
        </p:nvSpPr>
        <p:spPr>
          <a:xfrm>
            <a:off x="563233" y="1096027"/>
            <a:ext cx="6249257" cy="1093153"/>
          </a:xfrm>
          <a:prstGeom prst="rect">
            <a:avLst/>
          </a:prstGeom>
        </p:spPr>
        <p:txBody>
          <a:bodyPr/>
          <a:lstStyle>
            <a:lvl1pPr>
              <a:defRPr sz="3000" b="1" i="0" baseline="0">
                <a:solidFill>
                  <a:schemeClr val="tx2"/>
                </a:solidFill>
              </a:defRPr>
            </a:lvl1pPr>
          </a:lstStyle>
          <a:p>
            <a:r>
              <a:rPr lang="en-US"/>
              <a:t>Click to edit Master title style</a:t>
            </a:r>
          </a:p>
        </p:txBody>
      </p:sp>
      <p:sp>
        <p:nvSpPr>
          <p:cNvPr id="18" name="Text Placeholder 28">
            <a:extLst>
              <a:ext uri="{FF2B5EF4-FFF2-40B4-BE49-F238E27FC236}">
                <a16:creationId xmlns:a16="http://schemas.microsoft.com/office/drawing/2014/main" xmlns="" id="{649C5231-1AB2-6945-B967-2D6B9C864FF0}"/>
              </a:ext>
            </a:extLst>
          </p:cNvPr>
          <p:cNvSpPr>
            <a:spLocks noGrp="1"/>
          </p:cNvSpPr>
          <p:nvPr>
            <p:ph type="body" sz="quarter" idx="12"/>
          </p:nvPr>
        </p:nvSpPr>
        <p:spPr>
          <a:xfrm>
            <a:off x="562604" y="2272533"/>
            <a:ext cx="6249257" cy="906303"/>
          </a:xfrm>
          <a:prstGeom prst="rect">
            <a:avLst/>
          </a:prstGeom>
        </p:spPr>
        <p:txBody>
          <a:bodyPr/>
          <a:lstStyle>
            <a:lvl1pPr marL="0" indent="0">
              <a:buNone/>
              <a:defRPr sz="2400" baseline="0">
                <a:solidFill>
                  <a:schemeClr val="tx2"/>
                </a:solidFill>
                <a:latin typeface="Calibri" panose="020F0502020204030204" pitchFamily="34" charset="0"/>
              </a:defRPr>
            </a:lvl1pPr>
            <a:lvl2pPr marL="342900" indent="0">
              <a:buNone/>
              <a:defRPr/>
            </a:lvl2pPr>
          </a:lstStyle>
          <a:p>
            <a:pPr lvl="0"/>
            <a:r>
              <a:rPr lang="en-US"/>
              <a:t>Click to edit Master text styles</a:t>
            </a:r>
          </a:p>
        </p:txBody>
      </p:sp>
      <p:sp>
        <p:nvSpPr>
          <p:cNvPr id="19" name="Text Placeholder 28">
            <a:extLst>
              <a:ext uri="{FF2B5EF4-FFF2-40B4-BE49-F238E27FC236}">
                <a16:creationId xmlns:a16="http://schemas.microsoft.com/office/drawing/2014/main" xmlns="" id="{D6B357D3-A859-0045-81BB-E1A5236B6E34}"/>
              </a:ext>
            </a:extLst>
          </p:cNvPr>
          <p:cNvSpPr>
            <a:spLocks noGrp="1"/>
          </p:cNvSpPr>
          <p:nvPr>
            <p:ph type="body" sz="quarter" idx="15" hasCustomPrompt="1"/>
          </p:nvPr>
        </p:nvSpPr>
        <p:spPr>
          <a:xfrm>
            <a:off x="562604" y="3355308"/>
            <a:ext cx="1804708" cy="445585"/>
          </a:xfrm>
          <a:prstGeom prst="rect">
            <a:avLst/>
          </a:prstGeom>
        </p:spPr>
        <p:txBody>
          <a:bodyPr/>
          <a:lstStyle>
            <a:lvl1pPr marL="0" indent="0">
              <a:buNone/>
              <a:tabLst>
                <a:tab pos="1905000" algn="l"/>
              </a:tabLst>
              <a:defRPr sz="1300" baseline="0">
                <a:solidFill>
                  <a:schemeClr val="tx2"/>
                </a:solidFill>
                <a:latin typeface="Calibri" panose="020F0502020204030204" pitchFamily="34" charset="0"/>
              </a:defRPr>
            </a:lvl1pPr>
            <a:lvl2pPr marL="342900" indent="0">
              <a:buNone/>
              <a:defRPr/>
            </a:lvl2pPr>
          </a:lstStyle>
          <a:p>
            <a:pPr lvl="0"/>
            <a:r>
              <a:rPr lang="en-GB"/>
              <a:t>00 Month 2020</a:t>
            </a:r>
          </a:p>
        </p:txBody>
      </p:sp>
    </p:spTree>
    <p:extLst>
      <p:ext uri="{BB962C8B-B14F-4D97-AF65-F5344CB8AC3E}">
        <p14:creationId xmlns:p14="http://schemas.microsoft.com/office/powerpoint/2010/main" xmlns="" val="2724947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 white logo/text, add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Title 26">
            <a:extLst>
              <a:ext uri="{FF2B5EF4-FFF2-40B4-BE49-F238E27FC236}">
                <a16:creationId xmlns:a16="http://schemas.microsoft.com/office/drawing/2014/main" xmlns="" id="{02E36751-8351-A048-A25E-825FFFF2FA65}"/>
              </a:ext>
            </a:extLst>
          </p:cNvPr>
          <p:cNvSpPr>
            <a:spLocks noGrp="1"/>
          </p:cNvSpPr>
          <p:nvPr>
            <p:ph type="title"/>
          </p:nvPr>
        </p:nvSpPr>
        <p:spPr>
          <a:xfrm>
            <a:off x="562604" y="1388921"/>
            <a:ext cx="6249257" cy="1093153"/>
          </a:xfrm>
          <a:prstGeom prst="rect">
            <a:avLst/>
          </a:prstGeom>
        </p:spPr>
        <p:txBody>
          <a:bodyPr/>
          <a:lstStyle>
            <a:lvl1pPr>
              <a:defRPr sz="3000" b="1" i="0" baseline="0">
                <a:solidFill>
                  <a:schemeClr val="tx2"/>
                </a:solidFill>
              </a:defRPr>
            </a:lvl1pPr>
          </a:lstStyle>
          <a:p>
            <a:r>
              <a:rPr lang="en-US"/>
              <a:t>Click to edit Master title style</a:t>
            </a:r>
          </a:p>
        </p:txBody>
      </p:sp>
      <p:sp>
        <p:nvSpPr>
          <p:cNvPr id="18" name="Text Placeholder 28">
            <a:extLst>
              <a:ext uri="{FF2B5EF4-FFF2-40B4-BE49-F238E27FC236}">
                <a16:creationId xmlns:a16="http://schemas.microsoft.com/office/drawing/2014/main" xmlns="" id="{649C5231-1AB2-6945-B967-2D6B9C864FF0}"/>
              </a:ext>
            </a:extLst>
          </p:cNvPr>
          <p:cNvSpPr>
            <a:spLocks noGrp="1"/>
          </p:cNvSpPr>
          <p:nvPr>
            <p:ph type="body" sz="quarter" idx="12"/>
          </p:nvPr>
        </p:nvSpPr>
        <p:spPr>
          <a:xfrm>
            <a:off x="561975" y="2565427"/>
            <a:ext cx="6249257" cy="906303"/>
          </a:xfrm>
          <a:prstGeom prst="rect">
            <a:avLst/>
          </a:prstGeom>
        </p:spPr>
        <p:txBody>
          <a:bodyPr/>
          <a:lstStyle>
            <a:lvl1pPr marL="0" indent="0">
              <a:buNone/>
              <a:defRPr sz="2400" baseline="0">
                <a:solidFill>
                  <a:schemeClr val="tx2"/>
                </a:solidFill>
                <a:latin typeface="Calibri" panose="020F0502020204030204" pitchFamily="34" charset="0"/>
              </a:defRPr>
            </a:lvl1pPr>
            <a:lvl2pPr marL="342900" indent="0">
              <a:buNone/>
              <a:defRPr/>
            </a:lvl2pPr>
          </a:lstStyle>
          <a:p>
            <a:pPr lvl="0"/>
            <a:r>
              <a:rPr lang="en-US"/>
              <a:t>Click to edit Master text styles</a:t>
            </a:r>
          </a:p>
        </p:txBody>
      </p:sp>
      <p:sp>
        <p:nvSpPr>
          <p:cNvPr id="19" name="Text Placeholder 28">
            <a:extLst>
              <a:ext uri="{FF2B5EF4-FFF2-40B4-BE49-F238E27FC236}">
                <a16:creationId xmlns:a16="http://schemas.microsoft.com/office/drawing/2014/main" xmlns="" id="{D6B357D3-A859-0045-81BB-E1A5236B6E34}"/>
              </a:ext>
            </a:extLst>
          </p:cNvPr>
          <p:cNvSpPr>
            <a:spLocks noGrp="1"/>
          </p:cNvSpPr>
          <p:nvPr>
            <p:ph type="body" sz="quarter" idx="15" hasCustomPrompt="1"/>
          </p:nvPr>
        </p:nvSpPr>
        <p:spPr>
          <a:xfrm>
            <a:off x="561975" y="3648202"/>
            <a:ext cx="1804708" cy="445585"/>
          </a:xfrm>
          <a:prstGeom prst="rect">
            <a:avLst/>
          </a:prstGeom>
        </p:spPr>
        <p:txBody>
          <a:bodyPr/>
          <a:lstStyle>
            <a:lvl1pPr marL="0" indent="0">
              <a:buNone/>
              <a:tabLst>
                <a:tab pos="1905000" algn="l"/>
              </a:tabLst>
              <a:defRPr sz="1300" baseline="0">
                <a:solidFill>
                  <a:schemeClr val="tx2"/>
                </a:solidFill>
                <a:latin typeface="Calibri" panose="020F0502020204030204" pitchFamily="34" charset="0"/>
              </a:defRPr>
            </a:lvl1pPr>
            <a:lvl2pPr marL="342900" indent="0">
              <a:buNone/>
              <a:defRPr/>
            </a:lvl2pPr>
          </a:lstStyle>
          <a:p>
            <a:pPr lvl="0"/>
            <a:r>
              <a:rPr lang="en-GB"/>
              <a:t>00 Month 2020</a:t>
            </a:r>
          </a:p>
        </p:txBody>
      </p:sp>
    </p:spTree>
    <p:extLst>
      <p:ext uri="{BB962C8B-B14F-4D97-AF65-F5344CB8AC3E}">
        <p14:creationId xmlns:p14="http://schemas.microsoft.com/office/powerpoint/2010/main" xmlns="" val="2456672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 blue logo/text, add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Title 26">
            <a:extLst>
              <a:ext uri="{FF2B5EF4-FFF2-40B4-BE49-F238E27FC236}">
                <a16:creationId xmlns:a16="http://schemas.microsoft.com/office/drawing/2014/main" xmlns="" id="{02E36751-8351-A048-A25E-825FFFF2FA65}"/>
              </a:ext>
            </a:extLst>
          </p:cNvPr>
          <p:cNvSpPr>
            <a:spLocks noGrp="1"/>
          </p:cNvSpPr>
          <p:nvPr>
            <p:ph type="title"/>
          </p:nvPr>
        </p:nvSpPr>
        <p:spPr>
          <a:xfrm>
            <a:off x="562604" y="1388921"/>
            <a:ext cx="6249257" cy="1093153"/>
          </a:xfrm>
          <a:prstGeom prst="rect">
            <a:avLst/>
          </a:prstGeom>
        </p:spPr>
        <p:txBody>
          <a:bodyPr/>
          <a:lstStyle>
            <a:lvl1pPr>
              <a:defRPr sz="3000" b="1" i="0" baseline="0">
                <a:solidFill>
                  <a:schemeClr val="tx2"/>
                </a:solidFill>
              </a:defRPr>
            </a:lvl1pPr>
          </a:lstStyle>
          <a:p>
            <a:r>
              <a:rPr lang="en-US"/>
              <a:t>Click to edit Master title style</a:t>
            </a:r>
          </a:p>
        </p:txBody>
      </p:sp>
      <p:sp>
        <p:nvSpPr>
          <p:cNvPr id="18" name="Text Placeholder 28">
            <a:extLst>
              <a:ext uri="{FF2B5EF4-FFF2-40B4-BE49-F238E27FC236}">
                <a16:creationId xmlns:a16="http://schemas.microsoft.com/office/drawing/2014/main" xmlns="" id="{649C5231-1AB2-6945-B967-2D6B9C864FF0}"/>
              </a:ext>
            </a:extLst>
          </p:cNvPr>
          <p:cNvSpPr>
            <a:spLocks noGrp="1"/>
          </p:cNvSpPr>
          <p:nvPr>
            <p:ph type="body" sz="quarter" idx="12"/>
          </p:nvPr>
        </p:nvSpPr>
        <p:spPr>
          <a:xfrm>
            <a:off x="561975" y="2565427"/>
            <a:ext cx="6249257" cy="906303"/>
          </a:xfrm>
          <a:prstGeom prst="rect">
            <a:avLst/>
          </a:prstGeom>
        </p:spPr>
        <p:txBody>
          <a:bodyPr/>
          <a:lstStyle>
            <a:lvl1pPr marL="0" indent="0">
              <a:buNone/>
              <a:defRPr sz="2400" baseline="0">
                <a:solidFill>
                  <a:schemeClr val="tx2"/>
                </a:solidFill>
                <a:latin typeface="Calibri" panose="020F0502020204030204" pitchFamily="34" charset="0"/>
              </a:defRPr>
            </a:lvl1pPr>
            <a:lvl2pPr marL="342900" indent="0">
              <a:buNone/>
              <a:defRPr/>
            </a:lvl2pPr>
          </a:lstStyle>
          <a:p>
            <a:pPr lvl="0"/>
            <a:r>
              <a:rPr lang="en-US"/>
              <a:t>Click to edit Master text styles</a:t>
            </a:r>
          </a:p>
        </p:txBody>
      </p:sp>
      <p:sp>
        <p:nvSpPr>
          <p:cNvPr id="19" name="Text Placeholder 28">
            <a:extLst>
              <a:ext uri="{FF2B5EF4-FFF2-40B4-BE49-F238E27FC236}">
                <a16:creationId xmlns:a16="http://schemas.microsoft.com/office/drawing/2014/main" xmlns="" id="{D6B357D3-A859-0045-81BB-E1A5236B6E34}"/>
              </a:ext>
            </a:extLst>
          </p:cNvPr>
          <p:cNvSpPr>
            <a:spLocks noGrp="1"/>
          </p:cNvSpPr>
          <p:nvPr>
            <p:ph type="body" sz="quarter" idx="15" hasCustomPrompt="1"/>
          </p:nvPr>
        </p:nvSpPr>
        <p:spPr>
          <a:xfrm>
            <a:off x="561975" y="3648202"/>
            <a:ext cx="1804708" cy="445585"/>
          </a:xfrm>
          <a:prstGeom prst="rect">
            <a:avLst/>
          </a:prstGeom>
        </p:spPr>
        <p:txBody>
          <a:bodyPr/>
          <a:lstStyle>
            <a:lvl1pPr marL="0" indent="0">
              <a:buNone/>
              <a:tabLst>
                <a:tab pos="1905000" algn="l"/>
              </a:tabLst>
              <a:defRPr sz="1300" baseline="0">
                <a:solidFill>
                  <a:schemeClr val="tx2"/>
                </a:solidFill>
                <a:latin typeface="Calibri" panose="020F0502020204030204" pitchFamily="34" charset="0"/>
              </a:defRPr>
            </a:lvl1pPr>
            <a:lvl2pPr marL="342900" indent="0">
              <a:buNone/>
              <a:defRPr/>
            </a:lvl2pPr>
          </a:lstStyle>
          <a:p>
            <a:pPr lvl="0"/>
            <a:r>
              <a:rPr lang="en-GB"/>
              <a:t>00 Month 2020</a:t>
            </a:r>
          </a:p>
        </p:txBody>
      </p:sp>
    </p:spTree>
    <p:extLst>
      <p:ext uri="{BB962C8B-B14F-4D97-AF65-F5344CB8AC3E}">
        <p14:creationId xmlns:p14="http://schemas.microsoft.com/office/powerpoint/2010/main" xmlns="" val="3511015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6" name="Title 26">
            <a:extLst>
              <a:ext uri="{FF2B5EF4-FFF2-40B4-BE49-F238E27FC236}">
                <a16:creationId xmlns:a16="http://schemas.microsoft.com/office/drawing/2014/main" xmlns="" id="{E59E36B3-53DD-429B-A5C6-F42D15D284C2}"/>
              </a:ext>
            </a:extLst>
          </p:cNvPr>
          <p:cNvSpPr>
            <a:spLocks noGrp="1"/>
          </p:cNvSpPr>
          <p:nvPr>
            <p:ph type="title"/>
          </p:nvPr>
        </p:nvSpPr>
        <p:spPr>
          <a:xfrm>
            <a:off x="627286" y="1575771"/>
            <a:ext cx="5988199" cy="906303"/>
          </a:xfrm>
          <a:prstGeom prst="rect">
            <a:avLst/>
          </a:prstGeom>
        </p:spPr>
        <p:txBody>
          <a:bodyPr anchor="b"/>
          <a:lstStyle>
            <a:lvl1pPr>
              <a:defRPr sz="3000" b="1" i="0" baseline="0">
                <a:solidFill>
                  <a:schemeClr val="bg1"/>
                </a:solidFill>
              </a:defRPr>
            </a:lvl1pPr>
          </a:lstStyle>
          <a:p>
            <a:r>
              <a:rPr lang="en-US"/>
              <a:t>Click to edit Master title style</a:t>
            </a:r>
          </a:p>
        </p:txBody>
      </p:sp>
      <p:sp>
        <p:nvSpPr>
          <p:cNvPr id="7" name="Text Placeholder 28">
            <a:extLst>
              <a:ext uri="{FF2B5EF4-FFF2-40B4-BE49-F238E27FC236}">
                <a16:creationId xmlns:a16="http://schemas.microsoft.com/office/drawing/2014/main" xmlns="" id="{5E4309F6-755A-47ED-9515-58F69DCF4312}"/>
              </a:ext>
            </a:extLst>
          </p:cNvPr>
          <p:cNvSpPr>
            <a:spLocks noGrp="1"/>
          </p:cNvSpPr>
          <p:nvPr>
            <p:ph type="body" sz="quarter" idx="12"/>
          </p:nvPr>
        </p:nvSpPr>
        <p:spPr>
          <a:xfrm>
            <a:off x="626657" y="2565427"/>
            <a:ext cx="5988199" cy="906303"/>
          </a:xfrm>
          <a:prstGeom prst="rect">
            <a:avLst/>
          </a:prstGeom>
        </p:spPr>
        <p:txBody>
          <a:bodyPr/>
          <a:lstStyle>
            <a:lvl1pPr marL="0" indent="0">
              <a:buNone/>
              <a:defRPr sz="2400" baseline="0">
                <a:solidFill>
                  <a:schemeClr val="bg1"/>
                </a:solidFill>
                <a:latin typeface="Calibri" panose="020F0502020204030204" pitchFamily="34" charset="0"/>
              </a:defRPr>
            </a:lvl1pPr>
            <a:lvl2pPr marL="342900" indent="0">
              <a:buNone/>
              <a:defRPr/>
            </a:lvl2pPr>
          </a:lstStyle>
          <a:p>
            <a:pPr lvl="0"/>
            <a:r>
              <a:rPr lang="en-US"/>
              <a:t>Click to edit Master text styles</a:t>
            </a:r>
          </a:p>
        </p:txBody>
      </p:sp>
    </p:spTree>
    <p:extLst>
      <p:ext uri="{BB962C8B-B14F-4D97-AF65-F5344CB8AC3E}">
        <p14:creationId xmlns:p14="http://schemas.microsoft.com/office/powerpoint/2010/main" xmlns="" val="46031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ngle column_text only">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xmlns="" id="{2A792C48-516D-0149-B66B-29373611B816}"/>
              </a:ext>
            </a:extLst>
          </p:cNvPr>
          <p:cNvSpPr>
            <a:spLocks noGrp="1"/>
          </p:cNvSpPr>
          <p:nvPr>
            <p:ph type="title" hasCustomPrompt="1"/>
          </p:nvPr>
        </p:nvSpPr>
        <p:spPr>
          <a:xfrm>
            <a:off x="628649" y="559420"/>
            <a:ext cx="7732925" cy="630335"/>
          </a:xfrm>
          <a:prstGeom prst="rect">
            <a:avLst/>
          </a:prstGeom>
          <a:noFill/>
        </p:spPr>
        <p:txBody>
          <a:bodyPr vert="horz" lIns="91440" tIns="45720" rIns="91440" bIns="45720" rtlCol="0" anchor="ctr">
            <a:normAutofit/>
          </a:bodyPr>
          <a:lstStyle/>
          <a:p>
            <a:r>
              <a:rPr lang="en-GB"/>
              <a:t>Click to edit title style</a:t>
            </a:r>
            <a:endParaRPr lang="en-US"/>
          </a:p>
        </p:txBody>
      </p:sp>
      <p:sp>
        <p:nvSpPr>
          <p:cNvPr id="14" name="Text Placeholder 13">
            <a:extLst>
              <a:ext uri="{FF2B5EF4-FFF2-40B4-BE49-F238E27FC236}">
                <a16:creationId xmlns:a16="http://schemas.microsoft.com/office/drawing/2014/main" xmlns="" id="{DC5F9D32-3EB3-3F4B-8EC4-D05593DD88E5}"/>
              </a:ext>
            </a:extLst>
          </p:cNvPr>
          <p:cNvSpPr>
            <a:spLocks noGrp="1"/>
          </p:cNvSpPr>
          <p:nvPr>
            <p:ph type="body" sz="quarter" idx="10" hasCustomPrompt="1"/>
          </p:nvPr>
        </p:nvSpPr>
        <p:spPr>
          <a:xfrm>
            <a:off x="628650" y="1319099"/>
            <a:ext cx="7732924" cy="2988581"/>
          </a:xfrm>
          <a:prstGeom prst="rect">
            <a:avLst/>
          </a:prstGeom>
        </p:spPr>
        <p:txBody>
          <a:bodyPr/>
          <a:lstStyle>
            <a:lvl1pPr marL="0" indent="0">
              <a:buNone/>
              <a:defRPr sz="1800" baseline="0"/>
            </a:lvl1pPr>
          </a:lstStyle>
          <a:p>
            <a:pPr lvl="0"/>
            <a:r>
              <a:rPr lang="en-GB"/>
              <a:t>Click to edit text </a:t>
            </a:r>
          </a:p>
        </p:txBody>
      </p:sp>
    </p:spTree>
    <p:extLst>
      <p:ext uri="{BB962C8B-B14F-4D97-AF65-F5344CB8AC3E}">
        <p14:creationId xmlns:p14="http://schemas.microsoft.com/office/powerpoint/2010/main" xmlns="" val="2218927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_multi type content">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xmlns="" id="{A3546DD5-3AF7-004C-90B2-294082908FCB}"/>
              </a:ext>
            </a:extLst>
          </p:cNvPr>
          <p:cNvSpPr>
            <a:spLocks noGrp="1"/>
          </p:cNvSpPr>
          <p:nvPr>
            <p:ph sz="half" idx="1"/>
          </p:nvPr>
        </p:nvSpPr>
        <p:spPr>
          <a:xfrm>
            <a:off x="622791" y="1352877"/>
            <a:ext cx="3471663" cy="2938868"/>
          </a:xfrm>
          <a:prstGeom prst="rect">
            <a:avLst/>
          </a:prstGeom>
        </p:spPr>
        <p:txBody>
          <a:bodyPr/>
          <a:lstStyle>
            <a:lvl1pPr marL="0" indent="0">
              <a:buNone/>
              <a:defRPr sz="1800" baseline="0"/>
            </a:lvl1pPr>
          </a:lstStyle>
          <a:p>
            <a:pPr lvl="0"/>
            <a:endParaRPr lang="en-US"/>
          </a:p>
        </p:txBody>
      </p:sp>
      <p:sp>
        <p:nvSpPr>
          <p:cNvPr id="10" name="Content Placeholder 3">
            <a:extLst>
              <a:ext uri="{FF2B5EF4-FFF2-40B4-BE49-F238E27FC236}">
                <a16:creationId xmlns:a16="http://schemas.microsoft.com/office/drawing/2014/main" xmlns="" id="{1F17E44B-6C06-324F-ADEA-EA0DC16345E5}"/>
              </a:ext>
            </a:extLst>
          </p:cNvPr>
          <p:cNvSpPr>
            <a:spLocks noGrp="1"/>
          </p:cNvSpPr>
          <p:nvPr>
            <p:ph sz="half" idx="2"/>
          </p:nvPr>
        </p:nvSpPr>
        <p:spPr>
          <a:xfrm>
            <a:off x="4401671" y="1352877"/>
            <a:ext cx="3689906" cy="2938868"/>
          </a:xfrm>
          <a:prstGeom prst="rect">
            <a:avLst/>
          </a:prstGeom>
        </p:spPr>
        <p:txBody>
          <a:bodyPr/>
          <a:lstStyle>
            <a:lvl1pPr marL="0" indent="0">
              <a:buNone/>
              <a:defRPr sz="1800" baseline="0"/>
            </a:lvl1pPr>
          </a:lstStyle>
          <a:p>
            <a:pPr lvl="0"/>
            <a:endParaRPr lang="en-US"/>
          </a:p>
        </p:txBody>
      </p:sp>
      <p:sp>
        <p:nvSpPr>
          <p:cNvPr id="13" name="Title Placeholder 1">
            <a:extLst>
              <a:ext uri="{FF2B5EF4-FFF2-40B4-BE49-F238E27FC236}">
                <a16:creationId xmlns:a16="http://schemas.microsoft.com/office/drawing/2014/main" xmlns="" id="{833D2BB9-0C7A-2B41-B697-8B0D622D6EE3}"/>
              </a:ext>
            </a:extLst>
          </p:cNvPr>
          <p:cNvSpPr>
            <a:spLocks noGrp="1"/>
          </p:cNvSpPr>
          <p:nvPr>
            <p:ph type="title" hasCustomPrompt="1"/>
          </p:nvPr>
        </p:nvSpPr>
        <p:spPr>
          <a:xfrm>
            <a:off x="622791" y="554556"/>
            <a:ext cx="7462928" cy="630335"/>
          </a:xfrm>
          <a:prstGeom prst="rect">
            <a:avLst/>
          </a:prstGeom>
          <a:noFill/>
        </p:spPr>
        <p:txBody>
          <a:bodyPr vert="horz" lIns="91440" tIns="45720" rIns="91440" bIns="45720" rtlCol="0" anchor="ctr">
            <a:normAutofit/>
          </a:bodyPr>
          <a:lstStyle/>
          <a:p>
            <a:r>
              <a:rPr lang="en-GB"/>
              <a:t>Click to edit title style</a:t>
            </a:r>
            <a:endParaRPr lang="en-US"/>
          </a:p>
        </p:txBody>
      </p:sp>
    </p:spTree>
    <p:extLst>
      <p:ext uri="{BB962C8B-B14F-4D97-AF65-F5344CB8AC3E}">
        <p14:creationId xmlns:p14="http://schemas.microsoft.com/office/powerpoint/2010/main" xmlns="" val="561100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ngle column_multi type content">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xmlns="" id="{A3546DD5-3AF7-004C-90B2-294082908FCB}"/>
              </a:ext>
            </a:extLst>
          </p:cNvPr>
          <p:cNvSpPr>
            <a:spLocks noGrp="1"/>
          </p:cNvSpPr>
          <p:nvPr>
            <p:ph sz="half" idx="1" hasCustomPrompt="1"/>
          </p:nvPr>
        </p:nvSpPr>
        <p:spPr>
          <a:xfrm>
            <a:off x="628649" y="1364456"/>
            <a:ext cx="7661336" cy="2936080"/>
          </a:xfrm>
          <a:prstGeom prst="rect">
            <a:avLst/>
          </a:prstGeom>
        </p:spPr>
        <p:txBody>
          <a:bodyPr/>
          <a:lstStyle>
            <a:lvl1pPr marL="0" indent="0">
              <a:buNone/>
              <a:defRPr sz="1800" baseline="0"/>
            </a:lvl1pPr>
          </a:lstStyle>
          <a:p>
            <a:pPr lvl="0"/>
            <a:r>
              <a:rPr lang="en-US"/>
              <a:t>Click on the icons to insert content</a:t>
            </a:r>
          </a:p>
        </p:txBody>
      </p:sp>
      <p:sp>
        <p:nvSpPr>
          <p:cNvPr id="13" name="Title Placeholder 1">
            <a:extLst>
              <a:ext uri="{FF2B5EF4-FFF2-40B4-BE49-F238E27FC236}">
                <a16:creationId xmlns:a16="http://schemas.microsoft.com/office/drawing/2014/main" xmlns="" id="{833D2BB9-0C7A-2B41-B697-8B0D622D6EE3}"/>
              </a:ext>
            </a:extLst>
          </p:cNvPr>
          <p:cNvSpPr>
            <a:spLocks noGrp="1"/>
          </p:cNvSpPr>
          <p:nvPr>
            <p:ph type="title" hasCustomPrompt="1"/>
          </p:nvPr>
        </p:nvSpPr>
        <p:spPr>
          <a:xfrm>
            <a:off x="628649" y="569815"/>
            <a:ext cx="7661335" cy="630335"/>
          </a:xfrm>
          <a:prstGeom prst="rect">
            <a:avLst/>
          </a:prstGeom>
          <a:noFill/>
        </p:spPr>
        <p:txBody>
          <a:bodyPr vert="horz" lIns="91440" tIns="45720" rIns="91440" bIns="45720" rtlCol="0" anchor="ctr">
            <a:normAutofit/>
          </a:bodyPr>
          <a:lstStyle/>
          <a:p>
            <a:r>
              <a:rPr lang="en-GB"/>
              <a:t>Click to edit title style</a:t>
            </a:r>
            <a:endParaRPr lang="en-US"/>
          </a:p>
        </p:txBody>
      </p:sp>
    </p:spTree>
    <p:extLst>
      <p:ext uri="{BB962C8B-B14F-4D97-AF65-F5344CB8AC3E}">
        <p14:creationId xmlns:p14="http://schemas.microsoft.com/office/powerpoint/2010/main" xmlns="" val="2950551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ngle column_text only">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xmlns="" id="{2A792C48-516D-0149-B66B-29373611B816}"/>
              </a:ext>
            </a:extLst>
          </p:cNvPr>
          <p:cNvSpPr>
            <a:spLocks noGrp="1"/>
          </p:cNvSpPr>
          <p:nvPr>
            <p:ph type="title" hasCustomPrompt="1"/>
          </p:nvPr>
        </p:nvSpPr>
        <p:spPr>
          <a:xfrm>
            <a:off x="628649" y="559420"/>
            <a:ext cx="7732925" cy="630335"/>
          </a:xfrm>
          <a:prstGeom prst="rect">
            <a:avLst/>
          </a:prstGeom>
          <a:noFill/>
        </p:spPr>
        <p:txBody>
          <a:bodyPr vert="horz" lIns="91440" tIns="45720" rIns="91440" bIns="45720" rtlCol="0" anchor="ctr">
            <a:normAutofit/>
          </a:bodyPr>
          <a:lstStyle>
            <a:lvl1pPr>
              <a:defRPr>
                <a:solidFill>
                  <a:srgbClr val="1C4392"/>
                </a:solidFill>
              </a:defRPr>
            </a:lvl1pPr>
          </a:lstStyle>
          <a:p>
            <a:r>
              <a:rPr lang="en-GB"/>
              <a:t>Click to edit title style</a:t>
            </a:r>
            <a:endParaRPr lang="en-US"/>
          </a:p>
        </p:txBody>
      </p:sp>
      <p:sp>
        <p:nvSpPr>
          <p:cNvPr id="14" name="Text Placeholder 13">
            <a:extLst>
              <a:ext uri="{FF2B5EF4-FFF2-40B4-BE49-F238E27FC236}">
                <a16:creationId xmlns:a16="http://schemas.microsoft.com/office/drawing/2014/main" xmlns="" id="{DC5F9D32-3EB3-3F4B-8EC4-D05593DD88E5}"/>
              </a:ext>
            </a:extLst>
          </p:cNvPr>
          <p:cNvSpPr>
            <a:spLocks noGrp="1"/>
          </p:cNvSpPr>
          <p:nvPr>
            <p:ph type="body" sz="quarter" idx="10" hasCustomPrompt="1"/>
          </p:nvPr>
        </p:nvSpPr>
        <p:spPr>
          <a:xfrm>
            <a:off x="628650" y="1319099"/>
            <a:ext cx="7732924" cy="2988581"/>
          </a:xfrm>
          <a:prstGeom prst="rect">
            <a:avLst/>
          </a:prstGeom>
        </p:spPr>
        <p:txBody>
          <a:bodyPr/>
          <a:lstStyle>
            <a:lvl1pPr marL="0" indent="0">
              <a:buNone/>
              <a:defRPr sz="1800" baseline="0"/>
            </a:lvl1pPr>
          </a:lstStyle>
          <a:p>
            <a:pPr lvl="0"/>
            <a:r>
              <a:rPr lang="en-GB"/>
              <a:t>Click to edit text </a:t>
            </a:r>
          </a:p>
        </p:txBody>
      </p:sp>
      <p:sp>
        <p:nvSpPr>
          <p:cNvPr id="6" name="Text Placeholder 5">
            <a:extLst>
              <a:ext uri="{FF2B5EF4-FFF2-40B4-BE49-F238E27FC236}">
                <a16:creationId xmlns:a16="http://schemas.microsoft.com/office/drawing/2014/main" xmlns="" id="{AADCEEA5-870D-9924-120A-8AA4B9163191}"/>
              </a:ext>
            </a:extLst>
          </p:cNvPr>
          <p:cNvSpPr>
            <a:spLocks noGrp="1"/>
          </p:cNvSpPr>
          <p:nvPr>
            <p:ph type="body" sz="quarter" idx="11" hasCustomPrompt="1"/>
          </p:nvPr>
        </p:nvSpPr>
        <p:spPr>
          <a:xfrm>
            <a:off x="4572000" y="4736306"/>
            <a:ext cx="4350544" cy="407194"/>
          </a:xfrm>
          <a:prstGeom prst="rect">
            <a:avLst/>
          </a:prstGeom>
        </p:spPr>
        <p:txBody>
          <a:bodyPr anchor="ctr"/>
          <a:lstStyle>
            <a:lvl1pPr marL="0" indent="0" algn="r">
              <a:buNone/>
              <a:defRPr sz="1300">
                <a:solidFill>
                  <a:schemeClr val="bg1"/>
                </a:solidFill>
              </a:defRPr>
            </a:lvl1pPr>
          </a:lstStyle>
          <a:p>
            <a:pPr lvl="0"/>
            <a:r>
              <a:rPr lang="en-US"/>
              <a:t>Click to edit the course code and title</a:t>
            </a:r>
          </a:p>
        </p:txBody>
      </p:sp>
    </p:spTree>
    <p:extLst>
      <p:ext uri="{BB962C8B-B14F-4D97-AF65-F5344CB8AC3E}">
        <p14:creationId xmlns:p14="http://schemas.microsoft.com/office/powerpoint/2010/main" xmlns="" val="878074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115236652"/>
      </p:ext>
    </p:extLst>
  </p:cSld>
  <p:clrMap bg1="lt1" tx1="dk1" bg2="lt2" tx2="dk2" accent1="accent1" accent2="accent2" accent3="accent3" accent4="accent4" accent5="accent5" accent6="accent6" hlink="hlink" folHlink="folHlink"/>
  <p:sldLayoutIdLst>
    <p:sldLayoutId id="2147483698" r:id="rId1"/>
    <p:sldLayoutId id="2147483740" r:id="rId2"/>
    <p:sldLayoutId id="2147483771" r:id="rId3"/>
    <p:sldLayoutId id="2147483737" r:id="rId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35812539"/>
      </p:ext>
    </p:extLst>
  </p:cSld>
  <p:clrMap bg1="lt1" tx1="dk1" bg2="lt2" tx2="dk2" accent1="accent1" accent2="accent2" accent3="accent3" accent4="accent4" accent5="accent5" accent6="accent6" hlink="hlink" folHlink="folHlink"/>
  <p:sldLayoutIdLst>
    <p:sldLayoutId id="214748373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673548856"/>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36" r:id="rId3"/>
  </p:sldLayoutIdLst>
  <p:txStyles>
    <p:titleStyle>
      <a:lvl1pPr algn="l" defTabSz="914400" rtl="0" eaLnBrk="1" latinLnBrk="0" hangingPunct="1">
        <a:lnSpc>
          <a:spcPct val="90000"/>
        </a:lnSpc>
        <a:spcBef>
          <a:spcPct val="0"/>
        </a:spcBef>
        <a:buNone/>
        <a:defRPr sz="3000" b="1" i="0" kern="1200" baseline="0">
          <a:solidFill>
            <a:schemeClr val="tx2"/>
          </a:solidFill>
          <a:latin typeface="Cambria" panose="020405030504060302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C0692EA-6E25-D1E6-C245-BC4CB7A20AF0}"/>
              </a:ext>
            </a:extLst>
          </p:cNvPr>
          <p:cNvSpPr/>
          <p:nvPr userDrawn="1"/>
        </p:nvSpPr>
        <p:spPr>
          <a:xfrm>
            <a:off x="0" y="4736306"/>
            <a:ext cx="9144000" cy="407194"/>
          </a:xfrm>
          <a:prstGeom prst="rect">
            <a:avLst/>
          </a:prstGeom>
          <a:solidFill>
            <a:srgbClr val="1C4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xmlns="" val="3052768169"/>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Lst>
  <p:txStyles>
    <p:titleStyle>
      <a:lvl1pPr algn="l" defTabSz="914400" rtl="0" eaLnBrk="1" latinLnBrk="0" hangingPunct="1">
        <a:lnSpc>
          <a:spcPct val="90000"/>
        </a:lnSpc>
        <a:spcBef>
          <a:spcPct val="0"/>
        </a:spcBef>
        <a:buNone/>
        <a:defRPr sz="3000" b="1" i="0" kern="1200" baseline="0">
          <a:solidFill>
            <a:schemeClr val="tx2"/>
          </a:solidFill>
          <a:latin typeface="Cambria" panose="020405030504060302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yongchao.huang@abdn.ac.uk" TargetMode="External"/><Relationship Id="rId2" Type="http://schemas.openxmlformats.org/officeDocument/2006/relationships/hyperlink" Target="mailto:xiao.li@abdn.ac.uk" TargetMode="Externa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mailto:thuan.Chuah@abdn.ac.u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xkcd.com/327/" TargetMode="External"/><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E2672D-E6A5-4E34-B8F6-1D2436AE9F79}"/>
              </a:ext>
            </a:extLst>
          </p:cNvPr>
          <p:cNvSpPr>
            <a:spLocks noGrp="1"/>
          </p:cNvSpPr>
          <p:nvPr>
            <p:ph type="title"/>
          </p:nvPr>
        </p:nvSpPr>
        <p:spPr>
          <a:xfrm>
            <a:off x="627286" y="1575771"/>
            <a:ext cx="8357688" cy="906303"/>
          </a:xfrm>
        </p:spPr>
        <p:txBody>
          <a:bodyPr lIns="91440" tIns="45720" rIns="91440" bIns="45720" anchor="b"/>
          <a:lstStyle/>
          <a:p>
            <a:r>
              <a:rPr lang="en-GB"/>
              <a:t>JC2001</a:t>
            </a:r>
            <a:br>
              <a:rPr lang="en-GB"/>
            </a:br>
            <a:r>
              <a:rPr lang="en-GB"/>
              <a:t/>
            </a:r>
            <a:br>
              <a:rPr lang="en-GB"/>
            </a:br>
            <a:r>
              <a:rPr lang="en-GB"/>
              <a:t>Introduction to Software Engineering</a:t>
            </a:r>
          </a:p>
        </p:txBody>
      </p:sp>
      <p:sp>
        <p:nvSpPr>
          <p:cNvPr id="3" name="Text Placeholder 2">
            <a:extLst>
              <a:ext uri="{FF2B5EF4-FFF2-40B4-BE49-F238E27FC236}">
                <a16:creationId xmlns:a16="http://schemas.microsoft.com/office/drawing/2014/main" xmlns="" id="{FC8EA9F0-2D49-49CE-A162-EB45E762A6A3}"/>
              </a:ext>
            </a:extLst>
          </p:cNvPr>
          <p:cNvSpPr>
            <a:spLocks noGrp="1"/>
          </p:cNvSpPr>
          <p:nvPr>
            <p:ph type="body" sz="quarter" idx="12"/>
          </p:nvPr>
        </p:nvSpPr>
        <p:spPr>
          <a:xfrm>
            <a:off x="626657" y="2575453"/>
            <a:ext cx="8143856" cy="896277"/>
          </a:xfrm>
        </p:spPr>
        <p:txBody>
          <a:bodyPr lIns="91440" tIns="45720" rIns="91440" bIns="45720" anchor="t"/>
          <a:lstStyle/>
          <a:p>
            <a:r>
              <a:rPr lang="en-GB" dirty="0">
                <a:latin typeface="Calibri"/>
                <a:cs typeface="Calibri"/>
              </a:rPr>
              <a:t>Lecture </a:t>
            </a:r>
            <a:r>
              <a:rPr lang="en-GB" dirty="0" smtClean="0">
                <a:latin typeface="Calibri"/>
                <a:cs typeface="Calibri"/>
              </a:rPr>
              <a:t>11: Component, Interface, Performance &amp; Acceptance testing</a:t>
            </a:r>
            <a:endParaRPr lang="en-GB" dirty="0">
              <a:cs typeface="Calibri" panose="020F0502020204030204" pitchFamily="34" charset="0"/>
            </a:endParaRPr>
          </a:p>
        </p:txBody>
      </p:sp>
      <p:sp>
        <p:nvSpPr>
          <p:cNvPr id="4" name="Text Placeholder 3">
            <a:extLst>
              <a:ext uri="{FF2B5EF4-FFF2-40B4-BE49-F238E27FC236}">
                <a16:creationId xmlns:a16="http://schemas.microsoft.com/office/drawing/2014/main" xmlns="" id="{8C9084FE-12C2-466E-9F49-AEA8CADF1DB8}"/>
              </a:ext>
            </a:extLst>
          </p:cNvPr>
          <p:cNvSpPr>
            <a:spLocks noGrp="1"/>
          </p:cNvSpPr>
          <p:nvPr>
            <p:ph type="body" sz="quarter" idx="15"/>
          </p:nvPr>
        </p:nvSpPr>
        <p:spPr>
          <a:xfrm>
            <a:off x="626657" y="3555083"/>
            <a:ext cx="8145868" cy="830779"/>
          </a:xfrm>
        </p:spPr>
        <p:txBody>
          <a:bodyPr/>
          <a:lstStyle/>
          <a:p>
            <a:r>
              <a:rPr lang="en-GB" dirty="0">
                <a:latin typeface="Calibri"/>
                <a:cs typeface="Calibri"/>
              </a:rPr>
              <a:t>Dr Xiao Li	</a:t>
            </a:r>
            <a:r>
              <a:rPr lang="en-GB" dirty="0">
                <a:solidFill>
                  <a:srgbClr val="E5C023"/>
                </a:solidFill>
                <a:latin typeface="Calibri"/>
                <a:cs typeface="Calibri"/>
                <a:hlinkClick r:id="rId2">
                  <a:extLst>
                    <a:ext uri="{A12FA001-AC4F-418D-AE19-62706E023703}">
                      <ahyp:hlinkClr xmlns:ahyp="http://schemas.microsoft.com/office/drawing/2018/hyperlinkcolor" xmlns="" val="tx"/>
                    </a:ext>
                  </a:extLst>
                </a:hlinkClick>
              </a:rPr>
              <a:t>xiao.li@abdn.ac.uk</a:t>
            </a:r>
            <a:r>
              <a:rPr lang="en-GB" dirty="0">
                <a:solidFill>
                  <a:srgbClr val="E5C023"/>
                </a:solidFill>
                <a:latin typeface="Calibri"/>
                <a:cs typeface="Calibri"/>
              </a:rPr>
              <a:t>	</a:t>
            </a:r>
            <a:r>
              <a:rPr lang="en-GB" dirty="0">
                <a:latin typeface="Calibri"/>
                <a:cs typeface="Calibri"/>
              </a:rPr>
              <a:t>	(BSc Artificial Intelligence)</a:t>
            </a:r>
          </a:p>
          <a:p>
            <a:r>
              <a:rPr lang="en-GB" dirty="0">
                <a:latin typeface="Calibri"/>
                <a:cs typeface="Calibri"/>
              </a:rPr>
              <a:t>Dr </a:t>
            </a:r>
            <a:r>
              <a:rPr lang="en-GB" dirty="0" smtClean="0">
                <a:latin typeface="Calibri"/>
                <a:cs typeface="Calibri"/>
              </a:rPr>
              <a:t>Huang </a:t>
            </a:r>
            <a:r>
              <a:rPr lang="en-GB" dirty="0" err="1" smtClean="0">
                <a:latin typeface="Calibri"/>
                <a:cs typeface="Calibri"/>
              </a:rPr>
              <a:t>Yongchao</a:t>
            </a:r>
            <a:r>
              <a:rPr lang="en-GB" dirty="0">
                <a:latin typeface="Calibri"/>
                <a:cs typeface="Calibri"/>
              </a:rPr>
              <a:t>	</a:t>
            </a:r>
            <a:r>
              <a:rPr lang="en-GB" dirty="0" smtClean="0">
                <a:solidFill>
                  <a:srgbClr val="E5C023"/>
                </a:solidFill>
                <a:latin typeface="Calibri"/>
                <a:cs typeface="Calibri"/>
                <a:hlinkClick r:id="rId3"/>
              </a:rPr>
              <a:t>yongchao.huang@abdn.ac.uk</a:t>
            </a:r>
            <a:r>
              <a:rPr lang="en-GB" dirty="0" smtClean="0">
                <a:solidFill>
                  <a:srgbClr val="E5C023"/>
                </a:solidFill>
                <a:latin typeface="Calibri"/>
                <a:cs typeface="Calibri"/>
              </a:rPr>
              <a:t> </a:t>
            </a:r>
            <a:r>
              <a:rPr lang="en-GB" dirty="0">
                <a:latin typeface="Calibri"/>
                <a:cs typeface="Calibri"/>
              </a:rPr>
              <a:t>	(BSc Business Management and Information Systems)</a:t>
            </a:r>
          </a:p>
          <a:p>
            <a:r>
              <a:rPr lang="en-GB" dirty="0">
                <a:latin typeface="Calibri"/>
                <a:cs typeface="Calibri"/>
              </a:rPr>
              <a:t>Dr Edward </a:t>
            </a:r>
            <a:r>
              <a:rPr lang="en-GB" dirty="0" err="1">
                <a:latin typeface="Calibri"/>
                <a:cs typeface="Calibri"/>
              </a:rPr>
              <a:t>Chuah</a:t>
            </a:r>
            <a:r>
              <a:rPr lang="en-GB" dirty="0">
                <a:latin typeface="Calibri"/>
                <a:cs typeface="Calibri"/>
              </a:rPr>
              <a:t>	</a:t>
            </a:r>
            <a:r>
              <a:rPr lang="en-GB" dirty="0">
                <a:solidFill>
                  <a:srgbClr val="E5C023"/>
                </a:solidFill>
                <a:latin typeface="Calibri"/>
                <a:cs typeface="Calibri"/>
                <a:hlinkClick r:id="rId4">
                  <a:extLst>
                    <a:ext uri="{A12FA001-AC4F-418D-AE19-62706E023703}">
                      <ahyp:hlinkClr xmlns:ahyp="http://schemas.microsoft.com/office/drawing/2018/hyperlinkcolor" xmlns="" val="tx"/>
                    </a:ext>
                  </a:extLst>
                </a:hlinkClick>
              </a:rPr>
              <a:t>thuan.chuah@abdn.ac.uk</a:t>
            </a:r>
            <a:r>
              <a:rPr lang="en-GB" dirty="0">
                <a:latin typeface="Calibri"/>
                <a:cs typeface="Calibri"/>
              </a:rPr>
              <a:t>	(BSc Computing Science)</a:t>
            </a:r>
            <a:endParaRPr lang="en-GB" dirty="0"/>
          </a:p>
        </p:txBody>
      </p:sp>
      <p:pic>
        <p:nvPicPr>
          <p:cNvPr id="5" name="Picture 6" descr="South China Normal University - Wikipedia">
            <a:extLst>
              <a:ext uri="{FF2B5EF4-FFF2-40B4-BE49-F238E27FC236}">
                <a16:creationId xmlns:a16="http://schemas.microsoft.com/office/drawing/2014/main" xmlns="" id="{432ED946-D500-5516-8807-AE50C0B66C81}"/>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2431365" y="207001"/>
            <a:ext cx="658611" cy="7061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240204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General guidelines for interface testing</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US" dirty="0" smtClean="0"/>
              <a:t>  Some general guidelines for interface testing are (cont’d):</a:t>
            </a:r>
          </a:p>
          <a:p>
            <a:pPr lvl="1"/>
            <a:r>
              <a:rPr lang="en-US" sz="1600" dirty="0" smtClean="0"/>
              <a:t>When several components interact through shared memory, design tests that vary the order in which these components are activated.  These tests may reveal implicit assumptions made by the programmer about the order in which the shared data is produced and consumed.</a:t>
            </a:r>
            <a:endParaRPr 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System testing</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US" dirty="0" smtClean="0"/>
              <a:t>  System testing involves integrating components to create a version of the system and then testing the integrated system.  System testing checks that components are compatible, interact correctly, and transfer the right data at the right time across their interfaces.  It overlaps with component testing, but there are two differences:</a:t>
            </a:r>
          </a:p>
          <a:p>
            <a:pPr lvl="1"/>
            <a:r>
              <a:rPr lang="en-US" sz="1600" dirty="0" smtClean="0"/>
              <a:t>During system testing, reusable components that have been separately developed and off-the-shelf systems may be integrated with newly developed components.  The complete system is then tested.</a:t>
            </a:r>
          </a:p>
          <a:p>
            <a:pPr lvl="1"/>
            <a:r>
              <a:rPr lang="en-US" sz="1600" dirty="0" smtClean="0"/>
              <a:t>Components developed by different team members or </a:t>
            </a:r>
            <a:r>
              <a:rPr lang="en-US" sz="1600" dirty="0" err="1" smtClean="0"/>
              <a:t>subteams</a:t>
            </a:r>
            <a:r>
              <a:rPr lang="en-US" sz="1600" dirty="0" smtClean="0"/>
              <a:t> may be integrated at this stage.  System testing is a collective rather than an individual process.</a:t>
            </a:r>
            <a:endParaRPr 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System testing</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US" dirty="0" smtClean="0"/>
              <a:t>  System testing focus on testing the interactions between the components and objects that make up the system.  This interaction testing should discover component bugs that are only revealed when a component is used by other components in the system.  Because of its focus on interactions, </a:t>
            </a:r>
            <a:r>
              <a:rPr lang="en-US" i="1" dirty="0" smtClean="0"/>
              <a:t>use-case based testing is an effective approach to system testing</a:t>
            </a:r>
            <a:r>
              <a:rPr lang="en-US" dirty="0" smtClean="0"/>
              <a:t>.  Testing the use cases forces these interactions to occur.</a:t>
            </a:r>
            <a:endParaRPr lang="en-US" i="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Wilderness station example</a:t>
            </a:r>
            <a:endParaRPr lang="en-US" dirty="0"/>
          </a:p>
        </p:txBody>
      </p:sp>
      <p:sp>
        <p:nvSpPr>
          <p:cNvPr id="6" name="Text Placeholder 5"/>
          <p:cNvSpPr>
            <a:spLocks noGrp="1"/>
          </p:cNvSpPr>
          <p:nvPr>
            <p:ph type="body" sz="quarter" idx="10"/>
          </p:nvPr>
        </p:nvSpPr>
        <p:spPr>
          <a:xfrm>
            <a:off x="628650" y="1319099"/>
            <a:ext cx="4386036" cy="2988581"/>
          </a:xfrm>
        </p:spPr>
        <p:txBody>
          <a:bodyPr/>
          <a:lstStyle/>
          <a:p>
            <a:pPr>
              <a:buFont typeface="Arial" pitchFamily="34" charset="0"/>
              <a:buChar char="•"/>
            </a:pPr>
            <a:r>
              <a:rPr lang="en-US" dirty="0" smtClean="0"/>
              <a:t>  You can use this sequence diagram to identify operations that will be tested and to help design the test cases to execute the tests.  </a:t>
            </a:r>
          </a:p>
          <a:p>
            <a:pPr>
              <a:buFont typeface="Arial" pitchFamily="34" charset="0"/>
              <a:buChar char="•"/>
            </a:pPr>
            <a:endParaRPr lang="en-US" dirty="0" smtClean="0"/>
          </a:p>
          <a:p>
            <a:pPr>
              <a:buFont typeface="Arial" pitchFamily="34" charset="0"/>
              <a:buChar char="•"/>
            </a:pPr>
            <a:r>
              <a:rPr lang="en-US" dirty="0" smtClean="0"/>
              <a:t>  For example, issuing a request for a report will result in the execution of the following thread of methods:</a:t>
            </a:r>
            <a:endParaRPr lang="en-US" dirty="0"/>
          </a:p>
        </p:txBody>
      </p:sp>
      <p:pic>
        <p:nvPicPr>
          <p:cNvPr id="4" name="Picture 3" descr="sequence-diagram-system-testing-ex-1.png"/>
          <p:cNvPicPr>
            <a:picLocks noChangeAspect="1"/>
          </p:cNvPicPr>
          <p:nvPr/>
        </p:nvPicPr>
        <p:blipFill>
          <a:blip r:embed="rId2"/>
          <a:stretch>
            <a:fillRect/>
          </a:stretch>
        </p:blipFill>
        <p:spPr>
          <a:xfrm>
            <a:off x="4902678" y="1219203"/>
            <a:ext cx="4099427" cy="2451416"/>
          </a:xfrm>
          <a:prstGeom prst="rect">
            <a:avLst/>
          </a:prstGeom>
        </p:spPr>
      </p:pic>
      <p:pic>
        <p:nvPicPr>
          <p:cNvPr id="7" name="Picture 6" descr="wilderness-station-test-case-ex1.png"/>
          <p:cNvPicPr>
            <a:picLocks noChangeAspect="1"/>
          </p:cNvPicPr>
          <p:nvPr/>
        </p:nvPicPr>
        <p:blipFill>
          <a:blip r:embed="rId3"/>
          <a:stretch>
            <a:fillRect/>
          </a:stretch>
        </p:blipFill>
        <p:spPr>
          <a:xfrm>
            <a:off x="620680" y="3777988"/>
            <a:ext cx="5540633" cy="40281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Wilderness station example</a:t>
            </a:r>
            <a:endParaRPr lang="en-US" dirty="0"/>
          </a:p>
        </p:txBody>
      </p:sp>
      <p:sp>
        <p:nvSpPr>
          <p:cNvPr id="6" name="Text Placeholder 5"/>
          <p:cNvSpPr>
            <a:spLocks noGrp="1"/>
          </p:cNvSpPr>
          <p:nvPr>
            <p:ph type="body" sz="quarter" idx="10"/>
          </p:nvPr>
        </p:nvSpPr>
        <p:spPr>
          <a:xfrm>
            <a:off x="628651" y="1319099"/>
            <a:ext cx="4386036" cy="2988581"/>
          </a:xfrm>
        </p:spPr>
        <p:txBody>
          <a:bodyPr/>
          <a:lstStyle/>
          <a:p>
            <a:pPr>
              <a:buFont typeface="Arial" pitchFamily="34" charset="0"/>
              <a:buChar char="•"/>
            </a:pPr>
            <a:r>
              <a:rPr lang="en-US" dirty="0" smtClean="0"/>
              <a:t>  The sequence diagram helps you to design the specific test cases, as it shows what inputs are required and what outputs are created:</a:t>
            </a:r>
          </a:p>
          <a:p>
            <a:pPr lvl="1"/>
            <a:r>
              <a:rPr lang="en-US" sz="1600" dirty="0" smtClean="0"/>
              <a:t>An input of a request for a report should have an associated acknowledgement.  A report should ultimately be returned from the request.  During testing, you should create </a:t>
            </a:r>
            <a:r>
              <a:rPr lang="en-US" sz="1600" dirty="0" err="1" smtClean="0"/>
              <a:t>summarised</a:t>
            </a:r>
            <a:r>
              <a:rPr lang="en-US" sz="1600" dirty="0" smtClean="0"/>
              <a:t> data that can be used to check that the report is correctly organised.</a:t>
            </a:r>
            <a:endParaRPr lang="en-US" sz="1600" dirty="0"/>
          </a:p>
        </p:txBody>
      </p:sp>
      <p:pic>
        <p:nvPicPr>
          <p:cNvPr id="4" name="Picture 3" descr="sequence-diagram-system-testing-ex-1.png"/>
          <p:cNvPicPr>
            <a:picLocks noChangeAspect="1"/>
          </p:cNvPicPr>
          <p:nvPr/>
        </p:nvPicPr>
        <p:blipFill>
          <a:blip r:embed="rId2"/>
          <a:stretch>
            <a:fillRect/>
          </a:stretch>
        </p:blipFill>
        <p:spPr>
          <a:xfrm>
            <a:off x="4909935" y="1219203"/>
            <a:ext cx="4099427" cy="245141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Wilderness station example</a:t>
            </a:r>
            <a:endParaRPr lang="en-US" dirty="0"/>
          </a:p>
        </p:txBody>
      </p:sp>
      <p:sp>
        <p:nvSpPr>
          <p:cNvPr id="6" name="Text Placeholder 5"/>
          <p:cNvSpPr>
            <a:spLocks noGrp="1"/>
          </p:cNvSpPr>
          <p:nvPr>
            <p:ph type="body" sz="quarter" idx="10"/>
          </p:nvPr>
        </p:nvSpPr>
        <p:spPr>
          <a:xfrm>
            <a:off x="628650" y="1319099"/>
            <a:ext cx="4429579" cy="2988581"/>
          </a:xfrm>
        </p:spPr>
        <p:txBody>
          <a:bodyPr/>
          <a:lstStyle/>
          <a:p>
            <a:pPr>
              <a:buFont typeface="Arial" pitchFamily="34" charset="0"/>
              <a:buChar char="•"/>
            </a:pPr>
            <a:r>
              <a:rPr lang="en-US" dirty="0" smtClean="0"/>
              <a:t> The sequence diagram helps you to design the specific test cases, as it shows what inputs are required and what outputs are created (cont’d):</a:t>
            </a:r>
          </a:p>
          <a:p>
            <a:pPr lvl="1"/>
            <a:r>
              <a:rPr lang="en-US" sz="1600" dirty="0" smtClean="0"/>
              <a:t>An input request for a report to </a:t>
            </a:r>
            <a:r>
              <a:rPr lang="en-US" sz="1600" dirty="0" err="1" smtClean="0"/>
              <a:t>WeatherStation</a:t>
            </a:r>
            <a:r>
              <a:rPr lang="en-US" sz="1600" dirty="0" smtClean="0"/>
              <a:t> results in a </a:t>
            </a:r>
            <a:r>
              <a:rPr lang="en-US" sz="1600" dirty="0" err="1" smtClean="0"/>
              <a:t>summarised</a:t>
            </a:r>
            <a:r>
              <a:rPr lang="en-US" sz="1600" dirty="0" smtClean="0"/>
              <a:t> report being generated.  You can test this in isolation by creating raw data corresponding to the summary that you have prepared for the test of </a:t>
            </a:r>
            <a:r>
              <a:rPr lang="en-US" sz="1600" dirty="0" err="1" smtClean="0"/>
              <a:t>SatComms</a:t>
            </a:r>
            <a:r>
              <a:rPr lang="en-US" sz="1600" dirty="0" smtClean="0"/>
              <a:t> and checking that the </a:t>
            </a:r>
            <a:r>
              <a:rPr lang="en-US" sz="1600" dirty="0" err="1" smtClean="0"/>
              <a:t>WeatherStation</a:t>
            </a:r>
            <a:r>
              <a:rPr lang="en-US" sz="1600" dirty="0" smtClean="0"/>
              <a:t> object correctly produces this summary.</a:t>
            </a:r>
            <a:endParaRPr lang="en-US" sz="1600" dirty="0"/>
          </a:p>
        </p:txBody>
      </p:sp>
      <p:pic>
        <p:nvPicPr>
          <p:cNvPr id="7" name="Picture 6" descr="sequence-diagram-system-testing-ex-1.png"/>
          <p:cNvPicPr>
            <a:picLocks noChangeAspect="1"/>
          </p:cNvPicPr>
          <p:nvPr/>
        </p:nvPicPr>
        <p:blipFill>
          <a:blip r:embed="rId2"/>
          <a:stretch>
            <a:fillRect/>
          </a:stretch>
        </p:blipFill>
        <p:spPr>
          <a:xfrm>
            <a:off x="4909935" y="1219203"/>
            <a:ext cx="4099427" cy="245141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Guidelines for choosing test cases</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US" dirty="0" smtClean="0"/>
              <a:t>  Exhaustive testing, where every possible program execution sequence is tested, is impossible.  Thus, testing has to be based on a subset of possible test cases.  Some software companies have policies for choosing this subset.  Some guidelines for choosing a subset of test cases include:</a:t>
            </a:r>
          </a:p>
          <a:p>
            <a:pPr lvl="1"/>
            <a:r>
              <a:rPr lang="en-US" sz="1600" dirty="0" smtClean="0"/>
              <a:t>All system functions that are accessed through menus should be tested.</a:t>
            </a:r>
          </a:p>
          <a:p>
            <a:pPr lvl="1"/>
            <a:r>
              <a:rPr lang="en-US" sz="1600" dirty="0" smtClean="0"/>
              <a:t>Combinations of functions that are accessed through the same menu must be tested.</a:t>
            </a:r>
          </a:p>
          <a:p>
            <a:pPr lvl="1"/>
            <a:r>
              <a:rPr lang="en-US" sz="1600" dirty="0" smtClean="0"/>
              <a:t>Where user input is provided, all functions must be tested with both correct and incorrect input.</a:t>
            </a:r>
            <a:endParaRPr 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Mock quiz</a:t>
            </a:r>
            <a:endParaRPr lang="en-US" dirty="0"/>
          </a:p>
        </p:txBody>
      </p:sp>
      <p:sp>
        <p:nvSpPr>
          <p:cNvPr id="6" name="Text Placeholder 5"/>
          <p:cNvSpPr>
            <a:spLocks noGrp="1"/>
          </p:cNvSpPr>
          <p:nvPr>
            <p:ph type="body" sz="quarter" idx="10"/>
          </p:nvPr>
        </p:nvSpPr>
        <p:spPr/>
        <p:txBody>
          <a:bodyPr/>
          <a:lstStyle/>
          <a:p>
            <a:r>
              <a:rPr lang="en-GB" sz="2000" dirty="0" smtClean="0"/>
              <a:t>You work as a software tester in company ABC and you are tasked to develop a test case to test the security of the ``username’’ input box.  Develop a test case and test the security of the username input box.  Discuss with your friend(s).</a:t>
            </a:r>
            <a:endParaRPr lang="en-US" sz="2000" dirty="0"/>
          </a:p>
        </p:txBody>
      </p:sp>
      <p:pic>
        <p:nvPicPr>
          <p:cNvPr id="7" name="Picture 6" descr="exploits_of_a_mom.png"/>
          <p:cNvPicPr>
            <a:picLocks noChangeAspect="1"/>
          </p:cNvPicPr>
          <p:nvPr/>
        </p:nvPicPr>
        <p:blipFill>
          <a:blip r:embed="rId2"/>
          <a:stretch>
            <a:fillRect/>
          </a:stretch>
        </p:blipFill>
        <p:spPr>
          <a:xfrm>
            <a:off x="1608079" y="2522985"/>
            <a:ext cx="6435743" cy="1980972"/>
          </a:xfrm>
          <a:prstGeom prst="rect">
            <a:avLst/>
          </a:prstGeom>
        </p:spPr>
      </p:pic>
      <p:sp>
        <p:nvSpPr>
          <p:cNvPr id="8" name="TextBox 7"/>
          <p:cNvSpPr txBox="1"/>
          <p:nvPr/>
        </p:nvSpPr>
        <p:spPr>
          <a:xfrm>
            <a:off x="1597568" y="4508937"/>
            <a:ext cx="3005959" cy="307777"/>
          </a:xfrm>
          <a:prstGeom prst="rect">
            <a:avLst/>
          </a:prstGeom>
          <a:noFill/>
        </p:spPr>
        <p:txBody>
          <a:bodyPr wrap="square" rtlCol="0">
            <a:spAutoFit/>
          </a:bodyPr>
          <a:lstStyle/>
          <a:p>
            <a:r>
              <a:rPr lang="en-GB" sz="1400" i="1" dirty="0" smtClean="0"/>
              <a:t>Reference:  </a:t>
            </a:r>
            <a:r>
              <a:rPr lang="en-GB" sz="1400" i="1" dirty="0" smtClean="0">
                <a:hlinkClick r:id="rId3"/>
              </a:rPr>
              <a:t>https://xkcd.com/327</a:t>
            </a:r>
            <a:r>
              <a:rPr lang="en-GB" sz="1400" i="1" dirty="0" smtClean="0">
                <a:hlinkClick r:id="rId3"/>
              </a:rPr>
              <a:t>/</a:t>
            </a:r>
            <a:r>
              <a:rPr lang="en-GB" sz="1400" i="1" dirty="0" smtClean="0"/>
              <a:t> </a:t>
            </a:r>
            <a:endParaRPr lang="en-US" sz="1400" i="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Test-driven development</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US" dirty="0" smtClean="0"/>
              <a:t>  Test-driven development (TDD) is an approach to program development in which you interleave testing and code development.  </a:t>
            </a:r>
            <a:endParaRPr lang="en-US" dirty="0" smtClean="0"/>
          </a:p>
          <a:p>
            <a:pPr>
              <a:buFont typeface="Arial" pitchFamily="34" charset="0"/>
              <a:buChar char="•"/>
            </a:pPr>
            <a:r>
              <a:rPr lang="en-US" dirty="0" smtClean="0"/>
              <a:t> </a:t>
            </a:r>
            <a:r>
              <a:rPr lang="en-US" dirty="0" smtClean="0"/>
              <a:t> </a:t>
            </a:r>
            <a:r>
              <a:rPr lang="en-US" dirty="0" smtClean="0"/>
              <a:t>You </a:t>
            </a:r>
            <a:r>
              <a:rPr lang="en-US" dirty="0" smtClean="0"/>
              <a:t>develop code incrementally, along with a set of tests for that increment.  You don’t start working on the next increment until the code that you have developed passes all of its tests.  </a:t>
            </a:r>
            <a:endParaRPr lang="en-US" dirty="0" smtClean="0"/>
          </a:p>
          <a:p>
            <a:pPr>
              <a:buFont typeface="Arial" pitchFamily="34" charset="0"/>
              <a:buChar char="•"/>
            </a:pPr>
            <a:r>
              <a:rPr lang="en-US" dirty="0" smtClean="0"/>
              <a:t> </a:t>
            </a:r>
            <a:r>
              <a:rPr lang="en-US" dirty="0" smtClean="0"/>
              <a:t> </a:t>
            </a:r>
            <a:r>
              <a:rPr lang="en-US" dirty="0" smtClean="0"/>
              <a:t>TDD </a:t>
            </a:r>
            <a:r>
              <a:rPr lang="en-US" dirty="0" smtClean="0"/>
              <a:t>was introduced as part of the XP agile development method.  However, it has now gained mainstream acceptance and may be used in </a:t>
            </a:r>
            <a:r>
              <a:rPr lang="en-US" b="1" dirty="0" smtClean="0"/>
              <a:t>both agile and plan-based approaches</a:t>
            </a:r>
            <a:r>
              <a:rPr lang="en-US" dirty="0" smtClean="0"/>
              <a:t>.</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TDD process</a:t>
            </a:r>
            <a:endParaRPr lang="en-US" dirty="0"/>
          </a:p>
        </p:txBody>
      </p:sp>
      <p:sp>
        <p:nvSpPr>
          <p:cNvPr id="6" name="Text Placeholder 5"/>
          <p:cNvSpPr>
            <a:spLocks noGrp="1"/>
          </p:cNvSpPr>
          <p:nvPr>
            <p:ph type="body" sz="quarter" idx="10"/>
          </p:nvPr>
        </p:nvSpPr>
        <p:spPr>
          <a:xfrm>
            <a:off x="628650" y="1319099"/>
            <a:ext cx="7732924" cy="3289187"/>
          </a:xfrm>
        </p:spPr>
        <p:txBody>
          <a:bodyPr/>
          <a:lstStyle/>
          <a:p>
            <a:pPr>
              <a:buFont typeface="Arial" pitchFamily="34" charset="0"/>
              <a:buChar char="•"/>
            </a:pPr>
            <a:r>
              <a:rPr lang="en-US" dirty="0" smtClean="0"/>
              <a:t>  The steps in the process are as follows:</a:t>
            </a:r>
          </a:p>
          <a:p>
            <a:pPr lvl="1"/>
            <a:r>
              <a:rPr lang="en-US" sz="1600" dirty="0" smtClean="0"/>
              <a:t>Start by identifying the increment or functionality that is required.  This should normally be small and implementable in a few lines of code.</a:t>
            </a:r>
          </a:p>
          <a:p>
            <a:pPr lvl="1"/>
            <a:r>
              <a:rPr lang="en-US" sz="1600" dirty="0" smtClean="0"/>
              <a:t>Write a test for this functionality and implement it as an automated test.  This means that the test can be executed and will report whether or not it has passed or failed.</a:t>
            </a:r>
          </a:p>
          <a:p>
            <a:pPr lvl="1"/>
            <a:r>
              <a:rPr lang="en-US" sz="1600" dirty="0" smtClean="0"/>
              <a:t>Run the test, along with all other tests that have been implemented.  Initially, you have not implemented the functionality, so the new test will fail.  This is deliberate as it shows that the test adds something to the test set.</a:t>
            </a:r>
          </a:p>
          <a:p>
            <a:pPr lvl="1"/>
            <a:r>
              <a:rPr lang="en-US" sz="1600" dirty="0" smtClean="0"/>
              <a:t>Implement the functionality and re-run the test.  This may involve refactoring existing code to improve it and add new code to what’s already there.</a:t>
            </a:r>
          </a:p>
          <a:p>
            <a:pPr lvl="1"/>
            <a:r>
              <a:rPr lang="en-US" sz="1600" dirty="0" smtClean="0"/>
              <a:t>Once all tests run successfully, move on to implement the next chunk of functionality.</a:t>
            </a:r>
            <a:endParaRPr lang="en-US" sz="1600" dirty="0"/>
          </a:p>
        </p:txBody>
      </p:sp>
      <p:pic>
        <p:nvPicPr>
          <p:cNvPr id="4" name="Picture 3" descr="test-driven-development.png"/>
          <p:cNvPicPr>
            <a:picLocks noChangeAspect="1"/>
          </p:cNvPicPr>
          <p:nvPr/>
        </p:nvPicPr>
        <p:blipFill>
          <a:blip r:embed="rId2"/>
          <a:stretch>
            <a:fillRect/>
          </a:stretch>
        </p:blipFill>
        <p:spPr>
          <a:xfrm>
            <a:off x="4777610" y="275771"/>
            <a:ext cx="4167521" cy="12613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Learning objectives</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US" dirty="0" smtClean="0"/>
              <a:t>  Understand the stages of testing from testing during development to acceptance testing by customers.</a:t>
            </a:r>
          </a:p>
          <a:p>
            <a:pPr>
              <a:buFont typeface="Arial" pitchFamily="34" charset="0"/>
              <a:buChar char="•"/>
            </a:pPr>
            <a:r>
              <a:rPr lang="en-US" dirty="0" smtClean="0"/>
              <a:t>  Discuss techniques that help you choose test cases that are geared towards discovering program defects.</a:t>
            </a:r>
          </a:p>
          <a:p>
            <a:pPr>
              <a:buFont typeface="Arial" pitchFamily="34" charset="0"/>
              <a:buChar char="•"/>
            </a:pPr>
            <a:r>
              <a:rPr lang="en-US" dirty="0" smtClean="0"/>
              <a:t>  Understand test-first development.</a:t>
            </a:r>
          </a:p>
          <a:p>
            <a:pPr>
              <a:buFont typeface="Arial" pitchFamily="34" charset="0"/>
              <a:buChar char="•"/>
            </a:pPr>
            <a:r>
              <a:rPr lang="en-US" dirty="0" smtClean="0"/>
              <a:t>  Discuss three distinct approaches of testing.</a:t>
            </a:r>
          </a:p>
          <a:p>
            <a:pPr>
              <a:buFont typeface="Arial" pitchFamily="34" charset="0"/>
              <a:buChar char="•"/>
            </a:pPr>
            <a:r>
              <a:rPr lang="en-US" dirty="0" smtClean="0"/>
              <a:t>  Compare between development testing and user testing.</a:t>
            </a:r>
            <a:endParaRPr lang="en-US" dirty="0"/>
          </a:p>
        </p:txBody>
      </p:sp>
      <p:sp>
        <p:nvSpPr>
          <p:cNvPr id="4" name="TextBox 3"/>
          <p:cNvSpPr txBox="1"/>
          <p:nvPr/>
        </p:nvSpPr>
        <p:spPr>
          <a:xfrm>
            <a:off x="615409" y="3917872"/>
            <a:ext cx="7810133" cy="584775"/>
          </a:xfrm>
          <a:prstGeom prst="rect">
            <a:avLst/>
          </a:prstGeom>
          <a:noFill/>
        </p:spPr>
        <p:txBody>
          <a:bodyPr wrap="square" rtlCol="0">
            <a:spAutoFit/>
          </a:bodyPr>
          <a:lstStyle/>
          <a:p>
            <a:r>
              <a:rPr lang="en-US" sz="1600" i="1" dirty="0" smtClean="0"/>
              <a:t>Reference: Ian Sommerville, Software Engineering – Chapter 8 Software Testing, 10</a:t>
            </a:r>
            <a:r>
              <a:rPr lang="en-US" sz="1600" i="1" baseline="30000" dirty="0" smtClean="0"/>
              <a:t>th</a:t>
            </a:r>
            <a:r>
              <a:rPr lang="en-US" sz="1600" i="1" dirty="0" smtClean="0"/>
              <a:t> edition, Pearson, 2015.</a:t>
            </a:r>
            <a:endParaRPr lang="en-US" sz="1600" i="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Benefits of test-driven development</a:t>
            </a:r>
            <a:endParaRPr lang="en-US" dirty="0"/>
          </a:p>
        </p:txBody>
      </p:sp>
      <p:sp>
        <p:nvSpPr>
          <p:cNvPr id="6" name="Text Placeholder 5"/>
          <p:cNvSpPr>
            <a:spLocks noGrp="1"/>
          </p:cNvSpPr>
          <p:nvPr>
            <p:ph type="body" sz="quarter" idx="10"/>
          </p:nvPr>
        </p:nvSpPr>
        <p:spPr>
          <a:xfrm>
            <a:off x="628650" y="1239272"/>
            <a:ext cx="7732924" cy="3369015"/>
          </a:xfrm>
        </p:spPr>
        <p:txBody>
          <a:bodyPr/>
          <a:lstStyle/>
          <a:p>
            <a:pPr>
              <a:buFont typeface="Arial" pitchFamily="34" charset="0"/>
              <a:buChar char="•"/>
            </a:pPr>
            <a:r>
              <a:rPr lang="en-US" dirty="0" smtClean="0"/>
              <a:t>  The benefits of TDD are:</a:t>
            </a:r>
          </a:p>
          <a:p>
            <a:pPr lvl="1"/>
            <a:r>
              <a:rPr lang="en-US" sz="1600" b="1" dirty="0" smtClean="0"/>
              <a:t>Code coverage</a:t>
            </a:r>
            <a:r>
              <a:rPr lang="en-US" sz="1600" dirty="0" smtClean="0"/>
              <a:t>.  In principle, every code segment that you write should have at least one associated test.  Thus, you can be confident that all of the code in the system has actually been executed.  Code is tested as it is written, so defects are discovered early in the development process.</a:t>
            </a:r>
          </a:p>
          <a:p>
            <a:pPr lvl="1"/>
            <a:r>
              <a:rPr lang="en-US" sz="1600" b="1" dirty="0" smtClean="0"/>
              <a:t>Regression testing</a:t>
            </a:r>
            <a:r>
              <a:rPr lang="en-US" sz="1600" dirty="0" smtClean="0"/>
              <a:t>.  A test suite is developed incrementally as a program is developing.  You can always run regression tests to check that changes to the program have not introduced new bugs.</a:t>
            </a:r>
          </a:p>
          <a:p>
            <a:pPr lvl="1"/>
            <a:r>
              <a:rPr lang="en-US" sz="1600" b="1" dirty="0" smtClean="0"/>
              <a:t>Simplified debugging</a:t>
            </a:r>
            <a:r>
              <a:rPr lang="en-US" sz="1600" dirty="0" smtClean="0"/>
              <a:t>.  When a test fails, it should be obvious where the problem lies.  The newly written code needs to be checked and modified.  You do not need to use debugging tools to locate the problem.</a:t>
            </a:r>
          </a:p>
          <a:p>
            <a:pPr lvl="1"/>
            <a:r>
              <a:rPr lang="en-US" sz="1600" b="1" dirty="0" smtClean="0"/>
              <a:t>System documentation</a:t>
            </a:r>
            <a:r>
              <a:rPr lang="en-US" sz="1600" dirty="0" smtClean="0"/>
              <a:t>.  The tests themselves act as a form of documentation that describe what the code should be doing.  Reading the tests can make it easier to understand the code.</a:t>
            </a:r>
            <a:endParaRPr lang="en-US" sz="1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Performance testing</a:t>
            </a:r>
            <a:endParaRPr lang="en-US" dirty="0"/>
          </a:p>
        </p:txBody>
      </p:sp>
      <p:sp>
        <p:nvSpPr>
          <p:cNvPr id="6" name="Text Placeholder 5"/>
          <p:cNvSpPr>
            <a:spLocks noGrp="1"/>
          </p:cNvSpPr>
          <p:nvPr>
            <p:ph type="body" sz="quarter" idx="10"/>
          </p:nvPr>
        </p:nvSpPr>
        <p:spPr>
          <a:xfrm>
            <a:off x="628649" y="1319099"/>
            <a:ext cx="7985579" cy="2988581"/>
          </a:xfrm>
        </p:spPr>
        <p:txBody>
          <a:bodyPr/>
          <a:lstStyle/>
          <a:p>
            <a:pPr>
              <a:buFont typeface="Arial" pitchFamily="34" charset="0"/>
              <a:buChar char="•"/>
            </a:pPr>
            <a:r>
              <a:rPr lang="en-US" dirty="0" smtClean="0"/>
              <a:t>  Once a system has been completely integrated, it is possible to test for emergent properties, such as performance and reliability.  Performance tests have to be designed to ensure that the system can process its intended load.  This usually involve running a series of tests where you increase the load until the system performance becomes unacceptable.  This approach is also known as </a:t>
            </a:r>
            <a:r>
              <a:rPr lang="en-US" b="1" dirty="0" smtClean="0"/>
              <a:t>stress testing</a:t>
            </a:r>
            <a:r>
              <a:rPr lang="en-US" dirty="0" smtClean="0"/>
              <a:t>.</a:t>
            </a:r>
          </a:p>
          <a:p>
            <a:pPr>
              <a:buFont typeface="Arial" pitchFamily="34" charset="0"/>
              <a:buChar char="•"/>
            </a:pPr>
            <a:r>
              <a:rPr lang="en-US" dirty="0" smtClean="0"/>
              <a:t>  </a:t>
            </a:r>
            <a:r>
              <a:rPr lang="en-US" b="1" dirty="0" smtClean="0"/>
              <a:t>Stress testing</a:t>
            </a:r>
            <a:r>
              <a:rPr lang="en-US" dirty="0" smtClean="0"/>
              <a:t> helps to:</a:t>
            </a:r>
          </a:p>
          <a:p>
            <a:pPr lvl="1"/>
            <a:r>
              <a:rPr lang="en-US" sz="1600" dirty="0" smtClean="0"/>
              <a:t>Test the failure behaviour of the system.  Stress testing checks that overloading the system causes it to ``fail-soft’’ rather than collapse under its load.</a:t>
            </a:r>
          </a:p>
          <a:p>
            <a:pPr lvl="1"/>
            <a:r>
              <a:rPr lang="en-US" sz="1600" dirty="0" smtClean="0"/>
              <a:t>Reveal defects that only show up when the system is fully loaded.  Although it can be argued that these defects are unlikely to cause system failures in normal use, there may be unusual combinations of circumstances that the stress testing replicates.</a:t>
            </a:r>
            <a:endParaRPr lang="en-US" sz="1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User testing</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US" dirty="0" smtClean="0"/>
              <a:t>  User or customer testing is a stage in the testing process in which users or customers provide input and advice on system testing.  There are three types of user testing:</a:t>
            </a:r>
          </a:p>
          <a:p>
            <a:pPr lvl="1"/>
            <a:r>
              <a:rPr lang="en-US" sz="1600" b="1" dirty="0" smtClean="0"/>
              <a:t>Alpha testing</a:t>
            </a:r>
            <a:r>
              <a:rPr lang="en-US" sz="1600" dirty="0" smtClean="0"/>
              <a:t>, where a selected group of software users work closely with the development team to test early releases of the software.</a:t>
            </a:r>
          </a:p>
          <a:p>
            <a:pPr lvl="1"/>
            <a:r>
              <a:rPr lang="en-US" sz="1600" b="1" dirty="0" smtClean="0"/>
              <a:t>Beta testing</a:t>
            </a:r>
            <a:r>
              <a:rPr lang="en-US" sz="1600" dirty="0" smtClean="0"/>
              <a:t>, where a release of the software is made available to a larger group of users to allow them to experiment and to raise problems that they discover with the system developers.</a:t>
            </a:r>
          </a:p>
          <a:p>
            <a:pPr lvl="1"/>
            <a:r>
              <a:rPr lang="en-US" sz="1600" b="1" dirty="0" smtClean="0"/>
              <a:t>Acceptance testing</a:t>
            </a:r>
            <a:r>
              <a:rPr lang="en-US" sz="1600" dirty="0" smtClean="0"/>
              <a:t>, where customers test a system to decide whether or not it is ready to be accepted from the system developers and deployed in the customer environment.</a:t>
            </a:r>
            <a:endParaRPr lang="en-US" sz="16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Alpha testing</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US" dirty="0" smtClean="0"/>
              <a:t>  In alpha testing, users and developers work together to test a system as it is being developed.  This means that the users can identify problems and issues that are not readily apparent to the development testing team.  </a:t>
            </a:r>
          </a:p>
          <a:p>
            <a:endParaRPr lang="en-US" dirty="0" smtClean="0"/>
          </a:p>
          <a:p>
            <a:pPr>
              <a:buFont typeface="Arial" pitchFamily="34" charset="0"/>
              <a:buChar char="•"/>
            </a:pPr>
            <a:r>
              <a:rPr lang="en-US" dirty="0" smtClean="0"/>
              <a:t>  Alpha testing is often used when developing software products, e.g., computer games, or apps.  Experienced users of these products may be willing to get involved in the alpha testing process because it gives them early information about new system features that they can exploit.  It also reduces the risk that unanticipated changes to the software will have disruptive effects on their business.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Beta testing</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US" dirty="0" smtClean="0"/>
              <a:t>  Beta testing takes place when an early, sometimes unfinished, release of a software system is made available to a larger group of customers and users for evaluation.  Beta testers may be a selected group of customers who are early adopters of the system.  Alternatively, the software may be made publicly available for use by anyone who is interested in experimenting with it.</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Acceptance testing</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US" dirty="0" smtClean="0"/>
              <a:t>  Acceptance testing is an inherent part of custom systems development.  Customers test a system, using their own data, and decide if it should be accepted from the system developer.  Acceptance implies that final payment should be made for the software.</a:t>
            </a:r>
            <a:endParaRPr lang="en-US" dirty="0"/>
          </a:p>
        </p:txBody>
      </p:sp>
      <p:pic>
        <p:nvPicPr>
          <p:cNvPr id="4" name="Picture 3" descr="acceptance-testing-process.png"/>
          <p:cNvPicPr>
            <a:picLocks noChangeAspect="1"/>
          </p:cNvPicPr>
          <p:nvPr/>
        </p:nvPicPr>
        <p:blipFill>
          <a:blip r:embed="rId2"/>
          <a:stretch>
            <a:fillRect/>
          </a:stretch>
        </p:blipFill>
        <p:spPr>
          <a:xfrm>
            <a:off x="769011" y="2600448"/>
            <a:ext cx="7796008" cy="149858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Stages in the acceptance testing process</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US" dirty="0" smtClean="0"/>
              <a:t>  There are six stages in the acceptance testing process:</a:t>
            </a:r>
          </a:p>
          <a:p>
            <a:pPr lvl="1"/>
            <a:r>
              <a:rPr lang="en-US" sz="1600" b="1" dirty="0" smtClean="0"/>
              <a:t>Define acceptance criteria</a:t>
            </a:r>
            <a:r>
              <a:rPr lang="en-US" sz="1600" dirty="0" smtClean="0"/>
              <a:t>.  This stage should ideally take place early in the process before the contract for the system is signed.</a:t>
            </a:r>
          </a:p>
          <a:p>
            <a:pPr lvl="1"/>
            <a:r>
              <a:rPr lang="en-US" sz="1600" b="1" dirty="0" smtClean="0"/>
              <a:t>Plan acceptance testing</a:t>
            </a:r>
            <a:r>
              <a:rPr lang="en-US" sz="1600" dirty="0" smtClean="0"/>
              <a:t>.  This stage involves deciding on the resources, time, and budget for acceptance testing and establishing a testing schedule.</a:t>
            </a:r>
          </a:p>
          <a:p>
            <a:pPr lvl="1"/>
            <a:r>
              <a:rPr lang="en-US" sz="1600" b="1" dirty="0" smtClean="0"/>
              <a:t>Derive acceptance tests</a:t>
            </a:r>
            <a:r>
              <a:rPr lang="en-US" sz="1600" dirty="0" smtClean="0"/>
              <a:t>.  Once the acceptance criteria have been established, tests have to be designed to check whether or not a system is acceptable.  Acceptance tests should aim to test both the functional and non-functional requirements.</a:t>
            </a:r>
          </a:p>
          <a:p>
            <a:pPr lvl="1"/>
            <a:r>
              <a:rPr lang="en-US" sz="1600" b="1" dirty="0" smtClean="0"/>
              <a:t>Run acceptance tests</a:t>
            </a:r>
            <a:r>
              <a:rPr lang="en-US" sz="1600" dirty="0" smtClean="0"/>
              <a:t>.  The agreed acceptance tests are executed on the system.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Stages in the acceptance testing process</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US" dirty="0" smtClean="0"/>
              <a:t> There are six stages in the acceptance testing process (cont’d):</a:t>
            </a:r>
          </a:p>
          <a:p>
            <a:pPr lvl="1"/>
            <a:r>
              <a:rPr lang="en-US" sz="1600" b="1" dirty="0" smtClean="0"/>
              <a:t>Negotiate test results</a:t>
            </a:r>
            <a:r>
              <a:rPr lang="en-US" sz="1600" dirty="0" smtClean="0"/>
              <a:t>.  It is unlikely that all of the defined acceptance tests will pass and that there will be no problems with the system.  If this is the case, then acceptance testing is complete and handed over.  However, some problems will be discovered, so the customer and developer have to negotiate to decide if the system is good enough to be used.</a:t>
            </a:r>
          </a:p>
          <a:p>
            <a:pPr lvl="1"/>
            <a:r>
              <a:rPr lang="en-US" sz="1600" b="1" dirty="0" smtClean="0"/>
              <a:t>Reject / accept system</a:t>
            </a:r>
            <a:r>
              <a:rPr lang="en-US" sz="1600" dirty="0" smtClean="0"/>
              <a:t>.  This stage involves a meeting between the developers and the customer to decide on whether or not the system should be accepted.  If the system is not good enough for use, then further development is required to fix the identified problems.  Once complete, the acceptance testing phase is repeated.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Lessons learned</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US" dirty="0" smtClean="0"/>
              <a:t>  Testing can only show the presence of errors in a program.  It cannot show that there are no remaining faults.</a:t>
            </a:r>
          </a:p>
          <a:p>
            <a:pPr>
              <a:buFont typeface="Arial" pitchFamily="34" charset="0"/>
              <a:buChar char="•"/>
            </a:pPr>
            <a:r>
              <a:rPr lang="en-US" dirty="0" smtClean="0"/>
              <a:t>  Development testing is the responsibility of the software development team.  A separate team should be responsible for testing a system before it is released to customers.  In the user testing process, customers or system users provide test data and check that tests are successful.</a:t>
            </a:r>
          </a:p>
          <a:p>
            <a:pPr>
              <a:buFont typeface="Arial" pitchFamily="34" charset="0"/>
              <a:buChar char="•"/>
            </a:pPr>
            <a:r>
              <a:rPr lang="en-US" dirty="0" smtClean="0"/>
              <a:t>  Development testing includes unit testing in which you test individual objects and methods, component testing in which you test related groups of objects, and system testing in which you test partial or complete systems.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Lessons learned</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US" dirty="0" smtClean="0"/>
              <a:t>  Test-first development is an approach to development where tests are written before the code is to be tested.  Small code changes are made, and the code is </a:t>
            </a:r>
            <a:r>
              <a:rPr lang="en-US" dirty="0" err="1" smtClean="0"/>
              <a:t>refactored</a:t>
            </a:r>
            <a:r>
              <a:rPr lang="en-US" dirty="0" smtClean="0"/>
              <a:t> until all tests execute successfully.</a:t>
            </a:r>
          </a:p>
          <a:p>
            <a:pPr>
              <a:buFont typeface="Arial" pitchFamily="34" charset="0"/>
              <a:buChar char="•"/>
            </a:pPr>
            <a:r>
              <a:rPr lang="en-US" dirty="0" smtClean="0"/>
              <a:t>  Acceptance testing is a user testing process in which the aim is to decide if the software is good enough to be deployed and used in its planned operational environment.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Outline of lecture</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US" dirty="0" smtClean="0"/>
              <a:t>  Describe component testing.</a:t>
            </a:r>
          </a:p>
          <a:p>
            <a:pPr>
              <a:buFont typeface="Arial" pitchFamily="34" charset="0"/>
              <a:buChar char="•"/>
            </a:pPr>
            <a:r>
              <a:rPr lang="en-GB" dirty="0" smtClean="0"/>
              <a:t>  Describe interface testing.</a:t>
            </a:r>
            <a:endParaRPr lang="en-US" dirty="0" smtClean="0"/>
          </a:p>
          <a:p>
            <a:pPr>
              <a:buFont typeface="Arial" pitchFamily="34" charset="0"/>
              <a:buChar char="•"/>
            </a:pPr>
            <a:r>
              <a:rPr lang="en-US" dirty="0" smtClean="0"/>
              <a:t>  Introduce test-first development.</a:t>
            </a:r>
          </a:p>
          <a:p>
            <a:pPr>
              <a:buFont typeface="Arial" pitchFamily="34" charset="0"/>
              <a:buChar char="•"/>
            </a:pPr>
            <a:r>
              <a:rPr lang="en-US" dirty="0" smtClean="0"/>
              <a:t>  Describe performance testing and acceptance testing.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Component testing</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US" dirty="0" smtClean="0"/>
              <a:t>  Software components are often made up of several interacting objects.  You access the functionality of these objects through component interfaces.  </a:t>
            </a:r>
            <a:endParaRPr lang="en-US" dirty="0" smtClean="0"/>
          </a:p>
          <a:p>
            <a:pPr>
              <a:buFont typeface="Arial" pitchFamily="34" charset="0"/>
              <a:buChar char="•"/>
            </a:pPr>
            <a:r>
              <a:rPr lang="en-US" dirty="0" smtClean="0"/>
              <a:t> </a:t>
            </a:r>
            <a:r>
              <a:rPr lang="en-US" dirty="0" smtClean="0"/>
              <a:t> </a:t>
            </a:r>
            <a:r>
              <a:rPr lang="en-US" dirty="0" smtClean="0"/>
              <a:t>Testing </a:t>
            </a:r>
            <a:r>
              <a:rPr lang="en-US" dirty="0" smtClean="0"/>
              <a:t>composite components should therefore focus on showing that the </a:t>
            </a:r>
            <a:r>
              <a:rPr lang="en-US" b="1" dirty="0" smtClean="0"/>
              <a:t>component interface or interfaces behave according to specification</a:t>
            </a:r>
            <a:r>
              <a:rPr lang="en-US" dirty="0" smtClean="0"/>
              <a:t>.  </a:t>
            </a:r>
            <a:endParaRPr lang="en-US" dirty="0" smtClean="0"/>
          </a:p>
          <a:p>
            <a:pPr>
              <a:buFont typeface="Arial" pitchFamily="34" charset="0"/>
              <a:buChar char="•"/>
            </a:pPr>
            <a:r>
              <a:rPr lang="en-US" dirty="0" smtClean="0"/>
              <a:t> </a:t>
            </a:r>
            <a:r>
              <a:rPr lang="en-US" dirty="0" smtClean="0"/>
              <a:t> </a:t>
            </a:r>
            <a:r>
              <a:rPr lang="en-US" dirty="0" smtClean="0"/>
              <a:t>At </a:t>
            </a:r>
            <a:r>
              <a:rPr lang="en-US" dirty="0" smtClean="0"/>
              <a:t>this point of the testing process, you can assume that unit tests on the individual objects within the component have been completed.</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Types of interface errors</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US" dirty="0" smtClean="0"/>
              <a:t>  There are different types of interfaces between program components and, consequently, different types of </a:t>
            </a:r>
            <a:r>
              <a:rPr lang="en-US" b="1" dirty="0" smtClean="0"/>
              <a:t>interface </a:t>
            </a:r>
            <a:r>
              <a:rPr lang="en-US" b="1" dirty="0" smtClean="0"/>
              <a:t>errors </a:t>
            </a:r>
            <a:r>
              <a:rPr lang="en-US" dirty="0" smtClean="0"/>
              <a:t>that can occur:</a:t>
            </a:r>
          </a:p>
          <a:p>
            <a:pPr lvl="1"/>
            <a:r>
              <a:rPr lang="en-US" sz="1600" b="1" dirty="0" smtClean="0"/>
              <a:t>Parameter interfaces</a:t>
            </a:r>
            <a:r>
              <a:rPr lang="en-US" sz="1600" dirty="0" smtClean="0"/>
              <a:t>.  These are interfaces in which data or sometimes function references are passed from one component to another.  Methods in an object have a parameter interface.</a:t>
            </a:r>
          </a:p>
          <a:p>
            <a:pPr lvl="1"/>
            <a:r>
              <a:rPr lang="en-US" sz="1600" b="1" dirty="0" smtClean="0"/>
              <a:t>Shared memory interfaces</a:t>
            </a:r>
            <a:r>
              <a:rPr lang="en-US" sz="1600" dirty="0" smtClean="0"/>
              <a:t>.  These are interfaces in which a block of memory is shared between components.  Data is placed in memory by one component and retrieved from there by other components.  Commonly used in embedded systems, e.g., sensors that generate data that is retrieved and processed by other system components.</a:t>
            </a: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Types of interface errors</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US" dirty="0" smtClean="0"/>
              <a:t>  There are different types of interfaces between program components and, consequently, different types of interface error that can occur (cont’d):</a:t>
            </a:r>
          </a:p>
          <a:p>
            <a:pPr lvl="1"/>
            <a:r>
              <a:rPr lang="en-US" sz="1600" b="1" dirty="0" smtClean="0"/>
              <a:t>Procedural interfaces</a:t>
            </a:r>
            <a:r>
              <a:rPr lang="en-US" sz="1600" dirty="0" smtClean="0"/>
              <a:t>.  These are interfaces in which one component encapsulates a set of procedures that can be called by other components.</a:t>
            </a:r>
          </a:p>
          <a:p>
            <a:pPr lvl="1"/>
            <a:r>
              <a:rPr lang="en-US" sz="1600" b="1" dirty="0" smtClean="0"/>
              <a:t>Message passing interfaces</a:t>
            </a:r>
            <a:r>
              <a:rPr lang="en-US" sz="1600" dirty="0" smtClean="0"/>
              <a:t>.  These are interfaces in which one component requests a service from another component by passing a message to it.  A return message includes the results of executing the service.  Commonly found in client-server systems, service-oriented architectures.</a:t>
            </a: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Mock quiz</a:t>
            </a:r>
            <a:endParaRPr lang="en-US" dirty="0"/>
          </a:p>
        </p:txBody>
      </p:sp>
      <p:sp>
        <p:nvSpPr>
          <p:cNvPr id="6" name="Text Placeholder 5"/>
          <p:cNvSpPr>
            <a:spLocks noGrp="1"/>
          </p:cNvSpPr>
          <p:nvPr>
            <p:ph type="body" sz="quarter" idx="10"/>
          </p:nvPr>
        </p:nvSpPr>
        <p:spPr>
          <a:xfrm>
            <a:off x="628650" y="1319099"/>
            <a:ext cx="7732924" cy="3168818"/>
          </a:xfrm>
        </p:spPr>
        <p:txBody>
          <a:bodyPr/>
          <a:lstStyle/>
          <a:p>
            <a:pPr marL="457200" indent="-457200"/>
            <a:r>
              <a:rPr lang="en-GB" sz="2000" dirty="0" smtClean="0"/>
              <a:t>Consider 2 functions as shown below:</a:t>
            </a:r>
          </a:p>
          <a:p>
            <a:pPr marL="457200" indent="-457200"/>
            <a:endParaRPr lang="en-GB" sz="2000" dirty="0" smtClean="0"/>
          </a:p>
          <a:p>
            <a:pPr marL="457200" indent="-457200"/>
            <a:endParaRPr lang="en-GB" sz="2000" dirty="0" smtClean="0"/>
          </a:p>
          <a:p>
            <a:pPr marL="457200" indent="-457200"/>
            <a:endParaRPr lang="en-GB" sz="2000" dirty="0" smtClean="0"/>
          </a:p>
          <a:p>
            <a:pPr marL="457200" indent="-457200"/>
            <a:endParaRPr lang="en-GB" sz="2000" dirty="0" smtClean="0"/>
          </a:p>
          <a:p>
            <a:pPr marL="457200" indent="-457200"/>
            <a:endParaRPr lang="en-GB" sz="2000" dirty="0" smtClean="0"/>
          </a:p>
          <a:p>
            <a:pPr marL="457200" indent="-457200"/>
            <a:r>
              <a:rPr lang="en-GB" sz="2000" dirty="0" smtClean="0"/>
              <a:t>What problems will arise from using this code?</a:t>
            </a:r>
          </a:p>
          <a:p>
            <a:pPr marL="457200" indent="-457200"/>
            <a:r>
              <a:rPr lang="en-GB" sz="2000" dirty="0" smtClean="0"/>
              <a:t>	</a:t>
            </a:r>
            <a:endParaRPr lang="en-GB" sz="2000" dirty="0" smtClean="0"/>
          </a:p>
        </p:txBody>
      </p:sp>
      <p:sp>
        <p:nvSpPr>
          <p:cNvPr id="7" name="TextBox 6"/>
          <p:cNvSpPr txBox="1"/>
          <p:nvPr/>
        </p:nvSpPr>
        <p:spPr>
          <a:xfrm>
            <a:off x="1376855" y="1870846"/>
            <a:ext cx="2753711"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smtClean="0"/>
              <a:t>d</a:t>
            </a:r>
            <a:r>
              <a:rPr lang="en-GB" dirty="0" smtClean="0"/>
              <a:t>ouble </a:t>
            </a:r>
            <a:r>
              <a:rPr lang="en-GB" b="1" dirty="0" smtClean="0"/>
              <a:t>square</a:t>
            </a:r>
            <a:r>
              <a:rPr lang="en-GB" dirty="0" smtClean="0"/>
              <a:t>(double x) {</a:t>
            </a:r>
          </a:p>
          <a:p>
            <a:r>
              <a:rPr lang="en-GB" dirty="0" smtClean="0"/>
              <a:t>	</a:t>
            </a:r>
            <a:r>
              <a:rPr lang="en-GB" dirty="0" smtClean="0"/>
              <a:t>return (x*x);</a:t>
            </a:r>
          </a:p>
          <a:p>
            <a:r>
              <a:rPr lang="en-GB" dirty="0" smtClean="0"/>
              <a:t>}</a:t>
            </a:r>
            <a:endParaRPr lang="en-US" dirty="0"/>
          </a:p>
        </p:txBody>
      </p:sp>
      <p:sp>
        <p:nvSpPr>
          <p:cNvPr id="8" name="TextBox 7"/>
          <p:cNvSpPr txBox="1"/>
          <p:nvPr/>
        </p:nvSpPr>
        <p:spPr>
          <a:xfrm>
            <a:off x="4593021" y="1881356"/>
            <a:ext cx="3037489"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err="1" smtClean="0"/>
              <a:t>i</a:t>
            </a:r>
            <a:r>
              <a:rPr lang="en-GB" dirty="0" err="1" smtClean="0"/>
              <a:t>nt</a:t>
            </a:r>
            <a:r>
              <a:rPr lang="en-GB" dirty="0" smtClean="0"/>
              <a:t> </a:t>
            </a:r>
            <a:r>
              <a:rPr lang="en-GB" b="1" dirty="0" err="1" smtClean="0"/>
              <a:t>double_square</a:t>
            </a:r>
            <a:r>
              <a:rPr lang="en-GB" dirty="0" smtClean="0"/>
              <a:t>(</a:t>
            </a:r>
            <a:r>
              <a:rPr lang="en-GB" dirty="0" err="1" smtClean="0"/>
              <a:t>int</a:t>
            </a:r>
            <a:r>
              <a:rPr lang="en-GB" dirty="0" smtClean="0"/>
              <a:t> y) {</a:t>
            </a:r>
          </a:p>
          <a:p>
            <a:r>
              <a:rPr lang="en-GB" dirty="0" smtClean="0"/>
              <a:t>	</a:t>
            </a:r>
            <a:r>
              <a:rPr lang="en-GB" dirty="0" smtClean="0"/>
              <a:t>double </a:t>
            </a:r>
            <a:r>
              <a:rPr lang="en-GB" dirty="0" err="1" smtClean="0"/>
              <a:t>s1</a:t>
            </a:r>
            <a:r>
              <a:rPr lang="en-GB" dirty="0" smtClean="0"/>
              <a:t> = square(y);</a:t>
            </a:r>
          </a:p>
          <a:p>
            <a:r>
              <a:rPr lang="en-GB" dirty="0" smtClean="0"/>
              <a:t>	</a:t>
            </a:r>
            <a:r>
              <a:rPr lang="en-GB" dirty="0" smtClean="0"/>
              <a:t>double </a:t>
            </a:r>
            <a:r>
              <a:rPr lang="en-GB" dirty="0" err="1" smtClean="0"/>
              <a:t>s2</a:t>
            </a:r>
            <a:r>
              <a:rPr lang="en-GB" dirty="0" smtClean="0"/>
              <a:t> = square(y);</a:t>
            </a:r>
          </a:p>
          <a:p>
            <a:r>
              <a:rPr lang="en-GB" dirty="0" smtClean="0"/>
              <a:t>	</a:t>
            </a:r>
            <a:r>
              <a:rPr lang="en-GB" dirty="0" smtClean="0"/>
              <a:t>return (</a:t>
            </a:r>
            <a:r>
              <a:rPr lang="en-GB" dirty="0" err="1" smtClean="0"/>
              <a:t>s1</a:t>
            </a:r>
            <a:r>
              <a:rPr lang="en-GB" dirty="0" smtClean="0"/>
              <a:t> * </a:t>
            </a:r>
            <a:r>
              <a:rPr lang="en-GB" dirty="0" err="1" smtClean="0"/>
              <a:t>s2</a:t>
            </a:r>
            <a:r>
              <a:rPr lang="en-GB" dirty="0" smtClean="0"/>
              <a:t>);</a:t>
            </a:r>
          </a:p>
          <a:p>
            <a:r>
              <a:rPr lang="en-GB" dirty="0" smtClean="0"/>
              <a:t>}</a:t>
            </a:r>
            <a:endParaRPr lang="en-US" dirty="0"/>
          </a:p>
        </p:txBody>
      </p:sp>
      <p:cxnSp>
        <p:nvCxnSpPr>
          <p:cNvPr id="10" name="Straight Arrow Connector 9"/>
          <p:cNvCxnSpPr>
            <a:endCxn id="8" idx="2"/>
          </p:cNvCxnSpPr>
          <p:nvPr/>
        </p:nvCxnSpPr>
        <p:spPr>
          <a:xfrm flipV="1">
            <a:off x="4016829" y="3358684"/>
            <a:ext cx="2094937" cy="37511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Classes of errors</a:t>
            </a:r>
            <a:endParaRPr lang="en-US" dirty="0"/>
          </a:p>
        </p:txBody>
      </p:sp>
      <p:sp>
        <p:nvSpPr>
          <p:cNvPr id="6" name="Text Placeholder 5"/>
          <p:cNvSpPr>
            <a:spLocks noGrp="1"/>
          </p:cNvSpPr>
          <p:nvPr>
            <p:ph type="body" sz="quarter" idx="10"/>
          </p:nvPr>
        </p:nvSpPr>
        <p:spPr>
          <a:xfrm>
            <a:off x="628650" y="1319099"/>
            <a:ext cx="7732924" cy="3281930"/>
          </a:xfrm>
        </p:spPr>
        <p:txBody>
          <a:bodyPr/>
          <a:lstStyle/>
          <a:p>
            <a:pPr>
              <a:buFont typeface="Arial" pitchFamily="34" charset="0"/>
              <a:buChar char="•"/>
            </a:pPr>
            <a:r>
              <a:rPr lang="en-US" dirty="0" smtClean="0"/>
              <a:t>  Interface errors fall into three groups:</a:t>
            </a:r>
          </a:p>
          <a:p>
            <a:pPr lvl="1"/>
            <a:r>
              <a:rPr lang="en-US" sz="1600" b="1" dirty="0" smtClean="0"/>
              <a:t>Interface misuse</a:t>
            </a:r>
            <a:r>
              <a:rPr lang="en-US" sz="1600" dirty="0" smtClean="0"/>
              <a:t>.  A calling component calls some other component and makes an error in the use of its interface.  This type of error is common in parameter interfaces, where parameters may be of the wrong type or be passed in the wrong order, or the wrong number of parameters may be passed.</a:t>
            </a:r>
          </a:p>
          <a:p>
            <a:pPr lvl="1"/>
            <a:r>
              <a:rPr lang="en-US" sz="1600" b="1" dirty="0" smtClean="0"/>
              <a:t>Interface misunderstanding</a:t>
            </a:r>
            <a:r>
              <a:rPr lang="en-US" sz="1600" dirty="0" smtClean="0"/>
              <a:t>.  A calling component misunderstands the specification of the interface of the called component and makes assumptions about its behaviour.  For example, a binary search method may be called with a parameter that is an unordered array.  The search would then fail.</a:t>
            </a:r>
          </a:p>
          <a:p>
            <a:pPr lvl="1"/>
            <a:r>
              <a:rPr lang="en-US" sz="1600" b="1" dirty="0" smtClean="0"/>
              <a:t>Timing errors</a:t>
            </a:r>
            <a:r>
              <a:rPr lang="en-US" sz="1600" dirty="0" smtClean="0"/>
              <a:t>.  These occur in real-time systems that use a shared memory or a message passing interface.  The producer of data and consumer of data operate at different speeds.  The consumer can access out-of-date information because the producer of the information has not updated the shared interface specification.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General guidelines for interface testing</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US" dirty="0" smtClean="0"/>
              <a:t>  Some general guidelines for interface testing are:</a:t>
            </a:r>
          </a:p>
          <a:p>
            <a:pPr lvl="1"/>
            <a:r>
              <a:rPr lang="en-US" sz="1600" dirty="0" smtClean="0"/>
              <a:t>Examine the code to be tested and identify each call to an external component.  Design a set of tests in which the values of the parameters to the external components are at the extreme ends of their ranges.  These are most likely to reveal interface inconsistencies.</a:t>
            </a:r>
          </a:p>
          <a:p>
            <a:pPr lvl="1"/>
            <a:r>
              <a:rPr lang="en-US" sz="1600" dirty="0" smtClean="0"/>
              <a:t>Where pointers are passed across an interface, always test the interface with null pointer parameters.</a:t>
            </a:r>
          </a:p>
          <a:p>
            <a:pPr lvl="1"/>
            <a:r>
              <a:rPr lang="en-US" sz="1600" dirty="0" smtClean="0"/>
              <a:t>Where a component is called through a procedural interface, design tests that deliberately cause the component to fail.</a:t>
            </a:r>
          </a:p>
          <a:p>
            <a:pPr lvl="1"/>
            <a:r>
              <a:rPr lang="en-US" sz="1600" dirty="0" smtClean="0"/>
              <a:t>Use stress testing in message passing systems.  This means you should design tests that generate many more messages than are likely to occur in practice.  This is an effective way of revealing timing problems.</a:t>
            </a:r>
            <a:endParaRPr lang="en-US" sz="1600" dirty="0"/>
          </a:p>
        </p:txBody>
      </p:sp>
    </p:spTree>
  </p:cSld>
  <p:clrMapOvr>
    <a:masterClrMapping/>
  </p:clrMapOvr>
</p:sld>
</file>

<file path=ppt/theme/theme1.xml><?xml version="1.0" encoding="utf-8"?>
<a:theme xmlns:a="http://schemas.openxmlformats.org/drawingml/2006/main" name="Office Theme">
  <a:themeElements>
    <a:clrScheme name="UoA Colours">
      <a:dk1>
        <a:srgbClr val="000000"/>
      </a:dk1>
      <a:lt1>
        <a:srgbClr val="FFFFFF"/>
      </a:lt1>
      <a:dk2>
        <a:srgbClr val="1C4392"/>
      </a:dk2>
      <a:lt2>
        <a:srgbClr val="E7E6E6"/>
      </a:lt2>
      <a:accent1>
        <a:srgbClr val="DA281C"/>
      </a:accent1>
      <a:accent2>
        <a:srgbClr val="5C284F"/>
      </a:accent2>
      <a:accent3>
        <a:srgbClr val="01B6ED"/>
      </a:accent3>
      <a:accent4>
        <a:srgbClr val="C80B6F"/>
      </a:accent4>
      <a:accent5>
        <a:srgbClr val="5B9BD5"/>
      </a:accent5>
      <a:accent6>
        <a:srgbClr val="70AD47"/>
      </a:accent6>
      <a:hlink>
        <a:srgbClr val="0563C1"/>
      </a:hlink>
      <a:folHlink>
        <a:srgbClr val="954F72"/>
      </a:folHlink>
    </a:clrScheme>
    <a:fontScheme name="Cambria">
      <a:maj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525-Schools.potx" id="{0ED7EAAF-2CF3-4102-AC85-3A12D51D4024}" vid="{951E1219-D605-412D-92C4-259243AECCAC}"/>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525-Schools.potx" id="{0ED7EAAF-2CF3-4102-AC85-3A12D51D4024}" vid="{6E22BCD4-6E3B-486E-A238-7F692C3073B5}"/>
    </a:ext>
  </a:extLst>
</a:theme>
</file>

<file path=ppt/theme/theme3.xml><?xml version="1.0" encoding="utf-8"?>
<a:theme xmlns:a="http://schemas.openxmlformats.org/drawingml/2006/main" name="Content layouts">
  <a:themeElements>
    <a:clrScheme name="UoA Colours">
      <a:dk1>
        <a:srgbClr val="000000"/>
      </a:dk1>
      <a:lt1>
        <a:srgbClr val="FFFFFF"/>
      </a:lt1>
      <a:dk2>
        <a:srgbClr val="1C4392"/>
      </a:dk2>
      <a:lt2>
        <a:srgbClr val="E7E6E6"/>
      </a:lt2>
      <a:accent1>
        <a:srgbClr val="DA281C"/>
      </a:accent1>
      <a:accent2>
        <a:srgbClr val="5C284F"/>
      </a:accent2>
      <a:accent3>
        <a:srgbClr val="01B6ED"/>
      </a:accent3>
      <a:accent4>
        <a:srgbClr val="C80B6F"/>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525-Schools.potx" id="{0ED7EAAF-2CF3-4102-AC85-3A12D51D4024}" vid="{4125387D-2C93-4794-91EC-C1716099D6C2}"/>
    </a:ext>
  </a:extLst>
</a:theme>
</file>

<file path=ppt/theme/theme4.xml><?xml version="1.0" encoding="utf-8"?>
<a:theme xmlns:a="http://schemas.openxmlformats.org/drawingml/2006/main" name="1_Content layouts">
  <a:themeElements>
    <a:clrScheme name="UoA Colours">
      <a:dk1>
        <a:srgbClr val="000000"/>
      </a:dk1>
      <a:lt1>
        <a:srgbClr val="FFFFFF"/>
      </a:lt1>
      <a:dk2>
        <a:srgbClr val="1C4392"/>
      </a:dk2>
      <a:lt2>
        <a:srgbClr val="E7E6E6"/>
      </a:lt2>
      <a:accent1>
        <a:srgbClr val="DA281C"/>
      </a:accent1>
      <a:accent2>
        <a:srgbClr val="5C284F"/>
      </a:accent2>
      <a:accent3>
        <a:srgbClr val="01B6ED"/>
      </a:accent3>
      <a:accent4>
        <a:srgbClr val="C80B6F"/>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525-Schools.potx" id="{0ED7EAAF-2CF3-4102-AC85-3A12D51D4024}" vid="{4125387D-2C93-4794-91EC-C1716099D6C2}"/>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80111BF46F3574E9A8F0BE88E59676B" ma:contentTypeVersion="2" ma:contentTypeDescription="Create a new document." ma:contentTypeScope="" ma:versionID="299365d1725ab9f5c9690605c878897d">
  <xsd:schema xmlns:xsd="http://www.w3.org/2001/XMLSchema" xmlns:xs="http://www.w3.org/2001/XMLSchema" xmlns:p="http://schemas.microsoft.com/office/2006/metadata/properties" xmlns:ns2="e315eb9a-1a86-4590-b9b9-657366c2faa6" targetNamespace="http://schemas.microsoft.com/office/2006/metadata/properties" ma:root="true" ma:fieldsID="dd1411bb5617dc68a620ec88108c7d5b" ns2:_="">
    <xsd:import namespace="e315eb9a-1a86-4590-b9b9-657366c2faa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15eb9a-1a86-4590-b9b9-657366c2fa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003FF4A-92D1-4AC6-A3D0-2369C3973236}">
  <ds:schemaRefs>
    <ds:schemaRef ds:uri="http://schemas.microsoft.com/sharepoint/v3/contenttype/forms"/>
  </ds:schemaRefs>
</ds:datastoreItem>
</file>

<file path=customXml/itemProps2.xml><?xml version="1.0" encoding="utf-8"?>
<ds:datastoreItem xmlns:ds="http://schemas.openxmlformats.org/officeDocument/2006/customXml" ds:itemID="{8B1D4C1F-3BBE-4756-865A-AF8F400817C0}">
  <ds:schemaRefs>
    <ds:schemaRef ds:uri="e315eb9a-1a86-4590-b9b9-657366c2faa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2AB92E3-26D1-4D43-9D8D-DDC63A368C19}">
  <ds:schemaRefs>
    <ds:schemaRef ds:uri="600fe1d4-0bed-4ae1-99b2-a080a88c64c6"/>
    <ds:schemaRef ds:uri="c2cbd189-ca79-4e30-a19f-ac4b1165c73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525-template</Template>
  <TotalTime>984</TotalTime>
  <Words>2772</Words>
  <Application>Microsoft Office PowerPoint</Application>
  <PresentationFormat>On-screen Show (16:9)</PresentationFormat>
  <Paragraphs>138</Paragraphs>
  <Slides>29</Slides>
  <Notes>1</Notes>
  <HiddenSlides>0</HiddenSlides>
  <MMClips>0</MMClips>
  <ScaleCrop>false</ScaleCrop>
  <HeadingPairs>
    <vt:vector size="4" baseType="variant">
      <vt:variant>
        <vt:lpstr>Theme</vt:lpstr>
      </vt:variant>
      <vt:variant>
        <vt:i4>4</vt:i4>
      </vt:variant>
      <vt:variant>
        <vt:lpstr>Slide Titles</vt:lpstr>
      </vt:variant>
      <vt:variant>
        <vt:i4>29</vt:i4>
      </vt:variant>
    </vt:vector>
  </HeadingPairs>
  <TitlesOfParts>
    <vt:vector size="33" baseType="lpstr">
      <vt:lpstr>Office Theme</vt:lpstr>
      <vt:lpstr>1_Custom Design</vt:lpstr>
      <vt:lpstr>Content layouts</vt:lpstr>
      <vt:lpstr>1_Content layouts</vt:lpstr>
      <vt:lpstr>JC2001  Introduction to Software Engineering</vt:lpstr>
      <vt:lpstr>Learning objectives</vt:lpstr>
      <vt:lpstr>Outline of lecture</vt:lpstr>
      <vt:lpstr>Component testing</vt:lpstr>
      <vt:lpstr>Types of interface errors</vt:lpstr>
      <vt:lpstr>Types of interface errors</vt:lpstr>
      <vt:lpstr>Mock quiz</vt:lpstr>
      <vt:lpstr>Classes of errors</vt:lpstr>
      <vt:lpstr>General guidelines for interface testing</vt:lpstr>
      <vt:lpstr>General guidelines for interface testing</vt:lpstr>
      <vt:lpstr>System testing</vt:lpstr>
      <vt:lpstr>System testing</vt:lpstr>
      <vt:lpstr>Wilderness station example</vt:lpstr>
      <vt:lpstr>Wilderness station example</vt:lpstr>
      <vt:lpstr>Wilderness station example</vt:lpstr>
      <vt:lpstr>Guidelines for choosing test cases</vt:lpstr>
      <vt:lpstr>Mock quiz</vt:lpstr>
      <vt:lpstr>Test-driven development</vt:lpstr>
      <vt:lpstr>TDD process</vt:lpstr>
      <vt:lpstr>Benefits of test-driven development</vt:lpstr>
      <vt:lpstr>Performance testing</vt:lpstr>
      <vt:lpstr>User testing</vt:lpstr>
      <vt:lpstr>Alpha testing</vt:lpstr>
      <vt:lpstr>Beta testing</vt:lpstr>
      <vt:lpstr>Acceptance testing</vt:lpstr>
      <vt:lpstr>Stages in the acceptance testing process</vt:lpstr>
      <vt:lpstr>Stages in the acceptance testing process</vt:lpstr>
      <vt:lpstr>Lessons learned</vt:lpstr>
      <vt:lpstr>Lessons learned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 about this template</dc:title>
  <dc:creator>Macdonald, Lucy J</dc:creator>
  <cp:lastModifiedBy>EC</cp:lastModifiedBy>
  <cp:revision>184</cp:revision>
  <dcterms:created xsi:type="dcterms:W3CDTF">2021-09-17T13:50:02Z</dcterms:created>
  <dcterms:modified xsi:type="dcterms:W3CDTF">2023-09-18T09:20:21Z</dcterms:modified>
  <cp:category>525 years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0x010100580111BF46F3574E9A8F0BE88E59676B</vt:lpwstr>
  </property>
</Properties>
</file>