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45"/>
  </p:notesMasterIdLst>
  <p:sldIdLst>
    <p:sldId id="428" r:id="rId8"/>
    <p:sldId id="513" r:id="rId9"/>
    <p:sldId id="548" r:id="rId10"/>
    <p:sldId id="549" r:id="rId11"/>
    <p:sldId id="550" r:id="rId12"/>
    <p:sldId id="575" r:id="rId13"/>
    <p:sldId id="551" r:id="rId14"/>
    <p:sldId id="552" r:id="rId15"/>
    <p:sldId id="553" r:id="rId16"/>
    <p:sldId id="554" r:id="rId17"/>
    <p:sldId id="555" r:id="rId18"/>
    <p:sldId id="556" r:id="rId19"/>
    <p:sldId id="557" r:id="rId20"/>
    <p:sldId id="576" r:id="rId21"/>
    <p:sldId id="577" r:id="rId22"/>
    <p:sldId id="578" r:id="rId23"/>
    <p:sldId id="579" r:id="rId24"/>
    <p:sldId id="580" r:id="rId25"/>
    <p:sldId id="581" r:id="rId26"/>
    <p:sldId id="558" r:id="rId27"/>
    <p:sldId id="559" r:id="rId28"/>
    <p:sldId id="560" r:id="rId29"/>
    <p:sldId id="561" r:id="rId30"/>
    <p:sldId id="562" r:id="rId31"/>
    <p:sldId id="563" r:id="rId32"/>
    <p:sldId id="564" r:id="rId33"/>
    <p:sldId id="565" r:id="rId34"/>
    <p:sldId id="566" r:id="rId35"/>
    <p:sldId id="572" r:id="rId36"/>
    <p:sldId id="573" r:id="rId37"/>
    <p:sldId id="574" r:id="rId38"/>
    <p:sldId id="567" r:id="rId39"/>
    <p:sldId id="568" r:id="rId40"/>
    <p:sldId id="582" r:id="rId41"/>
    <p:sldId id="569" r:id="rId42"/>
    <p:sldId id="571" r:id="rId43"/>
    <p:sldId id="570" r:id="rId4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DFFF7"/>
    <a:srgbClr val="FCF9F5"/>
    <a:srgbClr val="E5C023"/>
    <a:srgbClr val="1C4392"/>
    <a:srgbClr val="003399"/>
    <a:srgbClr val="E6E6E6"/>
    <a:srgbClr val="5DCEAF"/>
    <a:srgbClr val="DFF5EF"/>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93EC27-5521-914E-8360-D54C12FE1782}" v="1" dt="2022-09-21T18:25:38.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765" autoAdjust="0"/>
    <p:restoredTop sz="92245" autoAdjust="0"/>
  </p:normalViewPr>
  <p:slideViewPr>
    <p:cSldViewPr snapToGrid="0">
      <p:cViewPr varScale="1">
        <p:scale>
          <a:sx n="90" d="100"/>
          <a:sy n="90" d="100"/>
        </p:scale>
        <p:origin x="-1176" y="-90"/>
      </p:cViewPr>
      <p:guideLst>
        <p:guide orient="horz" pos="1620"/>
        <p:guide pos="2880"/>
        <p:guide pos="548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7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Xiao" userId="bbc4f2c7-f57e-44b6-8133-52bad6aa9609" providerId="ADAL" clId="{3093EC27-5521-914E-8360-D54C12FE1782}"/>
    <pc:docChg chg="custSel addSld modSld">
      <pc:chgData name="Li, Xiao" userId="bbc4f2c7-f57e-44b6-8133-52bad6aa9609" providerId="ADAL" clId="{3093EC27-5521-914E-8360-D54C12FE1782}" dt="2022-09-21T18:25:45.205" v="1" actId="478"/>
      <pc:docMkLst>
        <pc:docMk/>
      </pc:docMkLst>
      <pc:sldChg chg="delSp add mod">
        <pc:chgData name="Li, Xiao" userId="bbc4f2c7-f57e-44b6-8133-52bad6aa9609" providerId="ADAL" clId="{3093EC27-5521-914E-8360-D54C12FE1782}" dt="2022-09-21T18:25:45.205" v="1" actId="478"/>
        <pc:sldMkLst>
          <pc:docMk/>
          <pc:sldMk cId="2892810705" sldId="572"/>
        </pc:sldMkLst>
        <pc:spChg chg="del">
          <ac:chgData name="Li, Xiao" userId="bbc4f2c7-f57e-44b6-8133-52bad6aa9609" providerId="ADAL" clId="{3093EC27-5521-914E-8360-D54C12FE1782}" dt="2022-09-21T18:25:45.205" v="1" actId="478"/>
          <ac:spMkLst>
            <pc:docMk/>
            <pc:sldMk cId="2892810705" sldId="572"/>
            <ac:spMk id="2" creationId="{D25C18E7-E3F9-006B-2ADA-1B120D84E180}"/>
          </ac:spMkLst>
        </pc:spChg>
      </pc:sldChg>
      <pc:sldChg chg="add">
        <pc:chgData name="Li, Xiao" userId="bbc4f2c7-f57e-44b6-8133-52bad6aa9609" providerId="ADAL" clId="{3093EC27-5521-914E-8360-D54C12FE1782}" dt="2022-09-21T18:25:38.840" v="0"/>
        <pc:sldMkLst>
          <pc:docMk/>
          <pc:sldMk cId="723322346" sldId="573"/>
        </pc:sldMkLst>
      </pc:sldChg>
      <pc:sldChg chg="add">
        <pc:chgData name="Li, Xiao" userId="bbc4f2c7-f57e-44b6-8133-52bad6aa9609" providerId="ADAL" clId="{3093EC27-5521-914E-8360-D54C12FE1782}" dt="2022-09-21T18:25:38.840" v="0"/>
        <pc:sldMkLst>
          <pc:docMk/>
          <pc:sldMk cId="3784345623" sldId="574"/>
        </pc:sldMkLst>
      </pc:sldChg>
    </pc:docChg>
  </pc:docChgLst>
  <pc:docChgLst>
    <pc:chgData name="Li, Xiao" userId="bbc4f2c7-f57e-44b6-8133-52bad6aa9609" providerId="ADAL" clId="{F5FD8438-8FEC-2A48-BB4B-D17E8EDF5610}"/>
    <pc:docChg chg="undo custSel addSld delSld modSld sldOrd">
      <pc:chgData name="Li, Xiao" userId="bbc4f2c7-f57e-44b6-8133-52bad6aa9609" providerId="ADAL" clId="{F5FD8438-8FEC-2A48-BB4B-D17E8EDF5610}" dt="2022-08-28T20:26:38.322" v="1325" actId="2696"/>
      <pc:docMkLst>
        <pc:docMk/>
      </pc:docMkLst>
      <pc:sldChg chg="modNotesTx">
        <pc:chgData name="Li, Xiao" userId="bbc4f2c7-f57e-44b6-8133-52bad6aa9609" providerId="ADAL" clId="{F5FD8438-8FEC-2A48-BB4B-D17E8EDF5610}" dt="2022-08-28T12:07:09.829" v="208" actId="20577"/>
        <pc:sldMkLst>
          <pc:docMk/>
          <pc:sldMk cId="4240204153" sldId="428"/>
        </pc:sldMkLst>
      </pc:sldChg>
      <pc:sldChg chg="modAnim">
        <pc:chgData name="Li, Xiao" userId="bbc4f2c7-f57e-44b6-8133-52bad6aa9609" providerId="ADAL" clId="{F5FD8438-8FEC-2A48-BB4B-D17E8EDF5610}" dt="2022-08-28T12:10:26.614" v="209"/>
        <pc:sldMkLst>
          <pc:docMk/>
          <pc:sldMk cId="3018731243" sldId="431"/>
        </pc:sldMkLst>
      </pc:sldChg>
      <pc:sldChg chg="modAnim">
        <pc:chgData name="Li, Xiao" userId="bbc4f2c7-f57e-44b6-8133-52bad6aa9609" providerId="ADAL" clId="{F5FD8438-8FEC-2A48-BB4B-D17E8EDF5610}" dt="2022-08-28T12:12:41.115" v="210"/>
        <pc:sldMkLst>
          <pc:docMk/>
          <pc:sldMk cId="956270602" sldId="433"/>
        </pc:sldMkLst>
      </pc:sldChg>
      <pc:sldChg chg="modSp mod modNotesTx">
        <pc:chgData name="Li, Xiao" userId="bbc4f2c7-f57e-44b6-8133-52bad6aa9609" providerId="ADAL" clId="{F5FD8438-8FEC-2A48-BB4B-D17E8EDF5610}" dt="2022-08-28T12:21:52.813" v="269" actId="313"/>
        <pc:sldMkLst>
          <pc:docMk/>
          <pc:sldMk cId="4027113810" sldId="434"/>
        </pc:sldMkLst>
        <pc:spChg chg="mod">
          <ac:chgData name="Li, Xiao" userId="bbc4f2c7-f57e-44b6-8133-52bad6aa9609" providerId="ADAL" clId="{F5FD8438-8FEC-2A48-BB4B-D17E8EDF5610}" dt="2022-08-28T12:21:52.813" v="269" actId="313"/>
          <ac:spMkLst>
            <pc:docMk/>
            <pc:sldMk cId="4027113810" sldId="434"/>
            <ac:spMk id="2" creationId="{5F0DF9CA-DA4F-05A4-9128-2957910A3FAA}"/>
          </ac:spMkLst>
        </pc:spChg>
      </pc:sldChg>
      <pc:sldChg chg="modNotesTx">
        <pc:chgData name="Li, Xiao" userId="bbc4f2c7-f57e-44b6-8133-52bad6aa9609" providerId="ADAL" clId="{F5FD8438-8FEC-2A48-BB4B-D17E8EDF5610}" dt="2022-08-28T12:30:23.427" v="273" actId="20577"/>
        <pc:sldMkLst>
          <pc:docMk/>
          <pc:sldMk cId="2887426695" sldId="439"/>
        </pc:sldMkLst>
      </pc:sldChg>
      <pc:sldChg chg="addSp delSp modSp mod modClrScheme delAnim modAnim chgLayout modNotesTx">
        <pc:chgData name="Li, Xiao" userId="bbc4f2c7-f57e-44b6-8133-52bad6aa9609" providerId="ADAL" clId="{F5FD8438-8FEC-2A48-BB4B-D17E8EDF5610}" dt="2022-08-28T15:53:19.598" v="455" actId="20577"/>
        <pc:sldMkLst>
          <pc:docMk/>
          <pc:sldMk cId="3308775364" sldId="440"/>
        </pc:sldMkLst>
        <pc:spChg chg="add mod">
          <ac:chgData name="Li, Xiao" userId="bbc4f2c7-f57e-44b6-8133-52bad6aa9609" providerId="ADAL" clId="{F5FD8438-8FEC-2A48-BB4B-D17E8EDF5610}" dt="2022-08-28T15:43:50.588" v="445" actId="1076"/>
          <ac:spMkLst>
            <pc:docMk/>
            <pc:sldMk cId="3308775364" sldId="440"/>
            <ac:spMk id="2" creationId="{D2E51908-4937-4997-6AF6-1507583534DD}"/>
          </ac:spMkLst>
        </pc:spChg>
        <pc:spChg chg="add del mod ord">
          <ac:chgData name="Li, Xiao" userId="bbc4f2c7-f57e-44b6-8133-52bad6aa9609" providerId="ADAL" clId="{F5FD8438-8FEC-2A48-BB4B-D17E8EDF5610}" dt="2022-08-28T15:44:30.328" v="448" actId="700"/>
          <ac:spMkLst>
            <pc:docMk/>
            <pc:sldMk cId="3308775364" sldId="440"/>
            <ac:spMk id="3" creationId="{318D5F69-39C5-4CD3-2D7D-5C080CD73CCD}"/>
          </ac:spMkLst>
        </pc:spChg>
        <pc:spChg chg="add del mod ord">
          <ac:chgData name="Li, Xiao" userId="bbc4f2c7-f57e-44b6-8133-52bad6aa9609" providerId="ADAL" clId="{F5FD8438-8FEC-2A48-BB4B-D17E8EDF5610}" dt="2022-08-28T15:44:30.328" v="448" actId="700"/>
          <ac:spMkLst>
            <pc:docMk/>
            <pc:sldMk cId="3308775364" sldId="440"/>
            <ac:spMk id="4" creationId="{08A7B592-50FA-A110-4D03-ACBB0BBEBD74}"/>
          </ac:spMkLst>
        </pc:spChg>
        <pc:spChg chg="del">
          <ac:chgData name="Li, Xiao" userId="bbc4f2c7-f57e-44b6-8133-52bad6aa9609" providerId="ADAL" clId="{F5FD8438-8FEC-2A48-BB4B-D17E8EDF5610}" dt="2022-08-28T15:44:13.104" v="446" actId="478"/>
          <ac:spMkLst>
            <pc:docMk/>
            <pc:sldMk cId="3308775364" sldId="440"/>
            <ac:spMk id="5" creationId="{617B5B1F-04C1-53DF-EFE7-FE4DBA9DD7A9}"/>
          </ac:spMkLst>
        </pc:spChg>
        <pc:spChg chg="add del mod ord">
          <ac:chgData name="Li, Xiao" userId="bbc4f2c7-f57e-44b6-8133-52bad6aa9609" providerId="ADAL" clId="{F5FD8438-8FEC-2A48-BB4B-D17E8EDF5610}" dt="2022-08-28T15:44:30.328" v="448" actId="700"/>
          <ac:spMkLst>
            <pc:docMk/>
            <pc:sldMk cId="3308775364" sldId="440"/>
            <ac:spMk id="6" creationId="{560C2EC1-7E9E-12FE-E341-D88FC9206587}"/>
          </ac:spMkLst>
        </pc:spChg>
        <pc:spChg chg="del">
          <ac:chgData name="Li, Xiao" userId="bbc4f2c7-f57e-44b6-8133-52bad6aa9609" providerId="ADAL" clId="{F5FD8438-8FEC-2A48-BB4B-D17E8EDF5610}" dt="2022-08-28T15:43:24.122" v="431" actId="478"/>
          <ac:spMkLst>
            <pc:docMk/>
            <pc:sldMk cId="3308775364" sldId="440"/>
            <ac:spMk id="7" creationId="{07F3D027-0C6E-0D8F-1F59-0938724BAF99}"/>
          </ac:spMkLst>
        </pc:spChg>
        <pc:picChg chg="add del mod">
          <ac:chgData name="Li, Xiao" userId="bbc4f2c7-f57e-44b6-8133-52bad6aa9609" providerId="ADAL" clId="{F5FD8438-8FEC-2A48-BB4B-D17E8EDF5610}" dt="2022-08-28T15:51:31.218" v="452" actId="478"/>
          <ac:picMkLst>
            <pc:docMk/>
            <pc:sldMk cId="3308775364" sldId="440"/>
            <ac:picMk id="8" creationId="{5D630B6E-95BC-A54D-9D08-4270B6867918}"/>
          </ac:picMkLst>
        </pc:picChg>
        <pc:picChg chg="add mod">
          <ac:chgData name="Li, Xiao" userId="bbc4f2c7-f57e-44b6-8133-52bad6aa9609" providerId="ADAL" clId="{F5FD8438-8FEC-2A48-BB4B-D17E8EDF5610}" dt="2022-08-28T15:52:22.531" v="453"/>
          <ac:picMkLst>
            <pc:docMk/>
            <pc:sldMk cId="3308775364" sldId="440"/>
            <ac:picMk id="9" creationId="{54AABC09-3D4F-897A-D8BE-7314BB3BBA98}"/>
          </ac:picMkLst>
        </pc:picChg>
        <pc:picChg chg="del mod">
          <ac:chgData name="Li, Xiao" userId="bbc4f2c7-f57e-44b6-8133-52bad6aa9609" providerId="ADAL" clId="{F5FD8438-8FEC-2A48-BB4B-D17E8EDF5610}" dt="2022-08-28T15:43:20.746" v="430" actId="478"/>
          <ac:picMkLst>
            <pc:docMk/>
            <pc:sldMk cId="3308775364" sldId="440"/>
            <ac:picMk id="11" creationId="{BEEE4356-5636-8A55-2257-9DED29106EEF}"/>
          </ac:picMkLst>
        </pc:picChg>
      </pc:sldChg>
      <pc:sldChg chg="addSp modSp mod">
        <pc:chgData name="Li, Xiao" userId="bbc4f2c7-f57e-44b6-8133-52bad6aa9609" providerId="ADAL" clId="{F5FD8438-8FEC-2A48-BB4B-D17E8EDF5610}" dt="2022-08-28T12:52:31.563" v="335" actId="693"/>
        <pc:sldMkLst>
          <pc:docMk/>
          <pc:sldMk cId="672120646" sldId="441"/>
        </pc:sldMkLst>
        <pc:cxnChg chg="add mod">
          <ac:chgData name="Li, Xiao" userId="bbc4f2c7-f57e-44b6-8133-52bad6aa9609" providerId="ADAL" clId="{F5FD8438-8FEC-2A48-BB4B-D17E8EDF5610}" dt="2022-08-28T12:52:31.563" v="335" actId="693"/>
          <ac:cxnSpMkLst>
            <pc:docMk/>
            <pc:sldMk cId="672120646" sldId="441"/>
            <ac:cxnSpMk id="7" creationId="{4D82A179-DBD9-7CC4-C4A3-DB772CABE196}"/>
          </ac:cxnSpMkLst>
        </pc:cxnChg>
        <pc:cxnChg chg="add mod">
          <ac:chgData name="Li, Xiao" userId="bbc4f2c7-f57e-44b6-8133-52bad6aa9609" providerId="ADAL" clId="{F5FD8438-8FEC-2A48-BB4B-D17E8EDF5610}" dt="2022-08-28T12:52:31.563" v="335" actId="693"/>
          <ac:cxnSpMkLst>
            <pc:docMk/>
            <pc:sldMk cId="672120646" sldId="441"/>
            <ac:cxnSpMk id="9" creationId="{D1625C5B-A0C3-2878-5A41-7647BC766C79}"/>
          </ac:cxnSpMkLst>
        </pc:cxnChg>
        <pc:cxnChg chg="add mod">
          <ac:chgData name="Li, Xiao" userId="bbc4f2c7-f57e-44b6-8133-52bad6aa9609" providerId="ADAL" clId="{F5FD8438-8FEC-2A48-BB4B-D17E8EDF5610}" dt="2022-08-28T12:52:31.563" v="335" actId="693"/>
          <ac:cxnSpMkLst>
            <pc:docMk/>
            <pc:sldMk cId="672120646" sldId="441"/>
            <ac:cxnSpMk id="10" creationId="{0537DFC4-F1FC-C973-DFA4-AE579CBD5DF2}"/>
          </ac:cxnSpMkLst>
        </pc:cxnChg>
        <pc:cxnChg chg="add mod">
          <ac:chgData name="Li, Xiao" userId="bbc4f2c7-f57e-44b6-8133-52bad6aa9609" providerId="ADAL" clId="{F5FD8438-8FEC-2A48-BB4B-D17E8EDF5610}" dt="2022-08-28T12:52:31.563" v="335" actId="693"/>
          <ac:cxnSpMkLst>
            <pc:docMk/>
            <pc:sldMk cId="672120646" sldId="441"/>
            <ac:cxnSpMk id="11" creationId="{5A82B574-7A3B-3B96-FFD0-F481C9D05008}"/>
          </ac:cxnSpMkLst>
        </pc:cxnChg>
        <pc:cxnChg chg="add mod">
          <ac:chgData name="Li, Xiao" userId="bbc4f2c7-f57e-44b6-8133-52bad6aa9609" providerId="ADAL" clId="{F5FD8438-8FEC-2A48-BB4B-D17E8EDF5610}" dt="2022-08-28T12:52:31.563" v="335" actId="693"/>
          <ac:cxnSpMkLst>
            <pc:docMk/>
            <pc:sldMk cId="672120646" sldId="441"/>
            <ac:cxnSpMk id="12" creationId="{0C5F9AB8-C715-3090-C2D9-4238BB955748}"/>
          </ac:cxnSpMkLst>
        </pc:cxnChg>
      </pc:sldChg>
      <pc:sldChg chg="modNotesTx">
        <pc:chgData name="Li, Xiao" userId="bbc4f2c7-f57e-44b6-8133-52bad6aa9609" providerId="ADAL" clId="{F5FD8438-8FEC-2A48-BB4B-D17E8EDF5610}" dt="2022-08-28T13:22:19.471" v="427" actId="20577"/>
        <pc:sldMkLst>
          <pc:docMk/>
          <pc:sldMk cId="3453494196" sldId="442"/>
        </pc:sldMkLst>
      </pc:sldChg>
      <pc:sldChg chg="modNotesTx">
        <pc:chgData name="Li, Xiao" userId="bbc4f2c7-f57e-44b6-8133-52bad6aa9609" providerId="ADAL" clId="{F5FD8438-8FEC-2A48-BB4B-D17E8EDF5610}" dt="2022-08-28T15:58:46.998" v="476" actId="20577"/>
        <pc:sldMkLst>
          <pc:docMk/>
          <pc:sldMk cId="1416430642" sldId="446"/>
        </pc:sldMkLst>
      </pc:sldChg>
      <pc:sldChg chg="delSp modSp mod">
        <pc:chgData name="Li, Xiao" userId="bbc4f2c7-f57e-44b6-8133-52bad6aa9609" providerId="ADAL" clId="{F5FD8438-8FEC-2A48-BB4B-D17E8EDF5610}" dt="2022-08-28T16:07:30.410" v="492" actId="1076"/>
        <pc:sldMkLst>
          <pc:docMk/>
          <pc:sldMk cId="3985594245" sldId="448"/>
        </pc:sldMkLst>
        <pc:spChg chg="del mod">
          <ac:chgData name="Li, Xiao" userId="bbc4f2c7-f57e-44b6-8133-52bad6aa9609" providerId="ADAL" clId="{F5FD8438-8FEC-2A48-BB4B-D17E8EDF5610}" dt="2022-08-28T16:07:25.842" v="491" actId="478"/>
          <ac:spMkLst>
            <pc:docMk/>
            <pc:sldMk cId="3985594245" sldId="448"/>
            <ac:spMk id="19" creationId="{AB83FCF4-83EE-A0AF-DD08-FFE0B84110E4}"/>
          </ac:spMkLst>
        </pc:spChg>
        <pc:spChg chg="mod">
          <ac:chgData name="Li, Xiao" userId="bbc4f2c7-f57e-44b6-8133-52bad6aa9609" providerId="ADAL" clId="{F5FD8438-8FEC-2A48-BB4B-D17E8EDF5610}" dt="2022-08-28T16:07:30.410" v="492" actId="1076"/>
          <ac:spMkLst>
            <pc:docMk/>
            <pc:sldMk cId="3985594245" sldId="448"/>
            <ac:spMk id="29" creationId="{9393DD03-0ADB-FC7B-88E6-0DE0DF633210}"/>
          </ac:spMkLst>
        </pc:spChg>
        <pc:spChg chg="del mod">
          <ac:chgData name="Li, Xiao" userId="bbc4f2c7-f57e-44b6-8133-52bad6aa9609" providerId="ADAL" clId="{F5FD8438-8FEC-2A48-BB4B-D17E8EDF5610}" dt="2022-08-28T16:07:25.842" v="491" actId="478"/>
          <ac:spMkLst>
            <pc:docMk/>
            <pc:sldMk cId="3985594245" sldId="448"/>
            <ac:spMk id="30" creationId="{7D796C0D-8D59-0671-2662-E2452E34E472}"/>
          </ac:spMkLst>
        </pc:spChg>
        <pc:spChg chg="del mod">
          <ac:chgData name="Li, Xiao" userId="bbc4f2c7-f57e-44b6-8133-52bad6aa9609" providerId="ADAL" clId="{F5FD8438-8FEC-2A48-BB4B-D17E8EDF5610}" dt="2022-08-28T16:07:25.842" v="491" actId="478"/>
          <ac:spMkLst>
            <pc:docMk/>
            <pc:sldMk cId="3985594245" sldId="448"/>
            <ac:spMk id="31" creationId="{6B3740F2-1216-E086-1895-5AC223012268}"/>
          </ac:spMkLst>
        </pc:spChg>
        <pc:spChg chg="del mod">
          <ac:chgData name="Li, Xiao" userId="bbc4f2c7-f57e-44b6-8133-52bad6aa9609" providerId="ADAL" clId="{F5FD8438-8FEC-2A48-BB4B-D17E8EDF5610}" dt="2022-08-28T16:07:25.842" v="491" actId="478"/>
          <ac:spMkLst>
            <pc:docMk/>
            <pc:sldMk cId="3985594245" sldId="448"/>
            <ac:spMk id="32" creationId="{E70F9D93-CAE9-36FF-FAA6-2E613FF30CD0}"/>
          </ac:spMkLst>
        </pc:spChg>
      </pc:sldChg>
      <pc:sldChg chg="modNotesTx">
        <pc:chgData name="Li, Xiao" userId="bbc4f2c7-f57e-44b6-8133-52bad6aa9609" providerId="ADAL" clId="{F5FD8438-8FEC-2A48-BB4B-D17E8EDF5610}" dt="2022-08-28T19:11:21.649" v="1092" actId="20577"/>
        <pc:sldMkLst>
          <pc:docMk/>
          <pc:sldMk cId="1865024525" sldId="456"/>
        </pc:sldMkLst>
      </pc:sldChg>
      <pc:sldChg chg="modAnim">
        <pc:chgData name="Li, Xiao" userId="bbc4f2c7-f57e-44b6-8133-52bad6aa9609" providerId="ADAL" clId="{F5FD8438-8FEC-2A48-BB4B-D17E8EDF5610}" dt="2022-08-28T19:30:03.588" v="1093"/>
        <pc:sldMkLst>
          <pc:docMk/>
          <pc:sldMk cId="2485934816" sldId="457"/>
        </pc:sldMkLst>
      </pc:sldChg>
      <pc:sldChg chg="modAnim">
        <pc:chgData name="Li, Xiao" userId="bbc4f2c7-f57e-44b6-8133-52bad6aa9609" providerId="ADAL" clId="{F5FD8438-8FEC-2A48-BB4B-D17E8EDF5610}" dt="2022-08-28T19:30:09.441" v="1094"/>
        <pc:sldMkLst>
          <pc:docMk/>
          <pc:sldMk cId="3977426867" sldId="458"/>
        </pc:sldMkLst>
      </pc:sldChg>
      <pc:sldChg chg="modAnim">
        <pc:chgData name="Li, Xiao" userId="bbc4f2c7-f57e-44b6-8133-52bad6aa9609" providerId="ADAL" clId="{F5FD8438-8FEC-2A48-BB4B-D17E8EDF5610}" dt="2022-08-28T19:30:14.418" v="1095"/>
        <pc:sldMkLst>
          <pc:docMk/>
          <pc:sldMk cId="867133632" sldId="459"/>
        </pc:sldMkLst>
      </pc:sldChg>
      <pc:sldChg chg="modAnim">
        <pc:chgData name="Li, Xiao" userId="bbc4f2c7-f57e-44b6-8133-52bad6aa9609" providerId="ADAL" clId="{F5FD8438-8FEC-2A48-BB4B-D17E8EDF5610}" dt="2022-08-28T19:30:18.876" v="1096"/>
        <pc:sldMkLst>
          <pc:docMk/>
          <pc:sldMk cId="3869122223" sldId="460"/>
        </pc:sldMkLst>
      </pc:sldChg>
      <pc:sldChg chg="modAnim">
        <pc:chgData name="Li, Xiao" userId="bbc4f2c7-f57e-44b6-8133-52bad6aa9609" providerId="ADAL" clId="{F5FD8438-8FEC-2A48-BB4B-D17E8EDF5610}" dt="2022-08-28T19:30:28.725" v="1097"/>
        <pc:sldMkLst>
          <pc:docMk/>
          <pc:sldMk cId="3823150080" sldId="461"/>
        </pc:sldMkLst>
      </pc:sldChg>
      <pc:sldChg chg="modAnim">
        <pc:chgData name="Li, Xiao" userId="bbc4f2c7-f57e-44b6-8133-52bad6aa9609" providerId="ADAL" clId="{F5FD8438-8FEC-2A48-BB4B-D17E8EDF5610}" dt="2022-08-28T19:30:33.266" v="1098"/>
        <pc:sldMkLst>
          <pc:docMk/>
          <pc:sldMk cId="3116581592" sldId="462"/>
        </pc:sldMkLst>
      </pc:sldChg>
      <pc:sldChg chg="modAnim">
        <pc:chgData name="Li, Xiao" userId="bbc4f2c7-f57e-44b6-8133-52bad6aa9609" providerId="ADAL" clId="{F5FD8438-8FEC-2A48-BB4B-D17E8EDF5610}" dt="2022-08-28T19:30:44.444" v="1100"/>
        <pc:sldMkLst>
          <pc:docMk/>
          <pc:sldMk cId="580457162" sldId="463"/>
        </pc:sldMkLst>
      </pc:sldChg>
      <pc:sldChg chg="modAnim">
        <pc:chgData name="Li, Xiao" userId="bbc4f2c7-f57e-44b6-8133-52bad6aa9609" providerId="ADAL" clId="{F5FD8438-8FEC-2A48-BB4B-D17E8EDF5610}" dt="2022-08-28T19:30:49.485" v="1101"/>
        <pc:sldMkLst>
          <pc:docMk/>
          <pc:sldMk cId="2308309735" sldId="464"/>
        </pc:sldMkLst>
      </pc:sldChg>
      <pc:sldChg chg="modAnim">
        <pc:chgData name="Li, Xiao" userId="bbc4f2c7-f57e-44b6-8133-52bad6aa9609" providerId="ADAL" clId="{F5FD8438-8FEC-2A48-BB4B-D17E8EDF5610}" dt="2022-08-28T19:30:55.683" v="1102"/>
        <pc:sldMkLst>
          <pc:docMk/>
          <pc:sldMk cId="3530384550" sldId="465"/>
        </pc:sldMkLst>
      </pc:sldChg>
      <pc:sldChg chg="modAnim">
        <pc:chgData name="Li, Xiao" userId="bbc4f2c7-f57e-44b6-8133-52bad6aa9609" providerId="ADAL" clId="{F5FD8438-8FEC-2A48-BB4B-D17E8EDF5610}" dt="2022-08-28T19:35:29.691" v="1106"/>
        <pc:sldMkLst>
          <pc:docMk/>
          <pc:sldMk cId="3846304422" sldId="466"/>
        </pc:sldMkLst>
      </pc:sldChg>
      <pc:sldChg chg="modAnim">
        <pc:chgData name="Li, Xiao" userId="bbc4f2c7-f57e-44b6-8133-52bad6aa9609" providerId="ADAL" clId="{F5FD8438-8FEC-2A48-BB4B-D17E8EDF5610}" dt="2022-08-28T19:31:08.794" v="1105"/>
        <pc:sldMkLst>
          <pc:docMk/>
          <pc:sldMk cId="3123088412" sldId="467"/>
        </pc:sldMkLst>
      </pc:sldChg>
      <pc:sldChg chg="modAnim modNotesTx">
        <pc:chgData name="Li, Xiao" userId="bbc4f2c7-f57e-44b6-8133-52bad6aa9609" providerId="ADAL" clId="{F5FD8438-8FEC-2A48-BB4B-D17E8EDF5610}" dt="2022-08-28T19:37:36.653" v="1208" actId="20577"/>
        <pc:sldMkLst>
          <pc:docMk/>
          <pc:sldMk cId="2493436462" sldId="468"/>
        </pc:sldMkLst>
      </pc:sldChg>
      <pc:sldChg chg="ord">
        <pc:chgData name="Li, Xiao" userId="bbc4f2c7-f57e-44b6-8133-52bad6aa9609" providerId="ADAL" clId="{F5FD8438-8FEC-2A48-BB4B-D17E8EDF5610}" dt="2022-08-28T19:42:05.037" v="1209" actId="20578"/>
        <pc:sldMkLst>
          <pc:docMk/>
          <pc:sldMk cId="4087920318" sldId="477"/>
        </pc:sldMkLst>
      </pc:sldChg>
      <pc:sldChg chg="addSp delSp modSp mod">
        <pc:chgData name="Li, Xiao" userId="bbc4f2c7-f57e-44b6-8133-52bad6aa9609" providerId="ADAL" clId="{F5FD8438-8FEC-2A48-BB4B-D17E8EDF5610}" dt="2022-08-28T20:24:16.731" v="1323" actId="313"/>
        <pc:sldMkLst>
          <pc:docMk/>
          <pc:sldMk cId="3325494548" sldId="478"/>
        </pc:sldMkLst>
        <pc:spChg chg="mod">
          <ac:chgData name="Li, Xiao" userId="bbc4f2c7-f57e-44b6-8133-52bad6aa9609" providerId="ADAL" clId="{F5FD8438-8FEC-2A48-BB4B-D17E8EDF5610}" dt="2022-08-28T20:24:16.731" v="1323" actId="313"/>
          <ac:spMkLst>
            <pc:docMk/>
            <pc:sldMk cId="3325494548" sldId="478"/>
            <ac:spMk id="2" creationId="{5F0DF9CA-DA4F-05A4-9128-2957910A3FAA}"/>
          </ac:spMkLst>
        </pc:spChg>
        <pc:graphicFrameChg chg="add del mod">
          <ac:chgData name="Li, Xiao" userId="bbc4f2c7-f57e-44b6-8133-52bad6aa9609" providerId="ADAL" clId="{F5FD8438-8FEC-2A48-BB4B-D17E8EDF5610}" dt="2022-08-28T20:22:02.713" v="1317"/>
          <ac:graphicFrameMkLst>
            <pc:docMk/>
            <pc:sldMk cId="3325494548" sldId="478"/>
            <ac:graphicFrameMk id="5" creationId="{79FF0FE5-A79D-672B-472F-2DE9047F7050}"/>
          </ac:graphicFrameMkLst>
        </pc:graphicFrameChg>
      </pc:sldChg>
      <pc:sldChg chg="modNotesTx">
        <pc:chgData name="Li, Xiao" userId="bbc4f2c7-f57e-44b6-8133-52bad6aa9609" providerId="ADAL" clId="{F5FD8438-8FEC-2A48-BB4B-D17E8EDF5610}" dt="2022-08-28T19:07:49.957" v="773" actId="20577"/>
        <pc:sldMkLst>
          <pc:docMk/>
          <pc:sldMk cId="3246907731" sldId="487"/>
        </pc:sldMkLst>
      </pc:sldChg>
      <pc:sldChg chg="new del">
        <pc:chgData name="Li, Xiao" userId="bbc4f2c7-f57e-44b6-8133-52bad6aa9609" providerId="ADAL" clId="{F5FD8438-8FEC-2A48-BB4B-D17E8EDF5610}" dt="2022-08-28T20:26:38.322" v="1325" actId="2696"/>
        <pc:sldMkLst>
          <pc:docMk/>
          <pc:sldMk cId="2190271846" sldId="491"/>
        </pc:sldMkLst>
      </pc:sldChg>
    </pc:docChg>
  </pc:docChgLst>
  <pc:docChgLst>
    <pc:chgData name="Ciocarlan, Ana" userId="S::s12ac2@abdn.ac.uk::dc6c74e0-d6a1-4e80-bb47-b7aefdf5a723" providerId="AD" clId="Web-{C38FDAEE-7A8B-4283-BA81-868066EA31DF}"/>
    <pc:docChg chg="modSld">
      <pc:chgData name="Ciocarlan, Ana" userId="S::s12ac2@abdn.ac.uk::dc6c74e0-d6a1-4e80-bb47-b7aefdf5a723" providerId="AD" clId="Web-{C38FDAEE-7A8B-4283-BA81-868066EA31DF}" dt="2022-08-26T09:01:42.944" v="174" actId="20577"/>
      <pc:docMkLst>
        <pc:docMk/>
      </pc:docMkLst>
      <pc:sldChg chg="modSp">
        <pc:chgData name="Ciocarlan, Ana" userId="S::s12ac2@abdn.ac.uk::dc6c74e0-d6a1-4e80-bb47-b7aefdf5a723" providerId="AD" clId="Web-{C38FDAEE-7A8B-4283-BA81-868066EA31DF}" dt="2022-08-26T09:01:42.944" v="174" actId="20577"/>
        <pc:sldMkLst>
          <pc:docMk/>
          <pc:sldMk cId="2876713004" sldId="480"/>
        </pc:sldMkLst>
        <pc:spChg chg="mod">
          <ac:chgData name="Ciocarlan, Ana" userId="S::s12ac2@abdn.ac.uk::dc6c74e0-d6a1-4e80-bb47-b7aefdf5a723" providerId="AD" clId="Web-{C38FDAEE-7A8B-4283-BA81-868066EA31DF}" dt="2022-08-26T09:01:42.944" v="174" actId="20577"/>
          <ac:spMkLst>
            <pc:docMk/>
            <pc:sldMk cId="2876713004" sldId="480"/>
            <ac:spMk id="2" creationId="{5F0DF9CA-DA4F-05A4-9128-2957910A3FAA}"/>
          </ac:spMkLst>
        </pc:spChg>
      </pc:sldChg>
      <pc:sldChg chg="modSp">
        <pc:chgData name="Ciocarlan, Ana" userId="S::s12ac2@abdn.ac.uk::dc6c74e0-d6a1-4e80-bb47-b7aefdf5a723" providerId="AD" clId="Web-{C38FDAEE-7A8B-4283-BA81-868066EA31DF}" dt="2022-08-26T08:56:21.483" v="109" actId="20577"/>
        <pc:sldMkLst>
          <pc:docMk/>
          <pc:sldMk cId="4215719066" sldId="481"/>
        </pc:sldMkLst>
        <pc:spChg chg="mod">
          <ac:chgData name="Ciocarlan, Ana" userId="S::s12ac2@abdn.ac.uk::dc6c74e0-d6a1-4e80-bb47-b7aefdf5a723" providerId="AD" clId="Web-{C38FDAEE-7A8B-4283-BA81-868066EA31DF}" dt="2022-08-26T08:56:21.483" v="109" actId="20577"/>
          <ac:spMkLst>
            <pc:docMk/>
            <pc:sldMk cId="4215719066" sldId="481"/>
            <ac:spMk id="2" creationId="{5F0DF9CA-DA4F-05A4-9128-2957910A3FAA}"/>
          </ac:spMkLst>
        </pc:spChg>
      </pc:sldChg>
      <pc:sldChg chg="addSp modSp modNotes">
        <pc:chgData name="Ciocarlan, Ana" userId="S::s12ac2@abdn.ac.uk::dc6c74e0-d6a1-4e80-bb47-b7aefdf5a723" providerId="AD" clId="Web-{C38FDAEE-7A8B-4283-BA81-868066EA31DF}" dt="2022-08-26T08:55:32.154" v="83"/>
        <pc:sldMkLst>
          <pc:docMk/>
          <pc:sldMk cId="1450623323" sldId="482"/>
        </pc:sldMkLst>
        <pc:spChg chg="mod">
          <ac:chgData name="Ciocarlan, Ana" userId="S::s12ac2@abdn.ac.uk::dc6c74e0-d6a1-4e80-bb47-b7aefdf5a723" providerId="AD" clId="Web-{C38FDAEE-7A8B-4283-BA81-868066EA31DF}" dt="2022-08-26T08:55:09.966" v="76" actId="20577"/>
          <ac:spMkLst>
            <pc:docMk/>
            <pc:sldMk cId="1450623323" sldId="482"/>
            <ac:spMk id="2" creationId="{5F0DF9CA-DA4F-05A4-9128-2957910A3FAA}"/>
          </ac:spMkLst>
        </pc:spChg>
        <pc:spChg chg="mod">
          <ac:chgData name="Ciocarlan, Ana" userId="S::s12ac2@abdn.ac.uk::dc6c74e0-d6a1-4e80-bb47-b7aefdf5a723" providerId="AD" clId="Web-{C38FDAEE-7A8B-4283-BA81-868066EA31DF}" dt="2022-08-26T08:54:21.621" v="72" actId="14100"/>
          <ac:spMkLst>
            <pc:docMk/>
            <pc:sldMk cId="1450623323" sldId="482"/>
            <ac:spMk id="5" creationId="{5A704561-0C98-19C5-585D-20130C61ED22}"/>
          </ac:spMkLst>
        </pc:spChg>
        <pc:spChg chg="add mod">
          <ac:chgData name="Ciocarlan, Ana" userId="S::s12ac2@abdn.ac.uk::dc6c74e0-d6a1-4e80-bb47-b7aefdf5a723" providerId="AD" clId="Web-{C38FDAEE-7A8B-4283-BA81-868066EA31DF}" dt="2022-08-26T08:54:24.605" v="73" actId="1076"/>
          <ac:spMkLst>
            <pc:docMk/>
            <pc:sldMk cId="1450623323" sldId="482"/>
            <ac:spMk id="6" creationId="{8A728089-FA66-7935-BA33-BDB76275D341}"/>
          </ac:spMkLst>
        </pc:spChg>
      </pc:sldChg>
    </pc:docChg>
  </pc:docChgLst>
  <pc:docChgLst>
    <pc:chgData name="Ciocarlan, Ana" userId="S::s12ac2@abdn.ac.uk::dc6c74e0-d6a1-4e80-bb47-b7aefdf5a723" providerId="AD" clId="Web-{2D355F62-4851-5D7D-0B7E-B56D53A840D1}"/>
    <pc:docChg chg="addSld modSld">
      <pc:chgData name="Ciocarlan, Ana" userId="S::s12ac2@abdn.ac.uk::dc6c74e0-d6a1-4e80-bb47-b7aefdf5a723" providerId="AD" clId="Web-{2D355F62-4851-5D7D-0B7E-B56D53A840D1}" dt="2022-08-24T15:31:42.207" v="298" actId="14100"/>
      <pc:docMkLst>
        <pc:docMk/>
      </pc:docMkLst>
      <pc:sldChg chg="modSp">
        <pc:chgData name="Ciocarlan, Ana" userId="S::s12ac2@abdn.ac.uk::dc6c74e0-d6a1-4e80-bb47-b7aefdf5a723" providerId="AD" clId="Web-{2D355F62-4851-5D7D-0B7E-B56D53A840D1}" dt="2022-08-24T15:20:51.595" v="64" actId="20577"/>
        <pc:sldMkLst>
          <pc:docMk/>
          <pc:sldMk cId="3018731243" sldId="431"/>
        </pc:sldMkLst>
        <pc:spChg chg="mod">
          <ac:chgData name="Ciocarlan, Ana" userId="S::s12ac2@abdn.ac.uk::dc6c74e0-d6a1-4e80-bb47-b7aefdf5a723" providerId="AD" clId="Web-{2D355F62-4851-5D7D-0B7E-B56D53A840D1}" dt="2022-08-24T15:20:51.595" v="64" actId="20577"/>
          <ac:spMkLst>
            <pc:docMk/>
            <pc:sldMk cId="3018731243" sldId="431"/>
            <ac:spMk id="2" creationId="{5F0DF9CA-DA4F-05A4-9128-2957910A3FAA}"/>
          </ac:spMkLst>
        </pc:spChg>
      </pc:sldChg>
      <pc:sldChg chg="modSp">
        <pc:chgData name="Ciocarlan, Ana" userId="S::s12ac2@abdn.ac.uk::dc6c74e0-d6a1-4e80-bb47-b7aefdf5a723" providerId="AD" clId="Web-{2D355F62-4851-5D7D-0B7E-B56D53A840D1}" dt="2022-08-24T15:21:15.940" v="70" actId="1076"/>
        <pc:sldMkLst>
          <pc:docMk/>
          <pc:sldMk cId="956270602" sldId="433"/>
        </pc:sldMkLst>
        <pc:spChg chg="mod">
          <ac:chgData name="Ciocarlan, Ana" userId="S::s12ac2@abdn.ac.uk::dc6c74e0-d6a1-4e80-bb47-b7aefdf5a723" providerId="AD" clId="Web-{2D355F62-4851-5D7D-0B7E-B56D53A840D1}" dt="2022-08-24T15:21:15.940" v="70" actId="1076"/>
          <ac:spMkLst>
            <pc:docMk/>
            <pc:sldMk cId="956270602" sldId="433"/>
            <ac:spMk id="18" creationId="{AE076042-2076-6E4F-0309-EF23E9310BA0}"/>
          </ac:spMkLst>
        </pc:spChg>
      </pc:sldChg>
      <pc:sldChg chg="modSp">
        <pc:chgData name="Ciocarlan, Ana" userId="S::s12ac2@abdn.ac.uk::dc6c74e0-d6a1-4e80-bb47-b7aefdf5a723" providerId="AD" clId="Web-{2D355F62-4851-5D7D-0B7E-B56D53A840D1}" dt="2022-08-24T15:21:42.270" v="79" actId="20577"/>
        <pc:sldMkLst>
          <pc:docMk/>
          <pc:sldMk cId="4027113810" sldId="434"/>
        </pc:sldMkLst>
        <pc:spChg chg="mod">
          <ac:chgData name="Ciocarlan, Ana" userId="S::s12ac2@abdn.ac.uk::dc6c74e0-d6a1-4e80-bb47-b7aefdf5a723" providerId="AD" clId="Web-{2D355F62-4851-5D7D-0B7E-B56D53A840D1}" dt="2022-08-24T15:21:42.270" v="79" actId="20577"/>
          <ac:spMkLst>
            <pc:docMk/>
            <pc:sldMk cId="4027113810" sldId="434"/>
            <ac:spMk id="2" creationId="{5F0DF9CA-DA4F-05A4-9128-2957910A3FAA}"/>
          </ac:spMkLst>
        </pc:spChg>
      </pc:sldChg>
      <pc:sldChg chg="modSp">
        <pc:chgData name="Ciocarlan, Ana" userId="S::s12ac2@abdn.ac.uk::dc6c74e0-d6a1-4e80-bb47-b7aefdf5a723" providerId="AD" clId="Web-{2D355F62-4851-5D7D-0B7E-B56D53A840D1}" dt="2022-08-24T15:22:37.962" v="84" actId="20577"/>
        <pc:sldMkLst>
          <pc:docMk/>
          <pc:sldMk cId="4070007052" sldId="453"/>
        </pc:sldMkLst>
        <pc:spChg chg="mod">
          <ac:chgData name="Ciocarlan, Ana" userId="S::s12ac2@abdn.ac.uk::dc6c74e0-d6a1-4e80-bb47-b7aefdf5a723" providerId="AD" clId="Web-{2D355F62-4851-5D7D-0B7E-B56D53A840D1}" dt="2022-08-24T15:22:37.962" v="84" actId="20577"/>
          <ac:spMkLst>
            <pc:docMk/>
            <pc:sldMk cId="4070007052" sldId="453"/>
            <ac:spMk id="2" creationId="{5F0DF9CA-DA4F-05A4-9128-2957910A3FAA}"/>
          </ac:spMkLst>
        </pc:spChg>
      </pc:sldChg>
      <pc:sldChg chg="modSp">
        <pc:chgData name="Ciocarlan, Ana" userId="S::s12ac2@abdn.ac.uk::dc6c74e0-d6a1-4e80-bb47-b7aefdf5a723" providerId="AD" clId="Web-{2D355F62-4851-5D7D-0B7E-B56D53A840D1}" dt="2022-08-24T15:23:29.810" v="97" actId="20577"/>
        <pc:sldMkLst>
          <pc:docMk/>
          <pc:sldMk cId="2485934816" sldId="457"/>
        </pc:sldMkLst>
        <pc:spChg chg="mod">
          <ac:chgData name="Ciocarlan, Ana" userId="S::s12ac2@abdn.ac.uk::dc6c74e0-d6a1-4e80-bb47-b7aefdf5a723" providerId="AD" clId="Web-{2D355F62-4851-5D7D-0B7E-B56D53A840D1}" dt="2022-08-24T15:23:29.810" v="97" actId="20577"/>
          <ac:spMkLst>
            <pc:docMk/>
            <pc:sldMk cId="2485934816" sldId="457"/>
            <ac:spMk id="8" creationId="{B66D3758-990A-910D-BCE1-24578E4827F3}"/>
          </ac:spMkLst>
        </pc:spChg>
      </pc:sldChg>
      <pc:sldChg chg="modSp">
        <pc:chgData name="Ciocarlan, Ana" userId="S::s12ac2@abdn.ac.uk::dc6c74e0-d6a1-4e80-bb47-b7aefdf5a723" providerId="AD" clId="Web-{2D355F62-4851-5D7D-0B7E-B56D53A840D1}" dt="2022-08-24T15:24:22.970" v="103" actId="20577"/>
        <pc:sldMkLst>
          <pc:docMk/>
          <pc:sldMk cId="3977426867" sldId="458"/>
        </pc:sldMkLst>
        <pc:spChg chg="mod">
          <ac:chgData name="Ciocarlan, Ana" userId="S::s12ac2@abdn.ac.uk::dc6c74e0-d6a1-4e80-bb47-b7aefdf5a723" providerId="AD" clId="Web-{2D355F62-4851-5D7D-0B7E-B56D53A840D1}" dt="2022-08-24T15:24:22.970" v="103" actId="20577"/>
          <ac:spMkLst>
            <pc:docMk/>
            <pc:sldMk cId="3977426867" sldId="458"/>
            <ac:spMk id="8" creationId="{B66D3758-990A-910D-BCE1-24578E4827F3}"/>
          </ac:spMkLst>
        </pc:spChg>
      </pc:sldChg>
      <pc:sldChg chg="modSp">
        <pc:chgData name="Ciocarlan, Ana" userId="S::s12ac2@abdn.ac.uk::dc6c74e0-d6a1-4e80-bb47-b7aefdf5a723" providerId="AD" clId="Web-{2D355F62-4851-5D7D-0B7E-B56D53A840D1}" dt="2022-08-24T15:24:57.473" v="108" actId="20577"/>
        <pc:sldMkLst>
          <pc:docMk/>
          <pc:sldMk cId="867133632" sldId="459"/>
        </pc:sldMkLst>
        <pc:spChg chg="mod">
          <ac:chgData name="Ciocarlan, Ana" userId="S::s12ac2@abdn.ac.uk::dc6c74e0-d6a1-4e80-bb47-b7aefdf5a723" providerId="AD" clId="Web-{2D355F62-4851-5D7D-0B7E-B56D53A840D1}" dt="2022-08-24T15:24:57.473" v="108" actId="20577"/>
          <ac:spMkLst>
            <pc:docMk/>
            <pc:sldMk cId="867133632" sldId="459"/>
            <ac:spMk id="8" creationId="{B66D3758-990A-910D-BCE1-24578E4827F3}"/>
          </ac:spMkLst>
        </pc:spChg>
      </pc:sldChg>
      <pc:sldChg chg="modSp">
        <pc:chgData name="Ciocarlan, Ana" userId="S::s12ac2@abdn.ac.uk::dc6c74e0-d6a1-4e80-bb47-b7aefdf5a723" providerId="AD" clId="Web-{2D355F62-4851-5D7D-0B7E-B56D53A840D1}" dt="2022-08-24T15:25:28.694" v="112" actId="20577"/>
        <pc:sldMkLst>
          <pc:docMk/>
          <pc:sldMk cId="3869122223" sldId="460"/>
        </pc:sldMkLst>
        <pc:spChg chg="mod">
          <ac:chgData name="Ciocarlan, Ana" userId="S::s12ac2@abdn.ac.uk::dc6c74e0-d6a1-4e80-bb47-b7aefdf5a723" providerId="AD" clId="Web-{2D355F62-4851-5D7D-0B7E-B56D53A840D1}" dt="2022-08-24T15:25:28.694" v="112" actId="20577"/>
          <ac:spMkLst>
            <pc:docMk/>
            <pc:sldMk cId="3869122223" sldId="460"/>
            <ac:spMk id="8" creationId="{B66D3758-990A-910D-BCE1-24578E4827F3}"/>
          </ac:spMkLst>
        </pc:spChg>
      </pc:sldChg>
      <pc:sldChg chg="modSp">
        <pc:chgData name="Ciocarlan, Ana" userId="S::s12ac2@abdn.ac.uk::dc6c74e0-d6a1-4e80-bb47-b7aefdf5a723" providerId="AD" clId="Web-{2D355F62-4851-5D7D-0B7E-B56D53A840D1}" dt="2022-08-24T15:25:53.962" v="114" actId="20577"/>
        <pc:sldMkLst>
          <pc:docMk/>
          <pc:sldMk cId="3116581592" sldId="462"/>
        </pc:sldMkLst>
        <pc:spChg chg="mod">
          <ac:chgData name="Ciocarlan, Ana" userId="S::s12ac2@abdn.ac.uk::dc6c74e0-d6a1-4e80-bb47-b7aefdf5a723" providerId="AD" clId="Web-{2D355F62-4851-5D7D-0B7E-B56D53A840D1}" dt="2022-08-24T15:25:53.962" v="114" actId="20577"/>
          <ac:spMkLst>
            <pc:docMk/>
            <pc:sldMk cId="3116581592" sldId="462"/>
            <ac:spMk id="8" creationId="{B66D3758-990A-910D-BCE1-24578E4827F3}"/>
          </ac:spMkLst>
        </pc:spChg>
      </pc:sldChg>
      <pc:sldChg chg="modSp">
        <pc:chgData name="Ciocarlan, Ana" userId="S::s12ac2@abdn.ac.uk::dc6c74e0-d6a1-4e80-bb47-b7aefdf5a723" providerId="AD" clId="Web-{2D355F62-4851-5D7D-0B7E-B56D53A840D1}" dt="2022-08-24T15:26:10.213" v="116" actId="20577"/>
        <pc:sldMkLst>
          <pc:docMk/>
          <pc:sldMk cId="580457162" sldId="463"/>
        </pc:sldMkLst>
        <pc:spChg chg="mod">
          <ac:chgData name="Ciocarlan, Ana" userId="S::s12ac2@abdn.ac.uk::dc6c74e0-d6a1-4e80-bb47-b7aefdf5a723" providerId="AD" clId="Web-{2D355F62-4851-5D7D-0B7E-B56D53A840D1}" dt="2022-08-24T15:26:10.213" v="116" actId="20577"/>
          <ac:spMkLst>
            <pc:docMk/>
            <pc:sldMk cId="580457162" sldId="463"/>
            <ac:spMk id="8" creationId="{B66D3758-990A-910D-BCE1-24578E4827F3}"/>
          </ac:spMkLst>
        </pc:spChg>
      </pc:sldChg>
      <pc:sldChg chg="modSp">
        <pc:chgData name="Ciocarlan, Ana" userId="S::s12ac2@abdn.ac.uk::dc6c74e0-d6a1-4e80-bb47-b7aefdf5a723" providerId="AD" clId="Web-{2D355F62-4851-5D7D-0B7E-B56D53A840D1}" dt="2022-08-24T15:20:57.361" v="69" actId="20577"/>
        <pc:sldMkLst>
          <pc:docMk/>
          <pc:sldMk cId="3271788378" sldId="475"/>
        </pc:sldMkLst>
        <pc:spChg chg="mod">
          <ac:chgData name="Ciocarlan, Ana" userId="S::s12ac2@abdn.ac.uk::dc6c74e0-d6a1-4e80-bb47-b7aefdf5a723" providerId="AD" clId="Web-{2D355F62-4851-5D7D-0B7E-B56D53A840D1}" dt="2022-08-24T15:20:57.361" v="69" actId="20577"/>
          <ac:spMkLst>
            <pc:docMk/>
            <pc:sldMk cId="3271788378" sldId="475"/>
            <ac:spMk id="2" creationId="{CB141451-5757-CEC8-A757-B90A1331502F}"/>
          </ac:spMkLst>
        </pc:spChg>
      </pc:sldChg>
      <pc:sldChg chg="modSp">
        <pc:chgData name="Ciocarlan, Ana" userId="S::s12ac2@abdn.ac.uk::dc6c74e0-d6a1-4e80-bb47-b7aefdf5a723" providerId="AD" clId="Web-{2D355F62-4851-5D7D-0B7E-B56D53A840D1}" dt="2022-08-24T15:27:43.064" v="132" actId="20577"/>
        <pc:sldMkLst>
          <pc:docMk/>
          <pc:sldMk cId="1498941353" sldId="479"/>
        </pc:sldMkLst>
        <pc:spChg chg="mod">
          <ac:chgData name="Ciocarlan, Ana" userId="S::s12ac2@abdn.ac.uk::dc6c74e0-d6a1-4e80-bb47-b7aefdf5a723" providerId="AD" clId="Web-{2D355F62-4851-5D7D-0B7E-B56D53A840D1}" dt="2022-08-24T15:27:43.064" v="132" actId="20577"/>
          <ac:spMkLst>
            <pc:docMk/>
            <pc:sldMk cId="1498941353" sldId="479"/>
            <ac:spMk id="2" creationId="{5F0DF9CA-DA4F-05A4-9128-2957910A3FAA}"/>
          </ac:spMkLst>
        </pc:spChg>
      </pc:sldChg>
      <pc:sldChg chg="modSp">
        <pc:chgData name="Ciocarlan, Ana" userId="S::s12ac2@abdn.ac.uk::dc6c74e0-d6a1-4e80-bb47-b7aefdf5a723" providerId="AD" clId="Web-{2D355F62-4851-5D7D-0B7E-B56D53A840D1}" dt="2022-08-24T15:31:42.207" v="298" actId="14100"/>
        <pc:sldMkLst>
          <pc:docMk/>
          <pc:sldMk cId="2876713004" sldId="480"/>
        </pc:sldMkLst>
        <pc:spChg chg="mod">
          <ac:chgData name="Ciocarlan, Ana" userId="S::s12ac2@abdn.ac.uk::dc6c74e0-d6a1-4e80-bb47-b7aefdf5a723" providerId="AD" clId="Web-{2D355F62-4851-5D7D-0B7E-B56D53A840D1}" dt="2022-08-24T15:31:42.207" v="298" actId="14100"/>
          <ac:spMkLst>
            <pc:docMk/>
            <pc:sldMk cId="2876713004" sldId="480"/>
            <ac:spMk id="2" creationId="{5F0DF9CA-DA4F-05A4-9128-2957910A3FAA}"/>
          </ac:spMkLst>
        </pc:spChg>
      </pc:sldChg>
      <pc:sldChg chg="modSp">
        <pc:chgData name="Ciocarlan, Ana" userId="S::s12ac2@abdn.ac.uk::dc6c74e0-d6a1-4e80-bb47-b7aefdf5a723" providerId="AD" clId="Web-{2D355F62-4851-5D7D-0B7E-B56D53A840D1}" dt="2022-08-24T15:28:45.475" v="142" actId="20577"/>
        <pc:sldMkLst>
          <pc:docMk/>
          <pc:sldMk cId="1450623323" sldId="482"/>
        </pc:sldMkLst>
        <pc:spChg chg="mod">
          <ac:chgData name="Ciocarlan, Ana" userId="S::s12ac2@abdn.ac.uk::dc6c74e0-d6a1-4e80-bb47-b7aefdf5a723" providerId="AD" clId="Web-{2D355F62-4851-5D7D-0B7E-B56D53A840D1}" dt="2022-08-24T15:28:45.475" v="142" actId="20577"/>
          <ac:spMkLst>
            <pc:docMk/>
            <pc:sldMk cId="1450623323" sldId="482"/>
            <ac:spMk id="2" creationId="{5F0DF9CA-DA4F-05A4-9128-2957910A3FAA}"/>
          </ac:spMkLst>
        </pc:spChg>
      </pc:sldChg>
      <pc:sldChg chg="modSp">
        <pc:chgData name="Ciocarlan, Ana" userId="S::s12ac2@abdn.ac.uk::dc6c74e0-d6a1-4e80-bb47-b7aefdf5a723" providerId="AD" clId="Web-{2D355F62-4851-5D7D-0B7E-B56D53A840D1}" dt="2022-08-24T15:29:14.930" v="154" actId="20577"/>
        <pc:sldMkLst>
          <pc:docMk/>
          <pc:sldMk cId="1075199436" sldId="484"/>
        </pc:sldMkLst>
        <pc:spChg chg="mod">
          <ac:chgData name="Ciocarlan, Ana" userId="S::s12ac2@abdn.ac.uk::dc6c74e0-d6a1-4e80-bb47-b7aefdf5a723" providerId="AD" clId="Web-{2D355F62-4851-5D7D-0B7E-B56D53A840D1}" dt="2022-08-24T15:29:14.930" v="154" actId="20577"/>
          <ac:spMkLst>
            <pc:docMk/>
            <pc:sldMk cId="1075199436" sldId="484"/>
            <ac:spMk id="2" creationId="{4A7A6624-BC0C-2B88-4E09-9F02CB439D1B}"/>
          </ac:spMkLst>
        </pc:spChg>
      </pc:sldChg>
      <pc:sldChg chg="delSp modSp add replId">
        <pc:chgData name="Ciocarlan, Ana" userId="S::s12ac2@abdn.ac.uk::dc6c74e0-d6a1-4e80-bb47-b7aefdf5a723" providerId="AD" clId="Web-{2D355F62-4851-5D7D-0B7E-B56D53A840D1}" dt="2022-08-24T15:20:24.233" v="58" actId="20577"/>
        <pc:sldMkLst>
          <pc:docMk/>
          <pc:sldMk cId="3530263191" sldId="485"/>
        </pc:sldMkLst>
        <pc:spChg chg="mod">
          <ac:chgData name="Ciocarlan, Ana" userId="S::s12ac2@abdn.ac.uk::dc6c74e0-d6a1-4e80-bb47-b7aefdf5a723" providerId="AD" clId="Web-{2D355F62-4851-5D7D-0B7E-B56D53A840D1}" dt="2022-08-24T15:20:24.233" v="58" actId="20577"/>
          <ac:spMkLst>
            <pc:docMk/>
            <pc:sldMk cId="3530263191" sldId="485"/>
            <ac:spMk id="2" creationId="{1E32475A-EF4C-E043-1555-79869231C9AE}"/>
          </ac:spMkLst>
        </pc:spChg>
        <pc:spChg chg="mod">
          <ac:chgData name="Ciocarlan, Ana" userId="S::s12ac2@abdn.ac.uk::dc6c74e0-d6a1-4e80-bb47-b7aefdf5a723" providerId="AD" clId="Web-{2D355F62-4851-5D7D-0B7E-B56D53A840D1}" dt="2022-08-24T15:20:00.512" v="47" actId="20577"/>
          <ac:spMkLst>
            <pc:docMk/>
            <pc:sldMk cId="3530263191" sldId="485"/>
            <ac:spMk id="3" creationId="{03DE7608-B8EB-33AA-3477-5159A89282C4}"/>
          </ac:spMkLst>
        </pc:spChg>
        <pc:spChg chg="mod">
          <ac:chgData name="Ciocarlan, Ana" userId="S::s12ac2@abdn.ac.uk::dc6c74e0-d6a1-4e80-bb47-b7aefdf5a723" providerId="AD" clId="Web-{2D355F62-4851-5D7D-0B7E-B56D53A840D1}" dt="2022-08-24T15:18:17.239" v="6" actId="20577"/>
          <ac:spMkLst>
            <pc:docMk/>
            <pc:sldMk cId="3530263191" sldId="485"/>
            <ac:spMk id="4" creationId="{D8522F54-616A-CB41-191F-7F4640DF31DB}"/>
          </ac:spMkLst>
        </pc:spChg>
        <pc:spChg chg="mod">
          <ac:chgData name="Ciocarlan, Ana" userId="S::s12ac2@abdn.ac.uk::dc6c74e0-d6a1-4e80-bb47-b7aefdf5a723" providerId="AD" clId="Web-{2D355F62-4851-5D7D-0B7E-B56D53A840D1}" dt="2022-08-24T15:20:18.061" v="54" actId="20577"/>
          <ac:spMkLst>
            <pc:docMk/>
            <pc:sldMk cId="3530263191" sldId="485"/>
            <ac:spMk id="7" creationId="{DD97B1B4-66C3-BE5F-AE37-855A66B4817B}"/>
          </ac:spMkLst>
        </pc:spChg>
        <pc:picChg chg="del">
          <ac:chgData name="Ciocarlan, Ana" userId="S::s12ac2@abdn.ac.uk::dc6c74e0-d6a1-4e80-bb47-b7aefdf5a723" providerId="AD" clId="Web-{2D355F62-4851-5D7D-0B7E-B56D53A840D1}" dt="2022-08-24T15:18:18.051" v="7"/>
          <ac:picMkLst>
            <pc:docMk/>
            <pc:sldMk cId="3530263191" sldId="485"/>
            <ac:picMk id="15" creationId="{64B2F1AC-EB43-EB9E-502D-F6BF4BE85BC5}"/>
          </ac:picMkLst>
        </pc:picChg>
        <pc:picChg chg="del">
          <ac:chgData name="Ciocarlan, Ana" userId="S::s12ac2@abdn.ac.uk::dc6c74e0-d6a1-4e80-bb47-b7aefdf5a723" providerId="AD" clId="Web-{2D355F62-4851-5D7D-0B7E-B56D53A840D1}" dt="2022-08-24T15:18:20.348" v="8"/>
          <ac:picMkLst>
            <pc:docMk/>
            <pc:sldMk cId="3530263191" sldId="485"/>
            <ac:picMk id="17" creationId="{45074522-5075-4DDC-DF51-0058F41BE9C9}"/>
          </ac:picMkLst>
        </pc:picChg>
      </pc:sldChg>
    </pc:docChg>
  </pc:docChgLst>
  <pc:docChgLst>
    <pc:chgData name="Li, Xiao" userId="S::s01xl2@abdn.ac.uk::bbc4f2c7-f57e-44b6-8133-52bad6aa9609" providerId="AD" clId="Web-{19D9C052-2629-478E-8CE0-C1189E914B6D}"/>
    <pc:docChg chg="modSld">
      <pc:chgData name="Li, Xiao" userId="S::s01xl2@abdn.ac.uk::bbc4f2c7-f57e-44b6-8133-52bad6aa9609" providerId="AD" clId="Web-{19D9C052-2629-478E-8CE0-C1189E914B6D}" dt="2022-08-28T21:46:24.533" v="25" actId="14100"/>
      <pc:docMkLst>
        <pc:docMk/>
      </pc:docMkLst>
      <pc:sldChg chg="addSp delSp modSp">
        <pc:chgData name="Li, Xiao" userId="S::s01xl2@abdn.ac.uk::bbc4f2c7-f57e-44b6-8133-52bad6aa9609" providerId="AD" clId="Web-{19D9C052-2629-478E-8CE0-C1189E914B6D}" dt="2022-08-28T21:46:24.533" v="25" actId="14100"/>
        <pc:sldMkLst>
          <pc:docMk/>
          <pc:sldMk cId="1305588464" sldId="432"/>
        </pc:sldMkLst>
        <pc:picChg chg="add del mod">
          <ac:chgData name="Li, Xiao" userId="S::s01xl2@abdn.ac.uk::bbc4f2c7-f57e-44b6-8133-52bad6aa9609" providerId="AD" clId="Web-{19D9C052-2629-478E-8CE0-C1189E914B6D}" dt="2022-08-28T21:45:14.171" v="13"/>
          <ac:picMkLst>
            <pc:docMk/>
            <pc:sldMk cId="1305588464" sldId="432"/>
            <ac:picMk id="6" creationId="{50D563DE-385C-B0A2-F0C0-5F4DA86DE842}"/>
          </ac:picMkLst>
        </pc:picChg>
        <pc:picChg chg="add del mod">
          <ac:chgData name="Li, Xiao" userId="S::s01xl2@abdn.ac.uk::bbc4f2c7-f57e-44b6-8133-52bad6aa9609" providerId="AD" clId="Web-{19D9C052-2629-478E-8CE0-C1189E914B6D}" dt="2022-08-28T21:46:03.110" v="18"/>
          <ac:picMkLst>
            <pc:docMk/>
            <pc:sldMk cId="1305588464" sldId="432"/>
            <ac:picMk id="8" creationId="{1498D63E-C5C9-FDC1-D05E-E9D4747D3C43}"/>
          </ac:picMkLst>
        </pc:picChg>
        <pc:picChg chg="add mod">
          <ac:chgData name="Li, Xiao" userId="S::s01xl2@abdn.ac.uk::bbc4f2c7-f57e-44b6-8133-52bad6aa9609" providerId="AD" clId="Web-{19D9C052-2629-478E-8CE0-C1189E914B6D}" dt="2022-08-28T21:46:24.533" v="25" actId="14100"/>
          <ac:picMkLst>
            <pc:docMk/>
            <pc:sldMk cId="1305588464" sldId="432"/>
            <ac:picMk id="9" creationId="{02690D9F-D604-8866-FBD7-A51855B80650}"/>
          </ac:picMkLst>
        </pc:picChg>
      </pc:sldChg>
    </pc:docChg>
  </pc:docChgLst>
  <pc:docChgLst>
    <pc:chgData name="Li, Xiao" userId="S::s01xl2@abdn.ac.uk::bbc4f2c7-f57e-44b6-8133-52bad6aa9609" providerId="AD" clId="Web-{3C917C9F-BEA1-4F3C-B804-06FFDE3C3905}"/>
    <pc:docChg chg="modSld">
      <pc:chgData name="Li, Xiao" userId="S::s01xl2@abdn.ac.uk::bbc4f2c7-f57e-44b6-8133-52bad6aa9609" providerId="AD" clId="Web-{3C917C9F-BEA1-4F3C-B804-06FFDE3C3905}" dt="2022-08-28T21:55:12.681" v="1" actId="20577"/>
      <pc:docMkLst>
        <pc:docMk/>
      </pc:docMkLst>
      <pc:sldChg chg="modSp">
        <pc:chgData name="Li, Xiao" userId="S::s01xl2@abdn.ac.uk::bbc4f2c7-f57e-44b6-8133-52bad6aa9609" providerId="AD" clId="Web-{3C917C9F-BEA1-4F3C-B804-06FFDE3C3905}" dt="2022-08-28T21:55:12.681" v="1" actId="20577"/>
        <pc:sldMkLst>
          <pc:docMk/>
          <pc:sldMk cId="1450623323" sldId="482"/>
        </pc:sldMkLst>
        <pc:spChg chg="mod">
          <ac:chgData name="Li, Xiao" userId="S::s01xl2@abdn.ac.uk::bbc4f2c7-f57e-44b6-8133-52bad6aa9609" providerId="AD" clId="Web-{3C917C9F-BEA1-4F3C-B804-06FFDE3C3905}" dt="2022-08-28T21:55:12.681" v="1" actId="20577"/>
          <ac:spMkLst>
            <pc:docMk/>
            <pc:sldMk cId="1450623323" sldId="482"/>
            <ac:spMk id="2" creationId="{5F0DF9CA-DA4F-05A4-9128-2957910A3FAA}"/>
          </ac:spMkLst>
        </pc:spChg>
      </pc:sldChg>
    </pc:docChg>
  </pc:docChgLst>
  <pc:docChgLst>
    <pc:chgData name="Lu, Liuxing" userId="S::s02ll2@abdn.ac.uk::ff8eb586-78ff-4ae3-a68c-10311ab10cf4" providerId="AD" clId="Web-{1D3E36BA-ADC9-4299-B46D-FE403414EA7B}"/>
    <pc:docChg chg="modSld">
      <pc:chgData name="Lu, Liuxing" userId="S::s02ll2@abdn.ac.uk::ff8eb586-78ff-4ae3-a68c-10311ab10cf4" providerId="AD" clId="Web-{1D3E36BA-ADC9-4299-B46D-FE403414EA7B}" dt="2022-08-25T14:51:05.390" v="7" actId="1076"/>
      <pc:docMkLst>
        <pc:docMk/>
      </pc:docMkLst>
      <pc:sldChg chg="addSp delSp modSp">
        <pc:chgData name="Lu, Liuxing" userId="S::s02ll2@abdn.ac.uk::ff8eb586-78ff-4ae3-a68c-10311ab10cf4" providerId="AD" clId="Web-{1D3E36BA-ADC9-4299-B46D-FE403414EA7B}" dt="2022-08-25T14:51:05.390" v="7" actId="1076"/>
        <pc:sldMkLst>
          <pc:docMk/>
          <pc:sldMk cId="3530263191" sldId="485"/>
        </pc:sldMkLst>
        <pc:spChg chg="mod">
          <ac:chgData name="Lu, Liuxing" userId="S::s02ll2@abdn.ac.uk::ff8eb586-78ff-4ae3-a68c-10311ab10cf4" providerId="AD" clId="Web-{1D3E36BA-ADC9-4299-B46D-FE403414EA7B}" dt="2022-08-25T14:50:54.420" v="6" actId="20577"/>
          <ac:spMkLst>
            <pc:docMk/>
            <pc:sldMk cId="3530263191" sldId="485"/>
            <ac:spMk id="3" creationId="{03DE7608-B8EB-33AA-3477-5159A89282C4}"/>
          </ac:spMkLst>
        </pc:spChg>
        <pc:picChg chg="del mod">
          <ac:chgData name="Lu, Liuxing" userId="S::s02ll2@abdn.ac.uk::ff8eb586-78ff-4ae3-a68c-10311ab10cf4" providerId="AD" clId="Web-{1D3E36BA-ADC9-4299-B46D-FE403414EA7B}" dt="2022-08-25T14:50:16.949" v="1"/>
          <ac:picMkLst>
            <pc:docMk/>
            <pc:sldMk cId="3530263191" sldId="485"/>
            <ac:picMk id="6" creationId="{FC4F063C-7957-F51F-F99E-6456B55EFCF7}"/>
          </ac:picMkLst>
        </pc:picChg>
        <pc:picChg chg="add mod">
          <ac:chgData name="Lu, Liuxing" userId="S::s02ll2@abdn.ac.uk::ff8eb586-78ff-4ae3-a68c-10311ab10cf4" providerId="AD" clId="Web-{1D3E36BA-ADC9-4299-B46D-FE403414EA7B}" dt="2022-08-25T14:51:05.390" v="7" actId="1076"/>
          <ac:picMkLst>
            <pc:docMk/>
            <pc:sldMk cId="3530263191" sldId="485"/>
            <ac:picMk id="8" creationId="{BD9FB430-C6DB-C755-3A77-6B106296386A}"/>
          </ac:picMkLst>
        </pc:picChg>
      </pc:sldChg>
    </pc:docChg>
  </pc:docChgLst>
  <pc:docChgLst>
    <pc:chgData name="Li, Xiao" userId="bbc4f2c7-f57e-44b6-8133-52bad6aa9609" providerId="ADAL" clId="{11B47A69-F695-FA43-856E-7B9F446A203C}"/>
    <pc:docChg chg="modSld sldOrd">
      <pc:chgData name="Li, Xiao" userId="bbc4f2c7-f57e-44b6-8133-52bad6aa9609" providerId="ADAL" clId="{11B47A69-F695-FA43-856E-7B9F446A203C}" dt="2022-09-02T19:31:10.465" v="122"/>
      <pc:docMkLst>
        <pc:docMk/>
      </pc:docMkLst>
      <pc:sldChg chg="modSp mod">
        <pc:chgData name="Li, Xiao" userId="bbc4f2c7-f57e-44b6-8133-52bad6aa9609" providerId="ADAL" clId="{11B47A69-F695-FA43-856E-7B9F446A203C}" dt="2022-09-02T19:24:36.056" v="7" actId="14100"/>
        <pc:sldMkLst>
          <pc:docMk/>
          <pc:sldMk cId="4240204153" sldId="428"/>
        </pc:sldMkLst>
        <pc:spChg chg="mod">
          <ac:chgData name="Li, Xiao" userId="bbc4f2c7-f57e-44b6-8133-52bad6aa9609" providerId="ADAL" clId="{11B47A69-F695-FA43-856E-7B9F446A203C}" dt="2022-09-02T19:24:36.056" v="7" actId="14100"/>
          <ac:spMkLst>
            <pc:docMk/>
            <pc:sldMk cId="4240204153" sldId="428"/>
            <ac:spMk id="3" creationId="{FC8EA9F0-2D49-49CE-A162-EB45E762A6A3}"/>
          </ac:spMkLst>
        </pc:spChg>
      </pc:sldChg>
      <pc:sldChg chg="addSp modSp mod ord">
        <pc:chgData name="Li, Xiao" userId="bbc4f2c7-f57e-44b6-8133-52bad6aa9609" providerId="ADAL" clId="{11B47A69-F695-FA43-856E-7B9F446A203C}" dt="2022-09-02T19:30:25.267" v="118" actId="1076"/>
        <pc:sldMkLst>
          <pc:docMk/>
          <pc:sldMk cId="89889635" sldId="533"/>
        </pc:sldMkLst>
        <pc:spChg chg="add mod">
          <ac:chgData name="Li, Xiao" userId="bbc4f2c7-f57e-44b6-8133-52bad6aa9609" providerId="ADAL" clId="{11B47A69-F695-FA43-856E-7B9F446A203C}" dt="2022-09-02T19:30:25.267" v="118" actId="1076"/>
          <ac:spMkLst>
            <pc:docMk/>
            <pc:sldMk cId="89889635" sldId="533"/>
            <ac:spMk id="2" creationId="{50424F61-A806-00EC-9847-1C2E4352D477}"/>
          </ac:spMkLst>
        </pc:spChg>
        <pc:picChg chg="mod">
          <ac:chgData name="Li, Xiao" userId="bbc4f2c7-f57e-44b6-8133-52bad6aa9609" providerId="ADAL" clId="{11B47A69-F695-FA43-856E-7B9F446A203C}" dt="2022-09-02T19:29:25.103" v="109" actId="14100"/>
          <ac:picMkLst>
            <pc:docMk/>
            <pc:sldMk cId="89889635" sldId="533"/>
            <ac:picMk id="1026" creationId="{4B6077D8-D48D-E89D-905A-D47CF1289CE7}"/>
          </ac:picMkLst>
        </pc:picChg>
      </pc:sldChg>
      <pc:sldChg chg="modSp mod ord">
        <pc:chgData name="Li, Xiao" userId="bbc4f2c7-f57e-44b6-8133-52bad6aa9609" providerId="ADAL" clId="{11B47A69-F695-FA43-856E-7B9F446A203C}" dt="2022-09-02T19:31:10.465" v="122"/>
        <pc:sldMkLst>
          <pc:docMk/>
          <pc:sldMk cId="1342590584" sldId="538"/>
        </pc:sldMkLst>
        <pc:spChg chg="mod">
          <ac:chgData name="Li, Xiao" userId="bbc4f2c7-f57e-44b6-8133-52bad6aa9609" providerId="ADAL" clId="{11B47A69-F695-FA43-856E-7B9F446A203C}" dt="2022-09-02T19:31:10.465" v="122"/>
          <ac:spMkLst>
            <pc:docMk/>
            <pc:sldMk cId="1342590584" sldId="538"/>
            <ac:spMk id="6" creationId="{BE1716AB-E3E7-154F-83F7-5F41C88DBA23}"/>
          </ac:spMkLst>
        </pc:spChg>
      </pc:sldChg>
    </pc:docChg>
  </pc:docChgLst>
  <pc:docChgLst>
    <pc:chgData name="Ciocarlan, Ana" userId="dc6c74e0-d6a1-4e80-bb47-b7aefdf5a723" providerId="ADAL" clId="{614D65E0-7258-4EB8-8F40-7B57B58C70EE}"/>
    <pc:docChg chg="custSel modSld">
      <pc:chgData name="Ciocarlan, Ana" userId="dc6c74e0-d6a1-4e80-bb47-b7aefdf5a723" providerId="ADAL" clId="{614D65E0-7258-4EB8-8F40-7B57B58C70EE}" dt="2022-09-22T04:34:05.668" v="15" actId="313"/>
      <pc:docMkLst>
        <pc:docMk/>
      </pc:docMkLst>
      <pc:sldChg chg="modSp mod">
        <pc:chgData name="Ciocarlan, Ana" userId="dc6c74e0-d6a1-4e80-bb47-b7aefdf5a723" providerId="ADAL" clId="{614D65E0-7258-4EB8-8F40-7B57B58C70EE}" dt="2022-09-22T04:22:13.710" v="7" actId="313"/>
        <pc:sldMkLst>
          <pc:docMk/>
          <pc:sldMk cId="0" sldId="516"/>
        </pc:sldMkLst>
        <pc:spChg chg="mod">
          <ac:chgData name="Ciocarlan, Ana" userId="dc6c74e0-d6a1-4e80-bb47-b7aefdf5a723" providerId="ADAL" clId="{614D65E0-7258-4EB8-8F40-7B57B58C70EE}" dt="2022-09-22T04:22:13.710" v="7" actId="313"/>
          <ac:spMkLst>
            <pc:docMk/>
            <pc:sldMk cId="0" sldId="516"/>
            <ac:spMk id="6" creationId="{00000000-0000-0000-0000-000000000000}"/>
          </ac:spMkLst>
        </pc:spChg>
      </pc:sldChg>
      <pc:sldChg chg="modSp mod">
        <pc:chgData name="Ciocarlan, Ana" userId="dc6c74e0-d6a1-4e80-bb47-b7aefdf5a723" providerId="ADAL" clId="{614D65E0-7258-4EB8-8F40-7B57B58C70EE}" dt="2022-09-22T04:34:05.668" v="15" actId="313"/>
        <pc:sldMkLst>
          <pc:docMk/>
          <pc:sldMk cId="0" sldId="520"/>
        </pc:sldMkLst>
        <pc:spChg chg="mod">
          <ac:chgData name="Ciocarlan, Ana" userId="dc6c74e0-d6a1-4e80-bb47-b7aefdf5a723" providerId="ADAL" clId="{614D65E0-7258-4EB8-8F40-7B57B58C70EE}" dt="2022-09-22T04:34:05.668" v="15" actId="313"/>
          <ac:spMkLst>
            <pc:docMk/>
            <pc:sldMk cId="0" sldId="520"/>
            <ac:spMk id="6" creationId="{00000000-0000-0000-0000-000000000000}"/>
          </ac:spMkLst>
        </pc:spChg>
      </pc:sldChg>
    </pc:docChg>
  </pc:docChgLst>
  <pc:docChgLst>
    <pc:chgData name="Ciocarlan, Ana" userId="dc6c74e0-d6a1-4e80-bb47-b7aefdf5a723" providerId="ADAL" clId="{763035D7-99D4-486A-8E59-2B8BDCAB73B7}"/>
    <pc:docChg chg="modSld">
      <pc:chgData name="Ciocarlan, Ana" userId="dc6c74e0-d6a1-4e80-bb47-b7aefdf5a723" providerId="ADAL" clId="{763035D7-99D4-486A-8E59-2B8BDCAB73B7}" dt="2022-08-28T21:51:20.034" v="211" actId="20577"/>
      <pc:docMkLst>
        <pc:docMk/>
      </pc:docMkLst>
      <pc:sldChg chg="modSp mod">
        <pc:chgData name="Ciocarlan, Ana" userId="dc6c74e0-d6a1-4e80-bb47-b7aefdf5a723" providerId="ADAL" clId="{763035D7-99D4-486A-8E59-2B8BDCAB73B7}" dt="2022-08-28T21:48:40.239" v="50" actId="207"/>
        <pc:sldMkLst>
          <pc:docMk/>
          <pc:sldMk cId="2876713004" sldId="480"/>
        </pc:sldMkLst>
        <pc:spChg chg="mod">
          <ac:chgData name="Ciocarlan, Ana" userId="dc6c74e0-d6a1-4e80-bb47-b7aefdf5a723" providerId="ADAL" clId="{763035D7-99D4-486A-8E59-2B8BDCAB73B7}" dt="2022-08-28T21:48:40.239" v="50" actId="207"/>
          <ac:spMkLst>
            <pc:docMk/>
            <pc:sldMk cId="2876713004" sldId="480"/>
            <ac:spMk id="2" creationId="{5F0DF9CA-DA4F-05A4-9128-2957910A3FAA}"/>
          </ac:spMkLst>
        </pc:spChg>
      </pc:sldChg>
      <pc:sldChg chg="modSp mod">
        <pc:chgData name="Ciocarlan, Ana" userId="dc6c74e0-d6a1-4e80-bb47-b7aefdf5a723" providerId="ADAL" clId="{763035D7-99D4-486A-8E59-2B8BDCAB73B7}" dt="2022-08-28T21:50:40.241" v="189" actId="20577"/>
        <pc:sldMkLst>
          <pc:docMk/>
          <pc:sldMk cId="1450623323" sldId="482"/>
        </pc:sldMkLst>
        <pc:spChg chg="mod">
          <ac:chgData name="Ciocarlan, Ana" userId="dc6c74e0-d6a1-4e80-bb47-b7aefdf5a723" providerId="ADAL" clId="{763035D7-99D4-486A-8E59-2B8BDCAB73B7}" dt="2022-08-28T21:50:40.241" v="189" actId="20577"/>
          <ac:spMkLst>
            <pc:docMk/>
            <pc:sldMk cId="1450623323" sldId="482"/>
            <ac:spMk id="2" creationId="{5F0DF9CA-DA4F-05A4-9128-2957910A3FAA}"/>
          </ac:spMkLst>
        </pc:spChg>
      </pc:sldChg>
      <pc:sldChg chg="modSp mod">
        <pc:chgData name="Ciocarlan, Ana" userId="dc6c74e0-d6a1-4e80-bb47-b7aefdf5a723" providerId="ADAL" clId="{763035D7-99D4-486A-8E59-2B8BDCAB73B7}" dt="2022-08-28T21:51:20.034" v="211" actId="20577"/>
        <pc:sldMkLst>
          <pc:docMk/>
          <pc:sldMk cId="1075199436" sldId="484"/>
        </pc:sldMkLst>
        <pc:spChg chg="mod">
          <ac:chgData name="Ciocarlan, Ana" userId="dc6c74e0-d6a1-4e80-bb47-b7aefdf5a723" providerId="ADAL" clId="{763035D7-99D4-486A-8E59-2B8BDCAB73B7}" dt="2022-08-28T21:51:20.034" v="211" actId="20577"/>
          <ac:spMkLst>
            <pc:docMk/>
            <pc:sldMk cId="1075199436" sldId="484"/>
            <ac:spMk id="2" creationId="{4A7A6624-BC0C-2B88-4E09-9F02CB439D1B}"/>
          </ac:spMkLst>
        </pc:spChg>
      </pc:sldChg>
      <pc:sldChg chg="addSp modSp mod">
        <pc:chgData name="Ciocarlan, Ana" userId="dc6c74e0-d6a1-4e80-bb47-b7aefdf5a723" providerId="ADAL" clId="{763035D7-99D4-486A-8E59-2B8BDCAB73B7}" dt="2022-08-28T21:47:26.328" v="17" actId="20577"/>
        <pc:sldMkLst>
          <pc:docMk/>
          <pc:sldMk cId="3530263191" sldId="485"/>
        </pc:sldMkLst>
        <pc:spChg chg="mod">
          <ac:chgData name="Ciocarlan, Ana" userId="dc6c74e0-d6a1-4e80-bb47-b7aefdf5a723" providerId="ADAL" clId="{763035D7-99D4-486A-8E59-2B8BDCAB73B7}" dt="2022-08-28T21:46:47.466" v="15" actId="20577"/>
          <ac:spMkLst>
            <pc:docMk/>
            <pc:sldMk cId="3530263191" sldId="485"/>
            <ac:spMk id="2" creationId="{1E32475A-EF4C-E043-1555-79869231C9AE}"/>
          </ac:spMkLst>
        </pc:spChg>
        <pc:spChg chg="mod">
          <ac:chgData name="Ciocarlan, Ana" userId="dc6c74e0-d6a1-4e80-bb47-b7aefdf5a723" providerId="ADAL" clId="{763035D7-99D4-486A-8E59-2B8BDCAB73B7}" dt="2022-08-28T21:47:26.328" v="17" actId="20577"/>
          <ac:spMkLst>
            <pc:docMk/>
            <pc:sldMk cId="3530263191" sldId="485"/>
            <ac:spMk id="7" creationId="{DD97B1B4-66C3-BE5F-AE37-855A66B4817B}"/>
          </ac:spMkLst>
        </pc:spChg>
        <pc:picChg chg="add mod">
          <ac:chgData name="Ciocarlan, Ana" userId="dc6c74e0-d6a1-4e80-bb47-b7aefdf5a723" providerId="ADAL" clId="{763035D7-99D4-486A-8E59-2B8BDCAB73B7}" dt="2022-08-28T21:46:26.212" v="13" actId="1076"/>
          <ac:picMkLst>
            <pc:docMk/>
            <pc:sldMk cId="3530263191" sldId="485"/>
            <ac:picMk id="9" creationId="{71DDBB98-F1C0-A53A-37F6-2D49B842DE40}"/>
          </ac:picMkLst>
        </pc:picChg>
      </pc:sldChg>
    </pc:docChg>
  </pc:docChgLst>
  <pc:docChgLst>
    <pc:chgData name="Ciocarlan, Ana" userId="S::s12ac2@abdn.ac.uk::dc6c74e0-d6a1-4e80-bb47-b7aefdf5a723" providerId="AD" clId="Web-{4AE29858-6097-4CEB-ACA1-147F19E4F779}"/>
    <pc:docChg chg="addSld delSld modSld sldOrd">
      <pc:chgData name="Ciocarlan, Ana" userId="S::s12ac2@abdn.ac.uk::dc6c74e0-d6a1-4e80-bb47-b7aefdf5a723" providerId="AD" clId="Web-{4AE29858-6097-4CEB-ACA1-147F19E4F779}" dt="2022-08-26T08:15:02.393" v="531" actId="20577"/>
      <pc:docMkLst>
        <pc:docMk/>
      </pc:docMkLst>
      <pc:sldChg chg="del ord modNotes">
        <pc:chgData name="Ciocarlan, Ana" userId="S::s12ac2@abdn.ac.uk::dc6c74e0-d6a1-4e80-bb47-b7aefdf5a723" providerId="AD" clId="Web-{4AE29858-6097-4CEB-ACA1-147F19E4F779}" dt="2022-08-26T08:05:41.729" v="344"/>
        <pc:sldMkLst>
          <pc:docMk/>
          <pc:sldMk cId="1153822668" sldId="455"/>
        </pc:sldMkLst>
      </pc:sldChg>
      <pc:sldChg chg="modSp add ord replId">
        <pc:chgData name="Ciocarlan, Ana" userId="S::s12ac2@abdn.ac.uk::dc6c74e0-d6a1-4e80-bb47-b7aefdf5a723" providerId="AD" clId="Web-{4AE29858-6097-4CEB-ACA1-147F19E4F779}" dt="2022-08-26T07:55:47.279" v="183"/>
        <pc:sldMkLst>
          <pc:docMk/>
          <pc:sldMk cId="3724704104" sldId="486"/>
        </pc:sldMkLst>
        <pc:spChg chg="mod">
          <ac:chgData name="Ciocarlan, Ana" userId="S::s12ac2@abdn.ac.uk::dc6c74e0-d6a1-4e80-bb47-b7aefdf5a723" providerId="AD" clId="Web-{4AE29858-6097-4CEB-ACA1-147F19E4F779}" dt="2022-08-26T07:55:30.575" v="182" actId="20577"/>
          <ac:spMkLst>
            <pc:docMk/>
            <pc:sldMk cId="3724704104" sldId="486"/>
            <ac:spMk id="2" creationId="{5F0DF9CA-DA4F-05A4-9128-2957910A3FAA}"/>
          </ac:spMkLst>
        </pc:spChg>
        <pc:spChg chg="mod">
          <ac:chgData name="Ciocarlan, Ana" userId="S::s12ac2@abdn.ac.uk::dc6c74e0-d6a1-4e80-bb47-b7aefdf5a723" providerId="AD" clId="Web-{4AE29858-6097-4CEB-ACA1-147F19E4F779}" dt="2022-08-26T07:53:35.708" v="17" actId="20577"/>
          <ac:spMkLst>
            <pc:docMk/>
            <pc:sldMk cId="3724704104" sldId="486"/>
            <ac:spMk id="3" creationId="{4A775628-AAAA-EACF-1A79-FB4CB3367894}"/>
          </ac:spMkLst>
        </pc:spChg>
      </pc:sldChg>
      <pc:sldChg chg="modSp add ord replId modNotes">
        <pc:chgData name="Ciocarlan, Ana" userId="S::s12ac2@abdn.ac.uk::dc6c74e0-d6a1-4e80-bb47-b7aefdf5a723" providerId="AD" clId="Web-{4AE29858-6097-4CEB-ACA1-147F19E4F779}" dt="2022-08-26T08:05:35.275" v="342"/>
        <pc:sldMkLst>
          <pc:docMk/>
          <pc:sldMk cId="3246907731" sldId="487"/>
        </pc:sldMkLst>
        <pc:spChg chg="mod">
          <ac:chgData name="Ciocarlan, Ana" userId="S::s12ac2@abdn.ac.uk::dc6c74e0-d6a1-4e80-bb47-b7aefdf5a723" providerId="AD" clId="Web-{4AE29858-6097-4CEB-ACA1-147F19E4F779}" dt="2022-08-26T07:59:13.810" v="246" actId="20577"/>
          <ac:spMkLst>
            <pc:docMk/>
            <pc:sldMk cId="3246907731" sldId="487"/>
            <ac:spMk id="2" creationId="{5F0DF9CA-DA4F-05A4-9128-2957910A3FAA}"/>
          </ac:spMkLst>
        </pc:spChg>
        <pc:spChg chg="mod">
          <ac:chgData name="Ciocarlan, Ana" userId="S::s12ac2@abdn.ac.uk::dc6c74e0-d6a1-4e80-bb47-b7aefdf5a723" providerId="AD" clId="Web-{4AE29858-6097-4CEB-ACA1-147F19E4F779}" dt="2022-08-26T07:57:28.724" v="195" actId="20577"/>
          <ac:spMkLst>
            <pc:docMk/>
            <pc:sldMk cId="3246907731" sldId="487"/>
            <ac:spMk id="3" creationId="{4A775628-AAAA-EACF-1A79-FB4CB3367894}"/>
          </ac:spMkLst>
        </pc:spChg>
      </pc:sldChg>
      <pc:sldChg chg="addSp modSp add mod replId modClrScheme chgLayout modNotes">
        <pc:chgData name="Ciocarlan, Ana" userId="S::s12ac2@abdn.ac.uk::dc6c74e0-d6a1-4e80-bb47-b7aefdf5a723" providerId="AD" clId="Web-{4AE29858-6097-4CEB-ACA1-147F19E4F779}" dt="2022-08-26T08:07:09.422" v="348"/>
        <pc:sldMkLst>
          <pc:docMk/>
          <pc:sldMk cId="2894692129" sldId="488"/>
        </pc:sldMkLst>
        <pc:spChg chg="mod ord">
          <ac:chgData name="Ciocarlan, Ana" userId="S::s12ac2@abdn.ac.uk::dc6c74e0-d6a1-4e80-bb47-b7aefdf5a723" providerId="AD" clId="Web-{4AE29858-6097-4CEB-ACA1-147F19E4F779}" dt="2022-08-26T08:03:27.922" v="315" actId="20577"/>
          <ac:spMkLst>
            <pc:docMk/>
            <pc:sldMk cId="2894692129" sldId="488"/>
            <ac:spMk id="2" creationId="{5F0DF9CA-DA4F-05A4-9128-2957910A3FAA}"/>
          </ac:spMkLst>
        </pc:spChg>
        <pc:spChg chg="mod ord">
          <ac:chgData name="Ciocarlan, Ana" userId="S::s12ac2@abdn.ac.uk::dc6c74e0-d6a1-4e80-bb47-b7aefdf5a723" providerId="AD" clId="Web-{4AE29858-6097-4CEB-ACA1-147F19E4F779}" dt="2022-08-26T08:02:59.811" v="307"/>
          <ac:spMkLst>
            <pc:docMk/>
            <pc:sldMk cId="2894692129" sldId="488"/>
            <ac:spMk id="3" creationId="{4A775628-AAAA-EACF-1A79-FB4CB3367894}"/>
          </ac:spMkLst>
        </pc:spChg>
        <pc:spChg chg="mod ord">
          <ac:chgData name="Ciocarlan, Ana" userId="S::s12ac2@abdn.ac.uk::dc6c74e0-d6a1-4e80-bb47-b7aefdf5a723" providerId="AD" clId="Web-{4AE29858-6097-4CEB-ACA1-147F19E4F779}" dt="2022-08-26T08:02:59.811" v="307"/>
          <ac:spMkLst>
            <pc:docMk/>
            <pc:sldMk cId="2894692129" sldId="488"/>
            <ac:spMk id="4" creationId="{C64B7DAC-364C-C984-AF83-57E3C77A2DB7}"/>
          </ac:spMkLst>
        </pc:spChg>
        <pc:spChg chg="add mod ord">
          <ac:chgData name="Ciocarlan, Ana" userId="S::s12ac2@abdn.ac.uk::dc6c74e0-d6a1-4e80-bb47-b7aefdf5a723" providerId="AD" clId="Web-{4AE29858-6097-4CEB-ACA1-147F19E4F779}" dt="2022-08-26T08:03:33.891" v="316" actId="20577"/>
          <ac:spMkLst>
            <pc:docMk/>
            <pc:sldMk cId="2894692129" sldId="488"/>
            <ac:spMk id="5" creationId="{7675E8A4-19CE-85A5-DBDB-3E6B7E20A75D}"/>
          </ac:spMkLst>
        </pc:spChg>
      </pc:sldChg>
      <pc:sldChg chg="delSp modSp add replId modNotes">
        <pc:chgData name="Ciocarlan, Ana" userId="S::s12ac2@abdn.ac.uk::dc6c74e0-d6a1-4e80-bb47-b7aefdf5a723" providerId="AD" clId="Web-{4AE29858-6097-4CEB-ACA1-147F19E4F779}" dt="2022-08-26T08:09:43.308" v="447" actId="14100"/>
        <pc:sldMkLst>
          <pc:docMk/>
          <pc:sldMk cId="2091390000" sldId="489"/>
        </pc:sldMkLst>
        <pc:spChg chg="mod">
          <ac:chgData name="Ciocarlan, Ana" userId="S::s12ac2@abdn.ac.uk::dc6c74e0-d6a1-4e80-bb47-b7aefdf5a723" providerId="AD" clId="Web-{4AE29858-6097-4CEB-ACA1-147F19E4F779}" dt="2022-08-26T08:09:43.308" v="447" actId="14100"/>
          <ac:spMkLst>
            <pc:docMk/>
            <pc:sldMk cId="2091390000" sldId="489"/>
            <ac:spMk id="2" creationId="{5F0DF9CA-DA4F-05A4-9128-2957910A3FAA}"/>
          </ac:spMkLst>
        </pc:spChg>
        <pc:spChg chg="mod">
          <ac:chgData name="Ciocarlan, Ana" userId="S::s12ac2@abdn.ac.uk::dc6c74e0-d6a1-4e80-bb47-b7aefdf5a723" providerId="AD" clId="Web-{4AE29858-6097-4CEB-ACA1-147F19E4F779}" dt="2022-08-26T08:09:22.244" v="444" actId="20577"/>
          <ac:spMkLst>
            <pc:docMk/>
            <pc:sldMk cId="2091390000" sldId="489"/>
            <ac:spMk id="3" creationId="{4A775628-AAAA-EACF-1A79-FB4CB3367894}"/>
          </ac:spMkLst>
        </pc:spChg>
        <pc:spChg chg="del mod">
          <ac:chgData name="Ciocarlan, Ana" userId="S::s12ac2@abdn.ac.uk::dc6c74e0-d6a1-4e80-bb47-b7aefdf5a723" providerId="AD" clId="Web-{4AE29858-6097-4CEB-ACA1-147F19E4F779}" dt="2022-08-26T08:09:26.948" v="445"/>
          <ac:spMkLst>
            <pc:docMk/>
            <pc:sldMk cId="2091390000" sldId="489"/>
            <ac:spMk id="5" creationId="{7675E8A4-19CE-85A5-DBDB-3E6B7E20A75D}"/>
          </ac:spMkLst>
        </pc:spChg>
      </pc:sldChg>
      <pc:sldChg chg="addSp delSp modSp add ord replId modNotes">
        <pc:chgData name="Ciocarlan, Ana" userId="S::s12ac2@abdn.ac.uk::dc6c74e0-d6a1-4e80-bb47-b7aefdf5a723" providerId="AD" clId="Web-{4AE29858-6097-4CEB-ACA1-147F19E4F779}" dt="2022-08-26T08:15:02.393" v="531" actId="20577"/>
        <pc:sldMkLst>
          <pc:docMk/>
          <pc:sldMk cId="3093069241" sldId="490"/>
        </pc:sldMkLst>
        <pc:spChg chg="mod">
          <ac:chgData name="Ciocarlan, Ana" userId="S::s12ac2@abdn.ac.uk::dc6c74e0-d6a1-4e80-bb47-b7aefdf5a723" providerId="AD" clId="Web-{4AE29858-6097-4CEB-ACA1-147F19E4F779}" dt="2022-08-26T08:14:59.268" v="530" actId="14100"/>
          <ac:spMkLst>
            <pc:docMk/>
            <pc:sldMk cId="3093069241" sldId="490"/>
            <ac:spMk id="2" creationId="{5F0DF9CA-DA4F-05A4-9128-2957910A3FAA}"/>
          </ac:spMkLst>
        </pc:spChg>
        <pc:spChg chg="mod">
          <ac:chgData name="Ciocarlan, Ana" userId="S::s12ac2@abdn.ac.uk::dc6c74e0-d6a1-4e80-bb47-b7aefdf5a723" providerId="AD" clId="Web-{4AE29858-6097-4CEB-ACA1-147F19E4F779}" dt="2022-08-26T08:15:02.393" v="531" actId="20577"/>
          <ac:spMkLst>
            <pc:docMk/>
            <pc:sldMk cId="3093069241" sldId="490"/>
            <ac:spMk id="3" creationId="{4A775628-AAAA-EACF-1A79-FB4CB3367894}"/>
          </ac:spMkLst>
        </pc:spChg>
        <pc:picChg chg="add del mod">
          <ac:chgData name="Ciocarlan, Ana" userId="S::s12ac2@abdn.ac.uk::dc6c74e0-d6a1-4e80-bb47-b7aefdf5a723" providerId="AD" clId="Web-{4AE29858-6097-4CEB-ACA1-147F19E4F779}" dt="2022-08-26T08:14:43.783" v="528"/>
          <ac:picMkLst>
            <pc:docMk/>
            <pc:sldMk cId="3093069241" sldId="490"/>
            <ac:picMk id="5" creationId="{53DEC263-25A3-5F33-D349-491A3B60B9A6}"/>
          </ac:picMkLst>
        </pc:picChg>
      </pc:sldChg>
    </pc:docChg>
  </pc:docChgLst>
  <pc:docChgLst>
    <pc:chgData name="Li, Xiao" userId="bbc4f2c7-f57e-44b6-8133-52bad6aa9609" providerId="ADAL" clId="{8ED8E9BA-5F76-2541-933A-FCE35475A305}"/>
    <pc:docChg chg="undo custSel addSld delSld modSld sldOrd delMainMaster">
      <pc:chgData name="Li, Xiao" userId="bbc4f2c7-f57e-44b6-8133-52bad6aa9609" providerId="ADAL" clId="{8ED8E9BA-5F76-2541-933A-FCE35475A305}" dt="2022-09-02T19:16:41.016" v="10780" actId="20577"/>
      <pc:docMkLst>
        <pc:docMk/>
      </pc:docMkLst>
      <pc:sldChg chg="del">
        <pc:chgData name="Li, Xiao" userId="bbc4f2c7-f57e-44b6-8133-52bad6aa9609" providerId="ADAL" clId="{8ED8E9BA-5F76-2541-933A-FCE35475A305}" dt="2022-08-31T08:05:56.929" v="1" actId="2696"/>
        <pc:sldMkLst>
          <pc:docMk/>
          <pc:sldMk cId="3880180373" sldId="397"/>
        </pc:sldMkLst>
      </pc:sldChg>
      <pc:sldChg chg="modSp mod">
        <pc:chgData name="Li, Xiao" userId="bbc4f2c7-f57e-44b6-8133-52bad6aa9609" providerId="ADAL" clId="{8ED8E9BA-5F76-2541-933A-FCE35475A305}" dt="2022-08-31T08:05:48.116" v="0" actId="20577"/>
        <pc:sldMkLst>
          <pc:docMk/>
          <pc:sldMk cId="4240204153" sldId="428"/>
        </pc:sldMkLst>
        <pc:spChg chg="mod">
          <ac:chgData name="Li, Xiao" userId="bbc4f2c7-f57e-44b6-8133-52bad6aa9609" providerId="ADAL" clId="{8ED8E9BA-5F76-2541-933A-FCE35475A305}" dt="2022-08-31T08:05:48.116" v="0" actId="20577"/>
          <ac:spMkLst>
            <pc:docMk/>
            <pc:sldMk cId="4240204153" sldId="428"/>
            <ac:spMk id="3" creationId="{FC8EA9F0-2D49-49CE-A162-EB45E762A6A3}"/>
          </ac:spMkLst>
        </pc:spChg>
      </pc:sldChg>
      <pc:sldChg chg="del">
        <pc:chgData name="Li, Xiao" userId="bbc4f2c7-f57e-44b6-8133-52bad6aa9609" providerId="ADAL" clId="{8ED8E9BA-5F76-2541-933A-FCE35475A305}" dt="2022-08-31T08:05:56.929" v="1" actId="2696"/>
        <pc:sldMkLst>
          <pc:docMk/>
          <pc:sldMk cId="3018731243" sldId="431"/>
        </pc:sldMkLst>
      </pc:sldChg>
      <pc:sldChg chg="del">
        <pc:chgData name="Li, Xiao" userId="bbc4f2c7-f57e-44b6-8133-52bad6aa9609" providerId="ADAL" clId="{8ED8E9BA-5F76-2541-933A-FCE35475A305}" dt="2022-08-31T08:05:56.929" v="1" actId="2696"/>
        <pc:sldMkLst>
          <pc:docMk/>
          <pc:sldMk cId="1305588464" sldId="432"/>
        </pc:sldMkLst>
      </pc:sldChg>
      <pc:sldChg chg="del">
        <pc:chgData name="Li, Xiao" userId="bbc4f2c7-f57e-44b6-8133-52bad6aa9609" providerId="ADAL" clId="{8ED8E9BA-5F76-2541-933A-FCE35475A305}" dt="2022-08-31T08:05:56.929" v="1" actId="2696"/>
        <pc:sldMkLst>
          <pc:docMk/>
          <pc:sldMk cId="956270602" sldId="433"/>
        </pc:sldMkLst>
      </pc:sldChg>
      <pc:sldChg chg="del">
        <pc:chgData name="Li, Xiao" userId="bbc4f2c7-f57e-44b6-8133-52bad6aa9609" providerId="ADAL" clId="{8ED8E9BA-5F76-2541-933A-FCE35475A305}" dt="2022-08-31T08:05:56.929" v="1" actId="2696"/>
        <pc:sldMkLst>
          <pc:docMk/>
          <pc:sldMk cId="4027113810" sldId="434"/>
        </pc:sldMkLst>
      </pc:sldChg>
      <pc:sldChg chg="del">
        <pc:chgData name="Li, Xiao" userId="bbc4f2c7-f57e-44b6-8133-52bad6aa9609" providerId="ADAL" clId="{8ED8E9BA-5F76-2541-933A-FCE35475A305}" dt="2022-08-31T08:05:56.929" v="1" actId="2696"/>
        <pc:sldMkLst>
          <pc:docMk/>
          <pc:sldMk cId="2759790056" sldId="437"/>
        </pc:sldMkLst>
      </pc:sldChg>
      <pc:sldChg chg="del">
        <pc:chgData name="Li, Xiao" userId="bbc4f2c7-f57e-44b6-8133-52bad6aa9609" providerId="ADAL" clId="{8ED8E9BA-5F76-2541-933A-FCE35475A305}" dt="2022-08-31T08:05:56.929" v="1" actId="2696"/>
        <pc:sldMkLst>
          <pc:docMk/>
          <pc:sldMk cId="2887426695" sldId="439"/>
        </pc:sldMkLst>
      </pc:sldChg>
      <pc:sldChg chg="del">
        <pc:chgData name="Li, Xiao" userId="bbc4f2c7-f57e-44b6-8133-52bad6aa9609" providerId="ADAL" clId="{8ED8E9BA-5F76-2541-933A-FCE35475A305}" dt="2022-08-31T08:05:56.929" v="1" actId="2696"/>
        <pc:sldMkLst>
          <pc:docMk/>
          <pc:sldMk cId="3308775364" sldId="440"/>
        </pc:sldMkLst>
      </pc:sldChg>
      <pc:sldChg chg="del">
        <pc:chgData name="Li, Xiao" userId="bbc4f2c7-f57e-44b6-8133-52bad6aa9609" providerId="ADAL" clId="{8ED8E9BA-5F76-2541-933A-FCE35475A305}" dt="2022-08-31T08:05:56.929" v="1" actId="2696"/>
        <pc:sldMkLst>
          <pc:docMk/>
          <pc:sldMk cId="672120646" sldId="441"/>
        </pc:sldMkLst>
      </pc:sldChg>
      <pc:sldChg chg="del">
        <pc:chgData name="Li, Xiao" userId="bbc4f2c7-f57e-44b6-8133-52bad6aa9609" providerId="ADAL" clId="{8ED8E9BA-5F76-2541-933A-FCE35475A305}" dt="2022-08-31T08:05:56.929" v="1" actId="2696"/>
        <pc:sldMkLst>
          <pc:docMk/>
          <pc:sldMk cId="3453494196" sldId="442"/>
        </pc:sldMkLst>
      </pc:sldChg>
      <pc:sldChg chg="del">
        <pc:chgData name="Li, Xiao" userId="bbc4f2c7-f57e-44b6-8133-52bad6aa9609" providerId="ADAL" clId="{8ED8E9BA-5F76-2541-933A-FCE35475A305}" dt="2022-08-31T08:05:56.929" v="1" actId="2696"/>
        <pc:sldMkLst>
          <pc:docMk/>
          <pc:sldMk cId="3476926723" sldId="443"/>
        </pc:sldMkLst>
      </pc:sldChg>
      <pc:sldChg chg="del">
        <pc:chgData name="Li, Xiao" userId="bbc4f2c7-f57e-44b6-8133-52bad6aa9609" providerId="ADAL" clId="{8ED8E9BA-5F76-2541-933A-FCE35475A305}" dt="2022-08-31T08:05:56.929" v="1" actId="2696"/>
        <pc:sldMkLst>
          <pc:docMk/>
          <pc:sldMk cId="4216048712" sldId="444"/>
        </pc:sldMkLst>
      </pc:sldChg>
      <pc:sldChg chg="del">
        <pc:chgData name="Li, Xiao" userId="bbc4f2c7-f57e-44b6-8133-52bad6aa9609" providerId="ADAL" clId="{8ED8E9BA-5F76-2541-933A-FCE35475A305}" dt="2022-08-31T08:05:56.929" v="1" actId="2696"/>
        <pc:sldMkLst>
          <pc:docMk/>
          <pc:sldMk cId="2572771475" sldId="445"/>
        </pc:sldMkLst>
      </pc:sldChg>
      <pc:sldChg chg="del">
        <pc:chgData name="Li, Xiao" userId="bbc4f2c7-f57e-44b6-8133-52bad6aa9609" providerId="ADAL" clId="{8ED8E9BA-5F76-2541-933A-FCE35475A305}" dt="2022-08-31T08:05:56.929" v="1" actId="2696"/>
        <pc:sldMkLst>
          <pc:docMk/>
          <pc:sldMk cId="1416430642" sldId="446"/>
        </pc:sldMkLst>
      </pc:sldChg>
      <pc:sldChg chg="del">
        <pc:chgData name="Li, Xiao" userId="bbc4f2c7-f57e-44b6-8133-52bad6aa9609" providerId="ADAL" clId="{8ED8E9BA-5F76-2541-933A-FCE35475A305}" dt="2022-08-31T08:05:56.929" v="1" actId="2696"/>
        <pc:sldMkLst>
          <pc:docMk/>
          <pc:sldMk cId="554937169" sldId="447"/>
        </pc:sldMkLst>
      </pc:sldChg>
      <pc:sldChg chg="del">
        <pc:chgData name="Li, Xiao" userId="bbc4f2c7-f57e-44b6-8133-52bad6aa9609" providerId="ADAL" clId="{8ED8E9BA-5F76-2541-933A-FCE35475A305}" dt="2022-08-31T08:05:56.929" v="1" actId="2696"/>
        <pc:sldMkLst>
          <pc:docMk/>
          <pc:sldMk cId="3985594245" sldId="448"/>
        </pc:sldMkLst>
      </pc:sldChg>
      <pc:sldChg chg="del">
        <pc:chgData name="Li, Xiao" userId="bbc4f2c7-f57e-44b6-8133-52bad6aa9609" providerId="ADAL" clId="{8ED8E9BA-5F76-2541-933A-FCE35475A305}" dt="2022-08-31T08:05:56.929" v="1" actId="2696"/>
        <pc:sldMkLst>
          <pc:docMk/>
          <pc:sldMk cId="977306143" sldId="449"/>
        </pc:sldMkLst>
      </pc:sldChg>
      <pc:sldChg chg="del">
        <pc:chgData name="Li, Xiao" userId="bbc4f2c7-f57e-44b6-8133-52bad6aa9609" providerId="ADAL" clId="{8ED8E9BA-5F76-2541-933A-FCE35475A305}" dt="2022-08-31T08:05:56.929" v="1" actId="2696"/>
        <pc:sldMkLst>
          <pc:docMk/>
          <pc:sldMk cId="2572976666" sldId="450"/>
        </pc:sldMkLst>
      </pc:sldChg>
      <pc:sldChg chg="del">
        <pc:chgData name="Li, Xiao" userId="bbc4f2c7-f57e-44b6-8133-52bad6aa9609" providerId="ADAL" clId="{8ED8E9BA-5F76-2541-933A-FCE35475A305}" dt="2022-08-31T08:05:56.929" v="1" actId="2696"/>
        <pc:sldMkLst>
          <pc:docMk/>
          <pc:sldMk cId="3646061087" sldId="451"/>
        </pc:sldMkLst>
      </pc:sldChg>
      <pc:sldChg chg="del">
        <pc:chgData name="Li, Xiao" userId="bbc4f2c7-f57e-44b6-8133-52bad6aa9609" providerId="ADAL" clId="{8ED8E9BA-5F76-2541-933A-FCE35475A305}" dt="2022-08-31T08:05:56.929" v="1" actId="2696"/>
        <pc:sldMkLst>
          <pc:docMk/>
          <pc:sldMk cId="336470391" sldId="452"/>
        </pc:sldMkLst>
      </pc:sldChg>
      <pc:sldChg chg="del">
        <pc:chgData name="Li, Xiao" userId="bbc4f2c7-f57e-44b6-8133-52bad6aa9609" providerId="ADAL" clId="{8ED8E9BA-5F76-2541-933A-FCE35475A305}" dt="2022-08-31T08:05:56.929" v="1" actId="2696"/>
        <pc:sldMkLst>
          <pc:docMk/>
          <pc:sldMk cId="4070007052" sldId="453"/>
        </pc:sldMkLst>
      </pc:sldChg>
      <pc:sldChg chg="del">
        <pc:chgData name="Li, Xiao" userId="bbc4f2c7-f57e-44b6-8133-52bad6aa9609" providerId="ADAL" clId="{8ED8E9BA-5F76-2541-933A-FCE35475A305}" dt="2022-08-31T08:05:56.929" v="1" actId="2696"/>
        <pc:sldMkLst>
          <pc:docMk/>
          <pc:sldMk cId="3427097447" sldId="454"/>
        </pc:sldMkLst>
      </pc:sldChg>
      <pc:sldChg chg="del">
        <pc:chgData name="Li, Xiao" userId="bbc4f2c7-f57e-44b6-8133-52bad6aa9609" providerId="ADAL" clId="{8ED8E9BA-5F76-2541-933A-FCE35475A305}" dt="2022-08-31T08:05:56.929" v="1" actId="2696"/>
        <pc:sldMkLst>
          <pc:docMk/>
          <pc:sldMk cId="1865024525" sldId="456"/>
        </pc:sldMkLst>
      </pc:sldChg>
      <pc:sldChg chg="del">
        <pc:chgData name="Li, Xiao" userId="bbc4f2c7-f57e-44b6-8133-52bad6aa9609" providerId="ADAL" clId="{8ED8E9BA-5F76-2541-933A-FCE35475A305}" dt="2022-08-31T08:05:56.929" v="1" actId="2696"/>
        <pc:sldMkLst>
          <pc:docMk/>
          <pc:sldMk cId="2485934816" sldId="457"/>
        </pc:sldMkLst>
      </pc:sldChg>
      <pc:sldChg chg="del">
        <pc:chgData name="Li, Xiao" userId="bbc4f2c7-f57e-44b6-8133-52bad6aa9609" providerId="ADAL" clId="{8ED8E9BA-5F76-2541-933A-FCE35475A305}" dt="2022-08-31T08:05:56.929" v="1" actId="2696"/>
        <pc:sldMkLst>
          <pc:docMk/>
          <pc:sldMk cId="3977426867" sldId="458"/>
        </pc:sldMkLst>
      </pc:sldChg>
      <pc:sldChg chg="del">
        <pc:chgData name="Li, Xiao" userId="bbc4f2c7-f57e-44b6-8133-52bad6aa9609" providerId="ADAL" clId="{8ED8E9BA-5F76-2541-933A-FCE35475A305}" dt="2022-08-31T08:05:56.929" v="1" actId="2696"/>
        <pc:sldMkLst>
          <pc:docMk/>
          <pc:sldMk cId="867133632" sldId="459"/>
        </pc:sldMkLst>
      </pc:sldChg>
      <pc:sldChg chg="del">
        <pc:chgData name="Li, Xiao" userId="bbc4f2c7-f57e-44b6-8133-52bad6aa9609" providerId="ADAL" clId="{8ED8E9BA-5F76-2541-933A-FCE35475A305}" dt="2022-08-31T08:05:56.929" v="1" actId="2696"/>
        <pc:sldMkLst>
          <pc:docMk/>
          <pc:sldMk cId="3869122223" sldId="460"/>
        </pc:sldMkLst>
      </pc:sldChg>
      <pc:sldChg chg="del">
        <pc:chgData name="Li, Xiao" userId="bbc4f2c7-f57e-44b6-8133-52bad6aa9609" providerId="ADAL" clId="{8ED8E9BA-5F76-2541-933A-FCE35475A305}" dt="2022-08-31T08:05:56.929" v="1" actId="2696"/>
        <pc:sldMkLst>
          <pc:docMk/>
          <pc:sldMk cId="3823150080" sldId="461"/>
        </pc:sldMkLst>
      </pc:sldChg>
      <pc:sldChg chg="del">
        <pc:chgData name="Li, Xiao" userId="bbc4f2c7-f57e-44b6-8133-52bad6aa9609" providerId="ADAL" clId="{8ED8E9BA-5F76-2541-933A-FCE35475A305}" dt="2022-08-31T08:05:56.929" v="1" actId="2696"/>
        <pc:sldMkLst>
          <pc:docMk/>
          <pc:sldMk cId="3116581592" sldId="462"/>
        </pc:sldMkLst>
      </pc:sldChg>
      <pc:sldChg chg="del">
        <pc:chgData name="Li, Xiao" userId="bbc4f2c7-f57e-44b6-8133-52bad6aa9609" providerId="ADAL" clId="{8ED8E9BA-5F76-2541-933A-FCE35475A305}" dt="2022-08-31T08:05:56.929" v="1" actId="2696"/>
        <pc:sldMkLst>
          <pc:docMk/>
          <pc:sldMk cId="580457162" sldId="463"/>
        </pc:sldMkLst>
      </pc:sldChg>
      <pc:sldChg chg="del">
        <pc:chgData name="Li, Xiao" userId="bbc4f2c7-f57e-44b6-8133-52bad6aa9609" providerId="ADAL" clId="{8ED8E9BA-5F76-2541-933A-FCE35475A305}" dt="2022-08-31T08:05:56.929" v="1" actId="2696"/>
        <pc:sldMkLst>
          <pc:docMk/>
          <pc:sldMk cId="2308309735" sldId="464"/>
        </pc:sldMkLst>
      </pc:sldChg>
      <pc:sldChg chg="del">
        <pc:chgData name="Li, Xiao" userId="bbc4f2c7-f57e-44b6-8133-52bad6aa9609" providerId="ADAL" clId="{8ED8E9BA-5F76-2541-933A-FCE35475A305}" dt="2022-08-31T08:05:56.929" v="1" actId="2696"/>
        <pc:sldMkLst>
          <pc:docMk/>
          <pc:sldMk cId="3530384550" sldId="465"/>
        </pc:sldMkLst>
      </pc:sldChg>
      <pc:sldChg chg="del">
        <pc:chgData name="Li, Xiao" userId="bbc4f2c7-f57e-44b6-8133-52bad6aa9609" providerId="ADAL" clId="{8ED8E9BA-5F76-2541-933A-FCE35475A305}" dt="2022-08-31T08:05:56.929" v="1" actId="2696"/>
        <pc:sldMkLst>
          <pc:docMk/>
          <pc:sldMk cId="3846304422" sldId="466"/>
        </pc:sldMkLst>
      </pc:sldChg>
      <pc:sldChg chg="del">
        <pc:chgData name="Li, Xiao" userId="bbc4f2c7-f57e-44b6-8133-52bad6aa9609" providerId="ADAL" clId="{8ED8E9BA-5F76-2541-933A-FCE35475A305}" dt="2022-08-31T08:05:56.929" v="1" actId="2696"/>
        <pc:sldMkLst>
          <pc:docMk/>
          <pc:sldMk cId="3123088412" sldId="467"/>
        </pc:sldMkLst>
      </pc:sldChg>
      <pc:sldChg chg="del">
        <pc:chgData name="Li, Xiao" userId="bbc4f2c7-f57e-44b6-8133-52bad6aa9609" providerId="ADAL" clId="{8ED8E9BA-5F76-2541-933A-FCE35475A305}" dt="2022-08-31T08:05:56.929" v="1" actId="2696"/>
        <pc:sldMkLst>
          <pc:docMk/>
          <pc:sldMk cId="2493436462" sldId="468"/>
        </pc:sldMkLst>
      </pc:sldChg>
      <pc:sldChg chg="del">
        <pc:chgData name="Li, Xiao" userId="bbc4f2c7-f57e-44b6-8133-52bad6aa9609" providerId="ADAL" clId="{8ED8E9BA-5F76-2541-933A-FCE35475A305}" dt="2022-08-31T08:05:56.929" v="1" actId="2696"/>
        <pc:sldMkLst>
          <pc:docMk/>
          <pc:sldMk cId="646871003" sldId="469"/>
        </pc:sldMkLst>
      </pc:sldChg>
      <pc:sldChg chg="del">
        <pc:chgData name="Li, Xiao" userId="bbc4f2c7-f57e-44b6-8133-52bad6aa9609" providerId="ADAL" clId="{8ED8E9BA-5F76-2541-933A-FCE35475A305}" dt="2022-08-31T08:05:56.929" v="1" actId="2696"/>
        <pc:sldMkLst>
          <pc:docMk/>
          <pc:sldMk cId="1232980588" sldId="470"/>
        </pc:sldMkLst>
      </pc:sldChg>
      <pc:sldChg chg="del">
        <pc:chgData name="Li, Xiao" userId="bbc4f2c7-f57e-44b6-8133-52bad6aa9609" providerId="ADAL" clId="{8ED8E9BA-5F76-2541-933A-FCE35475A305}" dt="2022-08-31T08:05:56.929" v="1" actId="2696"/>
        <pc:sldMkLst>
          <pc:docMk/>
          <pc:sldMk cId="3009022806" sldId="471"/>
        </pc:sldMkLst>
      </pc:sldChg>
      <pc:sldChg chg="del">
        <pc:chgData name="Li, Xiao" userId="bbc4f2c7-f57e-44b6-8133-52bad6aa9609" providerId="ADAL" clId="{8ED8E9BA-5F76-2541-933A-FCE35475A305}" dt="2022-08-31T08:05:56.929" v="1" actId="2696"/>
        <pc:sldMkLst>
          <pc:docMk/>
          <pc:sldMk cId="515128122" sldId="472"/>
        </pc:sldMkLst>
      </pc:sldChg>
      <pc:sldChg chg="del">
        <pc:chgData name="Li, Xiao" userId="bbc4f2c7-f57e-44b6-8133-52bad6aa9609" providerId="ADAL" clId="{8ED8E9BA-5F76-2541-933A-FCE35475A305}" dt="2022-08-31T08:05:56.929" v="1" actId="2696"/>
        <pc:sldMkLst>
          <pc:docMk/>
          <pc:sldMk cId="1272790469" sldId="473"/>
        </pc:sldMkLst>
      </pc:sldChg>
      <pc:sldChg chg="del">
        <pc:chgData name="Li, Xiao" userId="bbc4f2c7-f57e-44b6-8133-52bad6aa9609" providerId="ADAL" clId="{8ED8E9BA-5F76-2541-933A-FCE35475A305}" dt="2022-08-31T08:05:56.929" v="1" actId="2696"/>
        <pc:sldMkLst>
          <pc:docMk/>
          <pc:sldMk cId="337443584" sldId="474"/>
        </pc:sldMkLst>
      </pc:sldChg>
      <pc:sldChg chg="del">
        <pc:chgData name="Li, Xiao" userId="bbc4f2c7-f57e-44b6-8133-52bad6aa9609" providerId="ADAL" clId="{8ED8E9BA-5F76-2541-933A-FCE35475A305}" dt="2022-08-31T08:05:56.929" v="1" actId="2696"/>
        <pc:sldMkLst>
          <pc:docMk/>
          <pc:sldMk cId="3271788378" sldId="475"/>
        </pc:sldMkLst>
      </pc:sldChg>
      <pc:sldChg chg="del">
        <pc:chgData name="Li, Xiao" userId="bbc4f2c7-f57e-44b6-8133-52bad6aa9609" providerId="ADAL" clId="{8ED8E9BA-5F76-2541-933A-FCE35475A305}" dt="2022-08-31T08:05:56.929" v="1" actId="2696"/>
        <pc:sldMkLst>
          <pc:docMk/>
          <pc:sldMk cId="2923844358" sldId="476"/>
        </pc:sldMkLst>
      </pc:sldChg>
      <pc:sldChg chg="del">
        <pc:chgData name="Li, Xiao" userId="bbc4f2c7-f57e-44b6-8133-52bad6aa9609" providerId="ADAL" clId="{8ED8E9BA-5F76-2541-933A-FCE35475A305}" dt="2022-08-31T08:05:56.929" v="1" actId="2696"/>
        <pc:sldMkLst>
          <pc:docMk/>
          <pc:sldMk cId="4087920318" sldId="477"/>
        </pc:sldMkLst>
      </pc:sldChg>
      <pc:sldChg chg="del">
        <pc:chgData name="Li, Xiao" userId="bbc4f2c7-f57e-44b6-8133-52bad6aa9609" providerId="ADAL" clId="{8ED8E9BA-5F76-2541-933A-FCE35475A305}" dt="2022-08-31T08:05:56.929" v="1" actId="2696"/>
        <pc:sldMkLst>
          <pc:docMk/>
          <pc:sldMk cId="3325494548" sldId="478"/>
        </pc:sldMkLst>
      </pc:sldChg>
      <pc:sldChg chg="del">
        <pc:chgData name="Li, Xiao" userId="bbc4f2c7-f57e-44b6-8133-52bad6aa9609" providerId="ADAL" clId="{8ED8E9BA-5F76-2541-933A-FCE35475A305}" dt="2022-08-31T08:05:56.929" v="1" actId="2696"/>
        <pc:sldMkLst>
          <pc:docMk/>
          <pc:sldMk cId="1498941353" sldId="479"/>
        </pc:sldMkLst>
      </pc:sldChg>
      <pc:sldChg chg="del">
        <pc:chgData name="Li, Xiao" userId="bbc4f2c7-f57e-44b6-8133-52bad6aa9609" providerId="ADAL" clId="{8ED8E9BA-5F76-2541-933A-FCE35475A305}" dt="2022-08-31T08:05:56.929" v="1" actId="2696"/>
        <pc:sldMkLst>
          <pc:docMk/>
          <pc:sldMk cId="2876713004" sldId="480"/>
        </pc:sldMkLst>
      </pc:sldChg>
      <pc:sldChg chg="del">
        <pc:chgData name="Li, Xiao" userId="bbc4f2c7-f57e-44b6-8133-52bad6aa9609" providerId="ADAL" clId="{8ED8E9BA-5F76-2541-933A-FCE35475A305}" dt="2022-08-31T08:05:56.929" v="1" actId="2696"/>
        <pc:sldMkLst>
          <pc:docMk/>
          <pc:sldMk cId="4215719066" sldId="481"/>
        </pc:sldMkLst>
      </pc:sldChg>
      <pc:sldChg chg="del">
        <pc:chgData name="Li, Xiao" userId="bbc4f2c7-f57e-44b6-8133-52bad6aa9609" providerId="ADAL" clId="{8ED8E9BA-5F76-2541-933A-FCE35475A305}" dt="2022-08-31T08:05:56.929" v="1" actId="2696"/>
        <pc:sldMkLst>
          <pc:docMk/>
          <pc:sldMk cId="1450623323" sldId="482"/>
        </pc:sldMkLst>
      </pc:sldChg>
      <pc:sldChg chg="del">
        <pc:chgData name="Li, Xiao" userId="bbc4f2c7-f57e-44b6-8133-52bad6aa9609" providerId="ADAL" clId="{8ED8E9BA-5F76-2541-933A-FCE35475A305}" dt="2022-08-31T08:05:56.929" v="1" actId="2696"/>
        <pc:sldMkLst>
          <pc:docMk/>
          <pc:sldMk cId="3874616751" sldId="483"/>
        </pc:sldMkLst>
      </pc:sldChg>
      <pc:sldChg chg="modSp mod">
        <pc:chgData name="Li, Xiao" userId="bbc4f2c7-f57e-44b6-8133-52bad6aa9609" providerId="ADAL" clId="{8ED8E9BA-5F76-2541-933A-FCE35475A305}" dt="2022-09-02T18:57:07.664" v="10291" actId="207"/>
        <pc:sldMkLst>
          <pc:docMk/>
          <pc:sldMk cId="1075199436" sldId="484"/>
        </pc:sldMkLst>
        <pc:spChg chg="mod">
          <ac:chgData name="Li, Xiao" userId="bbc4f2c7-f57e-44b6-8133-52bad6aa9609" providerId="ADAL" clId="{8ED8E9BA-5F76-2541-933A-FCE35475A305}" dt="2022-09-02T18:57:07.664" v="10291" actId="207"/>
          <ac:spMkLst>
            <pc:docMk/>
            <pc:sldMk cId="1075199436" sldId="484"/>
            <ac:spMk id="2" creationId="{4A7A6624-BC0C-2B88-4E09-9F02CB439D1B}"/>
          </ac:spMkLst>
        </pc:spChg>
      </pc:sldChg>
      <pc:sldChg chg="addSp delSp modSp new mod ord modMedia setBg delAnim modNotesTx">
        <pc:chgData name="Li, Xiao" userId="bbc4f2c7-f57e-44b6-8133-52bad6aa9609" providerId="ADAL" clId="{8ED8E9BA-5F76-2541-933A-FCE35475A305}" dt="2022-09-02T07:58:22.193" v="5973" actId="26606"/>
        <pc:sldMkLst>
          <pc:docMk/>
          <pc:sldMk cId="2128434761" sldId="485"/>
        </pc:sldMkLst>
        <pc:spChg chg="mod">
          <ac:chgData name="Li, Xiao" userId="bbc4f2c7-f57e-44b6-8133-52bad6aa9609" providerId="ADAL" clId="{8ED8E9BA-5F76-2541-933A-FCE35475A305}" dt="2022-09-02T07:58:22.193" v="5973" actId="26606"/>
          <ac:spMkLst>
            <pc:docMk/>
            <pc:sldMk cId="2128434761" sldId="485"/>
            <ac:spMk id="2" creationId="{E8B402A1-80E7-8BFD-A294-13EC45D377E6}"/>
          </ac:spMkLst>
        </pc:spChg>
        <pc:spChg chg="add del mod">
          <ac:chgData name="Li, Xiao" userId="bbc4f2c7-f57e-44b6-8133-52bad6aa9609" providerId="ADAL" clId="{8ED8E9BA-5F76-2541-933A-FCE35475A305}" dt="2022-09-02T07:58:22.193" v="5973" actId="26606"/>
          <ac:spMkLst>
            <pc:docMk/>
            <pc:sldMk cId="2128434761" sldId="485"/>
            <ac:spMk id="3" creationId="{5DB9F7C4-5A33-C273-7DE8-097430B90B2F}"/>
          </ac:spMkLst>
        </pc:spChg>
        <pc:spChg chg="del">
          <ac:chgData name="Li, Xiao" userId="bbc4f2c7-f57e-44b6-8133-52bad6aa9609" providerId="ADAL" clId="{8ED8E9BA-5F76-2541-933A-FCE35475A305}" dt="2022-09-01T22:30:51.789" v="4953" actId="478"/>
          <ac:spMkLst>
            <pc:docMk/>
            <pc:sldMk cId="2128434761" sldId="485"/>
            <ac:spMk id="4" creationId="{EDB986A7-8910-B419-8EAC-4CBA8F7C15FB}"/>
          </ac:spMkLst>
        </pc:spChg>
        <pc:spChg chg="add mod">
          <ac:chgData name="Li, Xiao" userId="bbc4f2c7-f57e-44b6-8133-52bad6aa9609" providerId="ADAL" clId="{8ED8E9BA-5F76-2541-933A-FCE35475A305}" dt="2022-09-02T07:58:22.193" v="5973" actId="26606"/>
          <ac:spMkLst>
            <pc:docMk/>
            <pc:sldMk cId="2128434761" sldId="485"/>
            <ac:spMk id="5" creationId="{00904AB8-687F-0016-A352-06279DC73C27}"/>
          </ac:spMkLst>
        </pc:spChg>
        <pc:spChg chg="add del">
          <ac:chgData name="Li, Xiao" userId="bbc4f2c7-f57e-44b6-8133-52bad6aa9609" providerId="ADAL" clId="{8ED8E9BA-5F76-2541-933A-FCE35475A305}" dt="2022-09-02T07:58:22.193" v="5973" actId="26606"/>
          <ac:spMkLst>
            <pc:docMk/>
            <pc:sldMk cId="2128434761" sldId="485"/>
            <ac:spMk id="11" creationId="{C1DD1A8A-57D5-4A81-AD04-532B043C5611}"/>
          </ac:spMkLst>
        </pc:spChg>
        <pc:spChg chg="add del">
          <ac:chgData name="Li, Xiao" userId="bbc4f2c7-f57e-44b6-8133-52bad6aa9609" providerId="ADAL" clId="{8ED8E9BA-5F76-2541-933A-FCE35475A305}" dt="2022-09-02T07:58:22.193" v="5973" actId="26606"/>
          <ac:spMkLst>
            <pc:docMk/>
            <pc:sldMk cId="2128434761" sldId="485"/>
            <ac:spMk id="13" creationId="{007891EC-4501-44ED-A8C8-B11B6DB767AB}"/>
          </ac:spMkLst>
        </pc:spChg>
        <pc:picChg chg="add del mod">
          <ac:chgData name="Li, Xiao" userId="bbc4f2c7-f57e-44b6-8133-52bad6aa9609" providerId="ADAL" clId="{8ED8E9BA-5F76-2541-933A-FCE35475A305}" dt="2022-09-02T07:58:22.193" v="5973" actId="26606"/>
          <ac:picMkLst>
            <pc:docMk/>
            <pc:sldMk cId="2128434761" sldId="485"/>
            <ac:picMk id="7" creationId="{637EC879-18E3-A616-9869-4A006E4AFE44}"/>
          </ac:picMkLst>
        </pc:picChg>
      </pc:sldChg>
      <pc:sldChg chg="del">
        <pc:chgData name="Li, Xiao" userId="bbc4f2c7-f57e-44b6-8133-52bad6aa9609" providerId="ADAL" clId="{8ED8E9BA-5F76-2541-933A-FCE35475A305}" dt="2022-08-31T08:05:56.929" v="1" actId="2696"/>
        <pc:sldMkLst>
          <pc:docMk/>
          <pc:sldMk cId="3530263191" sldId="485"/>
        </pc:sldMkLst>
      </pc:sldChg>
      <pc:sldChg chg="del">
        <pc:chgData name="Li, Xiao" userId="bbc4f2c7-f57e-44b6-8133-52bad6aa9609" providerId="ADAL" clId="{8ED8E9BA-5F76-2541-933A-FCE35475A305}" dt="2022-08-31T08:05:56.929" v="1" actId="2696"/>
        <pc:sldMkLst>
          <pc:docMk/>
          <pc:sldMk cId="3724704104" sldId="486"/>
        </pc:sldMkLst>
      </pc:sldChg>
      <pc:sldChg chg="modSp new mod">
        <pc:chgData name="Li, Xiao" userId="bbc4f2c7-f57e-44b6-8133-52bad6aa9609" providerId="ADAL" clId="{8ED8E9BA-5F76-2541-933A-FCE35475A305}" dt="2022-08-31T15:20:56.583" v="27" actId="20577"/>
        <pc:sldMkLst>
          <pc:docMk/>
          <pc:sldMk cId="3951519495" sldId="486"/>
        </pc:sldMkLst>
        <pc:spChg chg="mod">
          <ac:chgData name="Li, Xiao" userId="bbc4f2c7-f57e-44b6-8133-52bad6aa9609" providerId="ADAL" clId="{8ED8E9BA-5F76-2541-933A-FCE35475A305}" dt="2022-08-31T15:20:56.583" v="27" actId="20577"/>
          <ac:spMkLst>
            <pc:docMk/>
            <pc:sldMk cId="3951519495" sldId="486"/>
            <ac:spMk id="2" creationId="{C73B9887-BB3D-0DE8-CC9F-A24B84AB0A77}"/>
          </ac:spMkLst>
        </pc:spChg>
        <pc:spChg chg="mod">
          <ac:chgData name="Li, Xiao" userId="bbc4f2c7-f57e-44b6-8133-52bad6aa9609" providerId="ADAL" clId="{8ED8E9BA-5F76-2541-933A-FCE35475A305}" dt="2022-08-31T15:20:32.900" v="14" actId="21"/>
          <ac:spMkLst>
            <pc:docMk/>
            <pc:sldMk cId="3951519495" sldId="486"/>
            <ac:spMk id="3" creationId="{9C0616E4-2998-C3BA-D900-E4FC26B96316}"/>
          </ac:spMkLst>
        </pc:spChg>
      </pc:sldChg>
      <pc:sldChg chg="addSp delSp modSp new del mod modClrScheme chgLayout">
        <pc:chgData name="Li, Xiao" userId="bbc4f2c7-f57e-44b6-8133-52bad6aa9609" providerId="ADAL" clId="{8ED8E9BA-5F76-2541-933A-FCE35475A305}" dt="2022-08-31T20:51:01.387" v="61" actId="2696"/>
        <pc:sldMkLst>
          <pc:docMk/>
          <pc:sldMk cId="1005479512" sldId="487"/>
        </pc:sldMkLst>
        <pc:spChg chg="del mod ord">
          <ac:chgData name="Li, Xiao" userId="bbc4f2c7-f57e-44b6-8133-52bad6aa9609" providerId="ADAL" clId="{8ED8E9BA-5F76-2541-933A-FCE35475A305}" dt="2022-08-31T15:21:32.507" v="29" actId="700"/>
          <ac:spMkLst>
            <pc:docMk/>
            <pc:sldMk cId="1005479512" sldId="487"/>
            <ac:spMk id="2" creationId="{56918B74-A682-D334-6114-C958778B56B2}"/>
          </ac:spMkLst>
        </pc:spChg>
        <pc:spChg chg="del mod ord">
          <ac:chgData name="Li, Xiao" userId="bbc4f2c7-f57e-44b6-8133-52bad6aa9609" providerId="ADAL" clId="{8ED8E9BA-5F76-2541-933A-FCE35475A305}" dt="2022-08-31T15:21:32.507" v="29" actId="700"/>
          <ac:spMkLst>
            <pc:docMk/>
            <pc:sldMk cId="1005479512" sldId="487"/>
            <ac:spMk id="3" creationId="{02D9E8CF-EFBD-2EF6-F602-0E47CAFE7116}"/>
          </ac:spMkLst>
        </pc:spChg>
        <pc:spChg chg="del">
          <ac:chgData name="Li, Xiao" userId="bbc4f2c7-f57e-44b6-8133-52bad6aa9609" providerId="ADAL" clId="{8ED8E9BA-5F76-2541-933A-FCE35475A305}" dt="2022-08-31T15:21:32.507" v="29" actId="700"/>
          <ac:spMkLst>
            <pc:docMk/>
            <pc:sldMk cId="1005479512" sldId="487"/>
            <ac:spMk id="4" creationId="{52EFEA92-B001-C6EE-2A7B-4EA14D83EC31}"/>
          </ac:spMkLst>
        </pc:spChg>
        <pc:spChg chg="add mod ord">
          <ac:chgData name="Li, Xiao" userId="bbc4f2c7-f57e-44b6-8133-52bad6aa9609" providerId="ADAL" clId="{8ED8E9BA-5F76-2541-933A-FCE35475A305}" dt="2022-08-31T15:21:36.593" v="30"/>
          <ac:spMkLst>
            <pc:docMk/>
            <pc:sldMk cId="1005479512" sldId="487"/>
            <ac:spMk id="5" creationId="{532241FB-F244-6AF0-E9E8-0F56BFC30C2E}"/>
          </ac:spMkLst>
        </pc:spChg>
        <pc:spChg chg="add mod ord">
          <ac:chgData name="Li, Xiao" userId="bbc4f2c7-f57e-44b6-8133-52bad6aa9609" providerId="ADAL" clId="{8ED8E9BA-5F76-2541-933A-FCE35475A305}" dt="2022-08-31T20:38:55.871" v="60" actId="20577"/>
          <ac:spMkLst>
            <pc:docMk/>
            <pc:sldMk cId="1005479512" sldId="487"/>
            <ac:spMk id="6" creationId="{A33580DC-2C34-1D1D-98B9-BFC317F8805D}"/>
          </ac:spMkLst>
        </pc:spChg>
      </pc:sldChg>
      <pc:sldChg chg="del">
        <pc:chgData name="Li, Xiao" userId="bbc4f2c7-f57e-44b6-8133-52bad6aa9609" providerId="ADAL" clId="{8ED8E9BA-5F76-2541-933A-FCE35475A305}" dt="2022-08-31T08:05:56.929" v="1" actId="2696"/>
        <pc:sldMkLst>
          <pc:docMk/>
          <pc:sldMk cId="3246907731" sldId="487"/>
        </pc:sldMkLst>
      </pc:sldChg>
      <pc:sldChg chg="del">
        <pc:chgData name="Li, Xiao" userId="bbc4f2c7-f57e-44b6-8133-52bad6aa9609" providerId="ADAL" clId="{8ED8E9BA-5F76-2541-933A-FCE35475A305}" dt="2022-08-31T08:05:56.929" v="1" actId="2696"/>
        <pc:sldMkLst>
          <pc:docMk/>
          <pc:sldMk cId="3315791177" sldId="488"/>
        </pc:sldMkLst>
      </pc:sldChg>
      <pc:sldChg chg="addSp modSp add mod">
        <pc:chgData name="Li, Xiao" userId="bbc4f2c7-f57e-44b6-8133-52bad6aa9609" providerId="ADAL" clId="{8ED8E9BA-5F76-2541-933A-FCE35475A305}" dt="2022-09-01T20:11:52.999" v="4885" actId="404"/>
        <pc:sldMkLst>
          <pc:docMk/>
          <pc:sldMk cId="4161078270" sldId="488"/>
        </pc:sldMkLst>
        <pc:spChg chg="add mod">
          <ac:chgData name="Li, Xiao" userId="bbc4f2c7-f57e-44b6-8133-52bad6aa9609" providerId="ADAL" clId="{8ED8E9BA-5F76-2541-933A-FCE35475A305}" dt="2022-09-01T19:20:30.044" v="4052" actId="20577"/>
          <ac:spMkLst>
            <pc:docMk/>
            <pc:sldMk cId="4161078270" sldId="488"/>
            <ac:spMk id="2" creationId="{8918CC5C-B79A-7852-5C71-7FDA0DA8BA2A}"/>
          </ac:spMkLst>
        </pc:spChg>
        <pc:spChg chg="mod">
          <ac:chgData name="Li, Xiao" userId="bbc4f2c7-f57e-44b6-8133-52bad6aa9609" providerId="ADAL" clId="{8ED8E9BA-5F76-2541-933A-FCE35475A305}" dt="2022-08-31T16:15:07.519" v="41" actId="20577"/>
          <ac:spMkLst>
            <pc:docMk/>
            <pc:sldMk cId="4161078270" sldId="488"/>
            <ac:spMk id="5" creationId="{532241FB-F244-6AF0-E9E8-0F56BFC30C2E}"/>
          </ac:spMkLst>
        </pc:spChg>
        <pc:spChg chg="mod">
          <ac:chgData name="Li, Xiao" userId="bbc4f2c7-f57e-44b6-8133-52bad6aa9609" providerId="ADAL" clId="{8ED8E9BA-5F76-2541-933A-FCE35475A305}" dt="2022-09-01T20:11:52.999" v="4885" actId="404"/>
          <ac:spMkLst>
            <pc:docMk/>
            <pc:sldMk cId="4161078270" sldId="488"/>
            <ac:spMk id="6" creationId="{A33580DC-2C34-1D1D-98B9-BFC317F8805D}"/>
          </ac:spMkLst>
        </pc:spChg>
      </pc:sldChg>
      <pc:sldChg chg="addSp delSp modSp add mod modAnim">
        <pc:chgData name="Li, Xiao" userId="bbc4f2c7-f57e-44b6-8133-52bad6aa9609" providerId="ADAL" clId="{8ED8E9BA-5F76-2541-933A-FCE35475A305}" dt="2022-09-01T19:19:48.064" v="4048" actId="5793"/>
        <pc:sldMkLst>
          <pc:docMk/>
          <pc:sldMk cId="2954420927" sldId="489"/>
        </pc:sldMkLst>
        <pc:spChg chg="add mod topLvl">
          <ac:chgData name="Li, Xiao" userId="bbc4f2c7-f57e-44b6-8133-52bad6aa9609" providerId="ADAL" clId="{8ED8E9BA-5F76-2541-933A-FCE35475A305}" dt="2022-08-31T21:08:58.003" v="222" actId="1076"/>
          <ac:spMkLst>
            <pc:docMk/>
            <pc:sldMk cId="2954420927" sldId="489"/>
            <ac:spMk id="2" creationId="{2A11606D-8EC5-74F7-EDAE-467563197A63}"/>
          </ac:spMkLst>
        </pc:spChg>
        <pc:spChg chg="add mod topLvl">
          <ac:chgData name="Li, Xiao" userId="bbc4f2c7-f57e-44b6-8133-52bad6aa9609" providerId="ADAL" clId="{8ED8E9BA-5F76-2541-933A-FCE35475A305}" dt="2022-08-31T21:08:58.003" v="222" actId="1076"/>
          <ac:spMkLst>
            <pc:docMk/>
            <pc:sldMk cId="2954420927" sldId="489"/>
            <ac:spMk id="3" creationId="{33415DE9-620B-1144-AC68-6EC876044D98}"/>
          </ac:spMkLst>
        </pc:spChg>
        <pc:spChg chg="add mod topLvl">
          <ac:chgData name="Li, Xiao" userId="bbc4f2c7-f57e-44b6-8133-52bad6aa9609" providerId="ADAL" clId="{8ED8E9BA-5F76-2541-933A-FCE35475A305}" dt="2022-08-31T21:08:58.003" v="222" actId="1076"/>
          <ac:spMkLst>
            <pc:docMk/>
            <pc:sldMk cId="2954420927" sldId="489"/>
            <ac:spMk id="4" creationId="{6D7D9D02-7440-F5DA-E684-CEDEEAFEC145}"/>
          </ac:spMkLst>
        </pc:spChg>
        <pc:spChg chg="mod">
          <ac:chgData name="Li, Xiao" userId="bbc4f2c7-f57e-44b6-8133-52bad6aa9609" providerId="ADAL" clId="{8ED8E9BA-5F76-2541-933A-FCE35475A305}" dt="2022-08-31T21:21:23.065" v="386" actId="207"/>
          <ac:spMkLst>
            <pc:docMk/>
            <pc:sldMk cId="2954420927" sldId="489"/>
            <ac:spMk id="6" creationId="{A33580DC-2C34-1D1D-98B9-BFC317F8805D}"/>
          </ac:spMkLst>
        </pc:spChg>
        <pc:spChg chg="add mod topLvl">
          <ac:chgData name="Li, Xiao" userId="bbc4f2c7-f57e-44b6-8133-52bad6aa9609" providerId="ADAL" clId="{8ED8E9BA-5F76-2541-933A-FCE35475A305}" dt="2022-08-31T21:08:58.003" v="222" actId="1076"/>
          <ac:spMkLst>
            <pc:docMk/>
            <pc:sldMk cId="2954420927" sldId="489"/>
            <ac:spMk id="7" creationId="{4BC8DB8D-25EB-28D1-711A-40E7C305A0F4}"/>
          </ac:spMkLst>
        </pc:spChg>
        <pc:spChg chg="add mod topLvl">
          <ac:chgData name="Li, Xiao" userId="bbc4f2c7-f57e-44b6-8133-52bad6aa9609" providerId="ADAL" clId="{8ED8E9BA-5F76-2541-933A-FCE35475A305}" dt="2022-08-31T21:08:58.003" v="222" actId="1076"/>
          <ac:spMkLst>
            <pc:docMk/>
            <pc:sldMk cId="2954420927" sldId="489"/>
            <ac:spMk id="8" creationId="{DFB7362E-094F-4C03-BEDB-C7679F1160DF}"/>
          </ac:spMkLst>
        </pc:spChg>
        <pc:spChg chg="add mod topLvl">
          <ac:chgData name="Li, Xiao" userId="bbc4f2c7-f57e-44b6-8133-52bad6aa9609" providerId="ADAL" clId="{8ED8E9BA-5F76-2541-933A-FCE35475A305}" dt="2022-08-31T21:08:58.003" v="222" actId="1076"/>
          <ac:spMkLst>
            <pc:docMk/>
            <pc:sldMk cId="2954420927" sldId="489"/>
            <ac:spMk id="9" creationId="{F8FE12EE-7036-10AD-911D-C4769B617D3A}"/>
          </ac:spMkLst>
        </pc:spChg>
        <pc:spChg chg="add mod topLvl">
          <ac:chgData name="Li, Xiao" userId="bbc4f2c7-f57e-44b6-8133-52bad6aa9609" providerId="ADAL" clId="{8ED8E9BA-5F76-2541-933A-FCE35475A305}" dt="2022-08-31T21:08:58.003" v="222" actId="1076"/>
          <ac:spMkLst>
            <pc:docMk/>
            <pc:sldMk cId="2954420927" sldId="489"/>
            <ac:spMk id="10" creationId="{575DF58F-995B-4F69-613E-50B602835603}"/>
          </ac:spMkLst>
        </pc:spChg>
        <pc:spChg chg="add mod topLvl">
          <ac:chgData name="Li, Xiao" userId="bbc4f2c7-f57e-44b6-8133-52bad6aa9609" providerId="ADAL" clId="{8ED8E9BA-5F76-2541-933A-FCE35475A305}" dt="2022-08-31T21:08:58.003" v="222" actId="1076"/>
          <ac:spMkLst>
            <pc:docMk/>
            <pc:sldMk cId="2954420927" sldId="489"/>
            <ac:spMk id="11" creationId="{0A51FBC0-4B06-F266-4B80-2B5F3C9C9CB8}"/>
          </ac:spMkLst>
        </pc:spChg>
        <pc:spChg chg="add mod topLvl">
          <ac:chgData name="Li, Xiao" userId="bbc4f2c7-f57e-44b6-8133-52bad6aa9609" providerId="ADAL" clId="{8ED8E9BA-5F76-2541-933A-FCE35475A305}" dt="2022-08-31T21:08:58.003" v="222" actId="1076"/>
          <ac:spMkLst>
            <pc:docMk/>
            <pc:sldMk cId="2954420927" sldId="489"/>
            <ac:spMk id="19" creationId="{0690CA3B-32F1-BD76-36F1-0D217951708F}"/>
          </ac:spMkLst>
        </pc:spChg>
        <pc:spChg chg="add mod">
          <ac:chgData name="Li, Xiao" userId="bbc4f2c7-f57e-44b6-8133-52bad6aa9609" providerId="ADAL" clId="{8ED8E9BA-5F76-2541-933A-FCE35475A305}" dt="2022-08-31T21:08:58.003" v="222" actId="1076"/>
          <ac:spMkLst>
            <pc:docMk/>
            <pc:sldMk cId="2954420927" sldId="489"/>
            <ac:spMk id="20" creationId="{D8641BCA-9A5D-EE1E-D172-5DD6CD1BF409}"/>
          </ac:spMkLst>
        </pc:spChg>
        <pc:spChg chg="add mod">
          <ac:chgData name="Li, Xiao" userId="bbc4f2c7-f57e-44b6-8133-52bad6aa9609" providerId="ADAL" clId="{8ED8E9BA-5F76-2541-933A-FCE35475A305}" dt="2022-08-31T21:08:58.003" v="222" actId="1076"/>
          <ac:spMkLst>
            <pc:docMk/>
            <pc:sldMk cId="2954420927" sldId="489"/>
            <ac:spMk id="21" creationId="{67FD6E00-E016-AF46-D8C5-2F6233F4D342}"/>
          </ac:spMkLst>
        </pc:spChg>
        <pc:spChg chg="add mod">
          <ac:chgData name="Li, Xiao" userId="bbc4f2c7-f57e-44b6-8133-52bad6aa9609" providerId="ADAL" clId="{8ED8E9BA-5F76-2541-933A-FCE35475A305}" dt="2022-08-31T21:08:58.003" v="222" actId="1076"/>
          <ac:spMkLst>
            <pc:docMk/>
            <pc:sldMk cId="2954420927" sldId="489"/>
            <ac:spMk id="22" creationId="{F2E6B278-A925-43BA-3616-735E6AEF0226}"/>
          </ac:spMkLst>
        </pc:spChg>
        <pc:spChg chg="add mod">
          <ac:chgData name="Li, Xiao" userId="bbc4f2c7-f57e-44b6-8133-52bad6aa9609" providerId="ADAL" clId="{8ED8E9BA-5F76-2541-933A-FCE35475A305}" dt="2022-08-31T21:08:58.003" v="222" actId="1076"/>
          <ac:spMkLst>
            <pc:docMk/>
            <pc:sldMk cId="2954420927" sldId="489"/>
            <ac:spMk id="23" creationId="{8894D05E-B9B7-751D-444F-D55A10850CD5}"/>
          </ac:spMkLst>
        </pc:spChg>
        <pc:spChg chg="add mod">
          <ac:chgData name="Li, Xiao" userId="bbc4f2c7-f57e-44b6-8133-52bad6aa9609" providerId="ADAL" clId="{8ED8E9BA-5F76-2541-933A-FCE35475A305}" dt="2022-08-31T21:08:58.003" v="222" actId="1076"/>
          <ac:spMkLst>
            <pc:docMk/>
            <pc:sldMk cId="2954420927" sldId="489"/>
            <ac:spMk id="24" creationId="{FBDA33BA-7E1D-3728-4605-FAE6A2CEB67C}"/>
          </ac:spMkLst>
        </pc:spChg>
        <pc:spChg chg="add mod">
          <ac:chgData name="Li, Xiao" userId="bbc4f2c7-f57e-44b6-8133-52bad6aa9609" providerId="ADAL" clId="{8ED8E9BA-5F76-2541-933A-FCE35475A305}" dt="2022-08-31T21:08:58.003" v="222" actId="1076"/>
          <ac:spMkLst>
            <pc:docMk/>
            <pc:sldMk cId="2954420927" sldId="489"/>
            <ac:spMk id="25" creationId="{462C090A-449A-4B5B-C477-21D1BC4BB0BA}"/>
          </ac:spMkLst>
        </pc:spChg>
        <pc:spChg chg="add mod">
          <ac:chgData name="Li, Xiao" userId="bbc4f2c7-f57e-44b6-8133-52bad6aa9609" providerId="ADAL" clId="{8ED8E9BA-5F76-2541-933A-FCE35475A305}" dt="2022-08-31T21:08:58.003" v="222" actId="1076"/>
          <ac:spMkLst>
            <pc:docMk/>
            <pc:sldMk cId="2954420927" sldId="489"/>
            <ac:spMk id="26" creationId="{DB38AE46-30B3-1E36-70E5-B10C2C5D5D70}"/>
          </ac:spMkLst>
        </pc:spChg>
        <pc:spChg chg="add mod">
          <ac:chgData name="Li, Xiao" userId="bbc4f2c7-f57e-44b6-8133-52bad6aa9609" providerId="ADAL" clId="{8ED8E9BA-5F76-2541-933A-FCE35475A305}" dt="2022-08-31T21:08:58.003" v="222" actId="1076"/>
          <ac:spMkLst>
            <pc:docMk/>
            <pc:sldMk cId="2954420927" sldId="489"/>
            <ac:spMk id="27" creationId="{360D2BB8-6229-C3FB-0DF1-220D52628E07}"/>
          </ac:spMkLst>
        </pc:spChg>
        <pc:spChg chg="add mod">
          <ac:chgData name="Li, Xiao" userId="bbc4f2c7-f57e-44b6-8133-52bad6aa9609" providerId="ADAL" clId="{8ED8E9BA-5F76-2541-933A-FCE35475A305}" dt="2022-08-31T21:08:58.003" v="222" actId="1076"/>
          <ac:spMkLst>
            <pc:docMk/>
            <pc:sldMk cId="2954420927" sldId="489"/>
            <ac:spMk id="32" creationId="{2623D123-FBFC-158E-A240-3189CE0B21C7}"/>
          </ac:spMkLst>
        </pc:spChg>
        <pc:spChg chg="add mod">
          <ac:chgData name="Li, Xiao" userId="bbc4f2c7-f57e-44b6-8133-52bad6aa9609" providerId="ADAL" clId="{8ED8E9BA-5F76-2541-933A-FCE35475A305}" dt="2022-08-31T21:08:58.003" v="222" actId="1076"/>
          <ac:spMkLst>
            <pc:docMk/>
            <pc:sldMk cId="2954420927" sldId="489"/>
            <ac:spMk id="55" creationId="{B1B67744-D042-4AD2-5872-1AC744E182D4}"/>
          </ac:spMkLst>
        </pc:spChg>
        <pc:spChg chg="add mod">
          <ac:chgData name="Li, Xiao" userId="bbc4f2c7-f57e-44b6-8133-52bad6aa9609" providerId="ADAL" clId="{8ED8E9BA-5F76-2541-933A-FCE35475A305}" dt="2022-08-31T21:15:51.950" v="357" actId="1076"/>
          <ac:spMkLst>
            <pc:docMk/>
            <pc:sldMk cId="2954420927" sldId="489"/>
            <ac:spMk id="57" creationId="{73C45866-7DDE-35EF-B292-B7520B780F00}"/>
          </ac:spMkLst>
        </pc:spChg>
        <pc:spChg chg="add mod">
          <ac:chgData name="Li, Xiao" userId="bbc4f2c7-f57e-44b6-8133-52bad6aa9609" providerId="ADAL" clId="{8ED8E9BA-5F76-2541-933A-FCE35475A305}" dt="2022-08-31T21:15:49.260" v="356" actId="1076"/>
          <ac:spMkLst>
            <pc:docMk/>
            <pc:sldMk cId="2954420927" sldId="489"/>
            <ac:spMk id="58" creationId="{1E08FEFF-BFEA-3698-C1CF-555CD577820F}"/>
          </ac:spMkLst>
        </pc:spChg>
        <pc:spChg chg="add mod">
          <ac:chgData name="Li, Xiao" userId="bbc4f2c7-f57e-44b6-8133-52bad6aa9609" providerId="ADAL" clId="{8ED8E9BA-5F76-2541-933A-FCE35475A305}" dt="2022-09-01T19:19:48.064" v="4048" actId="5793"/>
          <ac:spMkLst>
            <pc:docMk/>
            <pc:sldMk cId="2954420927" sldId="489"/>
            <ac:spMk id="59" creationId="{7DB15C4F-EBD7-22D7-643C-8BAEA3F772B0}"/>
          </ac:spMkLst>
        </pc:spChg>
        <pc:grpChg chg="add del">
          <ac:chgData name="Li, Xiao" userId="bbc4f2c7-f57e-44b6-8133-52bad6aa9609" providerId="ADAL" clId="{8ED8E9BA-5F76-2541-933A-FCE35475A305}" dt="2022-08-31T21:08:50.727" v="221" actId="164"/>
          <ac:grpSpMkLst>
            <pc:docMk/>
            <pc:sldMk cId="2954420927" sldId="489"/>
            <ac:grpSpMk id="56" creationId="{C9F0BD0B-6A46-22DE-9077-46497E7BF833}"/>
          </ac:grpSpMkLst>
        </pc:grpChg>
        <pc:cxnChg chg="add mod topLvl">
          <ac:chgData name="Li, Xiao" userId="bbc4f2c7-f57e-44b6-8133-52bad6aa9609" providerId="ADAL" clId="{8ED8E9BA-5F76-2541-933A-FCE35475A305}" dt="2022-08-31T21:08:58.003" v="222" actId="1076"/>
          <ac:cxnSpMkLst>
            <pc:docMk/>
            <pc:sldMk cId="2954420927" sldId="489"/>
            <ac:cxnSpMk id="13" creationId="{C2B0DF19-D43E-8566-D942-678890DBEE55}"/>
          </ac:cxnSpMkLst>
        </pc:cxnChg>
        <pc:cxnChg chg="add mod topLvl">
          <ac:chgData name="Li, Xiao" userId="bbc4f2c7-f57e-44b6-8133-52bad6aa9609" providerId="ADAL" clId="{8ED8E9BA-5F76-2541-933A-FCE35475A305}" dt="2022-08-31T21:08:58.003" v="222" actId="1076"/>
          <ac:cxnSpMkLst>
            <pc:docMk/>
            <pc:sldMk cId="2954420927" sldId="489"/>
            <ac:cxnSpMk id="14" creationId="{D7E56D3B-B64E-65CF-7248-FAB3999E4406}"/>
          </ac:cxnSpMkLst>
        </pc:cxnChg>
        <pc:cxnChg chg="add mod topLvl">
          <ac:chgData name="Li, Xiao" userId="bbc4f2c7-f57e-44b6-8133-52bad6aa9609" providerId="ADAL" clId="{8ED8E9BA-5F76-2541-933A-FCE35475A305}" dt="2022-08-31T21:08:58.003" v="222" actId="1076"/>
          <ac:cxnSpMkLst>
            <pc:docMk/>
            <pc:sldMk cId="2954420927" sldId="489"/>
            <ac:cxnSpMk id="15" creationId="{D0CFD7A5-7169-0C08-DC7B-BEA3FD9FB7BF}"/>
          </ac:cxnSpMkLst>
        </pc:cxnChg>
        <pc:cxnChg chg="add mod topLvl">
          <ac:chgData name="Li, Xiao" userId="bbc4f2c7-f57e-44b6-8133-52bad6aa9609" providerId="ADAL" clId="{8ED8E9BA-5F76-2541-933A-FCE35475A305}" dt="2022-08-31T21:08:58.003" v="222" actId="1076"/>
          <ac:cxnSpMkLst>
            <pc:docMk/>
            <pc:sldMk cId="2954420927" sldId="489"/>
            <ac:cxnSpMk id="18" creationId="{928B43F7-2AB6-915A-A420-85ED0D0491C0}"/>
          </ac:cxnSpMkLst>
        </pc:cxnChg>
        <pc:cxnChg chg="add mod">
          <ac:chgData name="Li, Xiao" userId="bbc4f2c7-f57e-44b6-8133-52bad6aa9609" providerId="ADAL" clId="{8ED8E9BA-5F76-2541-933A-FCE35475A305}" dt="2022-08-31T21:08:58.003" v="222" actId="1076"/>
          <ac:cxnSpMkLst>
            <pc:docMk/>
            <pc:sldMk cId="2954420927" sldId="489"/>
            <ac:cxnSpMk id="28" creationId="{2AAA4B4C-C32E-212E-AFCD-369B6999D6FC}"/>
          </ac:cxnSpMkLst>
        </pc:cxnChg>
        <pc:cxnChg chg="add mod">
          <ac:chgData name="Li, Xiao" userId="bbc4f2c7-f57e-44b6-8133-52bad6aa9609" providerId="ADAL" clId="{8ED8E9BA-5F76-2541-933A-FCE35475A305}" dt="2022-08-31T21:08:58.003" v="222" actId="1076"/>
          <ac:cxnSpMkLst>
            <pc:docMk/>
            <pc:sldMk cId="2954420927" sldId="489"/>
            <ac:cxnSpMk id="29" creationId="{F118F0C5-0A70-117D-D676-050F04D3D28B}"/>
          </ac:cxnSpMkLst>
        </pc:cxnChg>
        <pc:cxnChg chg="add del mod">
          <ac:chgData name="Li, Xiao" userId="bbc4f2c7-f57e-44b6-8133-52bad6aa9609" providerId="ADAL" clId="{8ED8E9BA-5F76-2541-933A-FCE35475A305}" dt="2022-08-31T21:06:49.164" v="194" actId="478"/>
          <ac:cxnSpMkLst>
            <pc:docMk/>
            <pc:sldMk cId="2954420927" sldId="489"/>
            <ac:cxnSpMk id="30" creationId="{0B789E39-0D97-A3E1-BDC4-1ADAE450CC73}"/>
          </ac:cxnSpMkLst>
        </pc:cxnChg>
        <pc:cxnChg chg="add mod">
          <ac:chgData name="Li, Xiao" userId="bbc4f2c7-f57e-44b6-8133-52bad6aa9609" providerId="ADAL" clId="{8ED8E9BA-5F76-2541-933A-FCE35475A305}" dt="2022-08-31T21:08:58.003" v="222" actId="1076"/>
          <ac:cxnSpMkLst>
            <pc:docMk/>
            <pc:sldMk cId="2954420927" sldId="489"/>
            <ac:cxnSpMk id="31" creationId="{0E120D4B-3E3E-828E-082B-A582596F2E56}"/>
          </ac:cxnSpMkLst>
        </pc:cxnChg>
        <pc:cxnChg chg="add mod">
          <ac:chgData name="Li, Xiao" userId="bbc4f2c7-f57e-44b6-8133-52bad6aa9609" providerId="ADAL" clId="{8ED8E9BA-5F76-2541-933A-FCE35475A305}" dt="2022-08-31T21:08:58.003" v="222" actId="1076"/>
          <ac:cxnSpMkLst>
            <pc:docMk/>
            <pc:sldMk cId="2954420927" sldId="489"/>
            <ac:cxnSpMk id="34" creationId="{FAA2D571-EF6A-A5B0-012C-99FCABE34480}"/>
          </ac:cxnSpMkLst>
        </pc:cxnChg>
        <pc:cxnChg chg="add mod">
          <ac:chgData name="Li, Xiao" userId="bbc4f2c7-f57e-44b6-8133-52bad6aa9609" providerId="ADAL" clId="{8ED8E9BA-5F76-2541-933A-FCE35475A305}" dt="2022-08-31T21:08:58.003" v="222" actId="1076"/>
          <ac:cxnSpMkLst>
            <pc:docMk/>
            <pc:sldMk cId="2954420927" sldId="489"/>
            <ac:cxnSpMk id="41" creationId="{E004A3A9-6699-8BDA-4047-2B9A206006D2}"/>
          </ac:cxnSpMkLst>
        </pc:cxnChg>
        <pc:cxnChg chg="add mod">
          <ac:chgData name="Li, Xiao" userId="bbc4f2c7-f57e-44b6-8133-52bad6aa9609" providerId="ADAL" clId="{8ED8E9BA-5F76-2541-933A-FCE35475A305}" dt="2022-08-31T21:08:58.003" v="222" actId="1076"/>
          <ac:cxnSpMkLst>
            <pc:docMk/>
            <pc:sldMk cId="2954420927" sldId="489"/>
            <ac:cxnSpMk id="52" creationId="{5297B0A6-D678-ECF2-AD89-57315F4A3FAA}"/>
          </ac:cxnSpMkLst>
        </pc:cxnChg>
      </pc:sldChg>
      <pc:sldChg chg="del">
        <pc:chgData name="Li, Xiao" userId="bbc4f2c7-f57e-44b6-8133-52bad6aa9609" providerId="ADAL" clId="{8ED8E9BA-5F76-2541-933A-FCE35475A305}" dt="2022-08-31T08:05:56.929" v="1" actId="2696"/>
        <pc:sldMkLst>
          <pc:docMk/>
          <pc:sldMk cId="3644275882" sldId="489"/>
        </pc:sldMkLst>
      </pc:sldChg>
      <pc:sldChg chg="addSp delSp modSp add mod delAnim modAnim">
        <pc:chgData name="Li, Xiao" userId="bbc4f2c7-f57e-44b6-8133-52bad6aa9609" providerId="ADAL" clId="{8ED8E9BA-5F76-2541-933A-FCE35475A305}" dt="2022-08-31T21:27:03.727" v="428" actId="21"/>
        <pc:sldMkLst>
          <pc:docMk/>
          <pc:sldMk cId="3069581153" sldId="490"/>
        </pc:sldMkLst>
        <pc:spChg chg="add mod">
          <ac:chgData name="Li, Xiao" userId="bbc4f2c7-f57e-44b6-8133-52bad6aa9609" providerId="ADAL" clId="{8ED8E9BA-5F76-2541-933A-FCE35475A305}" dt="2022-08-31T21:10:05.714" v="254" actId="1076"/>
          <ac:spMkLst>
            <pc:docMk/>
            <pc:sldMk cId="3069581153" sldId="490"/>
            <ac:spMk id="2" creationId="{256588D6-D18B-EA9A-4D92-F5B680005CF5}"/>
          </ac:spMkLst>
        </pc:spChg>
        <pc:spChg chg="add mod">
          <ac:chgData name="Li, Xiao" userId="bbc4f2c7-f57e-44b6-8133-52bad6aa9609" providerId="ADAL" clId="{8ED8E9BA-5F76-2541-933A-FCE35475A305}" dt="2022-08-31T21:10:05.714" v="254" actId="1076"/>
          <ac:spMkLst>
            <pc:docMk/>
            <pc:sldMk cId="3069581153" sldId="490"/>
            <ac:spMk id="3" creationId="{9BC70B4C-6083-C7F4-26DC-7DF877E7613A}"/>
          </ac:spMkLst>
        </pc:spChg>
        <pc:spChg chg="add mod">
          <ac:chgData name="Li, Xiao" userId="bbc4f2c7-f57e-44b6-8133-52bad6aa9609" providerId="ADAL" clId="{8ED8E9BA-5F76-2541-933A-FCE35475A305}" dt="2022-08-31T21:10:05.714" v="254" actId="1076"/>
          <ac:spMkLst>
            <pc:docMk/>
            <pc:sldMk cId="3069581153" sldId="490"/>
            <ac:spMk id="4" creationId="{E2B794A2-D72E-CEAB-08B3-4FD10DD54364}"/>
          </ac:spMkLst>
        </pc:spChg>
        <pc:spChg chg="mod">
          <ac:chgData name="Li, Xiao" userId="bbc4f2c7-f57e-44b6-8133-52bad6aa9609" providerId="ADAL" clId="{8ED8E9BA-5F76-2541-933A-FCE35475A305}" dt="2022-08-31T21:21:18.743" v="385" actId="207"/>
          <ac:spMkLst>
            <pc:docMk/>
            <pc:sldMk cId="3069581153" sldId="490"/>
            <ac:spMk id="6" creationId="{A33580DC-2C34-1D1D-98B9-BFC317F8805D}"/>
          </ac:spMkLst>
        </pc:spChg>
        <pc:spChg chg="add mod">
          <ac:chgData name="Li, Xiao" userId="bbc4f2c7-f57e-44b6-8133-52bad6aa9609" providerId="ADAL" clId="{8ED8E9BA-5F76-2541-933A-FCE35475A305}" dt="2022-08-31T21:10:05.714" v="254" actId="1076"/>
          <ac:spMkLst>
            <pc:docMk/>
            <pc:sldMk cId="3069581153" sldId="490"/>
            <ac:spMk id="7" creationId="{A6569637-C672-22DC-C207-8BCCDF73737E}"/>
          </ac:spMkLst>
        </pc:spChg>
        <pc:spChg chg="add mod">
          <ac:chgData name="Li, Xiao" userId="bbc4f2c7-f57e-44b6-8133-52bad6aa9609" providerId="ADAL" clId="{8ED8E9BA-5F76-2541-933A-FCE35475A305}" dt="2022-08-31T21:10:05.714" v="254" actId="1076"/>
          <ac:spMkLst>
            <pc:docMk/>
            <pc:sldMk cId="3069581153" sldId="490"/>
            <ac:spMk id="8" creationId="{1B6052A5-4CC0-C2EB-6EC8-9EB3D0FF076A}"/>
          </ac:spMkLst>
        </pc:spChg>
        <pc:spChg chg="add mod">
          <ac:chgData name="Li, Xiao" userId="bbc4f2c7-f57e-44b6-8133-52bad6aa9609" providerId="ADAL" clId="{8ED8E9BA-5F76-2541-933A-FCE35475A305}" dt="2022-08-31T21:10:05.714" v="254" actId="1076"/>
          <ac:spMkLst>
            <pc:docMk/>
            <pc:sldMk cId="3069581153" sldId="490"/>
            <ac:spMk id="9" creationId="{9D75856B-40C6-1E9B-D786-E7A88E19D679}"/>
          </ac:spMkLst>
        </pc:spChg>
        <pc:spChg chg="add mod">
          <ac:chgData name="Li, Xiao" userId="bbc4f2c7-f57e-44b6-8133-52bad6aa9609" providerId="ADAL" clId="{8ED8E9BA-5F76-2541-933A-FCE35475A305}" dt="2022-08-31T21:10:05.714" v="254" actId="1076"/>
          <ac:spMkLst>
            <pc:docMk/>
            <pc:sldMk cId="3069581153" sldId="490"/>
            <ac:spMk id="10" creationId="{8208A4D8-3E10-2B34-A92D-69DAC1C58E56}"/>
          </ac:spMkLst>
        </pc:spChg>
        <pc:spChg chg="add mod">
          <ac:chgData name="Li, Xiao" userId="bbc4f2c7-f57e-44b6-8133-52bad6aa9609" providerId="ADAL" clId="{8ED8E9BA-5F76-2541-933A-FCE35475A305}" dt="2022-08-31T21:10:05.714" v="254" actId="1076"/>
          <ac:spMkLst>
            <pc:docMk/>
            <pc:sldMk cId="3069581153" sldId="490"/>
            <ac:spMk id="11" creationId="{67FAA05F-5621-1614-1A87-96AC32E4BD6B}"/>
          </ac:spMkLst>
        </pc:spChg>
        <pc:spChg chg="add mod">
          <ac:chgData name="Li, Xiao" userId="bbc4f2c7-f57e-44b6-8133-52bad6aa9609" providerId="ADAL" clId="{8ED8E9BA-5F76-2541-933A-FCE35475A305}" dt="2022-08-31T21:10:05.714" v="254" actId="1076"/>
          <ac:spMkLst>
            <pc:docMk/>
            <pc:sldMk cId="3069581153" sldId="490"/>
            <ac:spMk id="16" creationId="{99D681D5-3B64-7F42-053B-33A59B72E02D}"/>
          </ac:spMkLst>
        </pc:spChg>
        <pc:spChg chg="add del mod">
          <ac:chgData name="Li, Xiao" userId="bbc4f2c7-f57e-44b6-8133-52bad6aa9609" providerId="ADAL" clId="{8ED8E9BA-5F76-2541-933A-FCE35475A305}" dt="2022-08-31T21:17:33.688" v="358" actId="478"/>
          <ac:spMkLst>
            <pc:docMk/>
            <pc:sldMk cId="3069581153" sldId="490"/>
            <ac:spMk id="17" creationId="{8EC59E41-CEC4-69DB-8BD9-55A5142EB417}"/>
          </ac:spMkLst>
        </pc:spChg>
        <pc:spChg chg="add del mod">
          <ac:chgData name="Li, Xiao" userId="bbc4f2c7-f57e-44b6-8133-52bad6aa9609" providerId="ADAL" clId="{8ED8E9BA-5F76-2541-933A-FCE35475A305}" dt="2022-08-31T21:14:26.189" v="326" actId="478"/>
          <ac:spMkLst>
            <pc:docMk/>
            <pc:sldMk cId="3069581153" sldId="490"/>
            <ac:spMk id="25" creationId="{832D7245-48AF-1D2C-C4CA-06A652E6B750}"/>
          </ac:spMkLst>
        </pc:spChg>
        <pc:spChg chg="add del mod">
          <ac:chgData name="Li, Xiao" userId="bbc4f2c7-f57e-44b6-8133-52bad6aa9609" providerId="ADAL" clId="{8ED8E9BA-5F76-2541-933A-FCE35475A305}" dt="2022-08-31T21:14:26.189" v="326" actId="478"/>
          <ac:spMkLst>
            <pc:docMk/>
            <pc:sldMk cId="3069581153" sldId="490"/>
            <ac:spMk id="26" creationId="{EE77EA71-06A8-2B9A-659D-BA7CF97DB4C1}"/>
          </ac:spMkLst>
        </pc:spChg>
        <pc:spChg chg="add del mod">
          <ac:chgData name="Li, Xiao" userId="bbc4f2c7-f57e-44b6-8133-52bad6aa9609" providerId="ADAL" clId="{8ED8E9BA-5F76-2541-933A-FCE35475A305}" dt="2022-08-31T21:14:26.189" v="326" actId="478"/>
          <ac:spMkLst>
            <pc:docMk/>
            <pc:sldMk cId="3069581153" sldId="490"/>
            <ac:spMk id="27" creationId="{A388C97E-67E7-BD02-9A09-32AB3C395D50}"/>
          </ac:spMkLst>
        </pc:spChg>
        <pc:spChg chg="add del mod">
          <ac:chgData name="Li, Xiao" userId="bbc4f2c7-f57e-44b6-8133-52bad6aa9609" providerId="ADAL" clId="{8ED8E9BA-5F76-2541-933A-FCE35475A305}" dt="2022-08-31T21:14:26.189" v="326" actId="478"/>
          <ac:spMkLst>
            <pc:docMk/>
            <pc:sldMk cId="3069581153" sldId="490"/>
            <ac:spMk id="28" creationId="{2068C905-6922-4879-92B1-AEFC3F4AA10B}"/>
          </ac:spMkLst>
        </pc:spChg>
        <pc:spChg chg="add del mod">
          <ac:chgData name="Li, Xiao" userId="bbc4f2c7-f57e-44b6-8133-52bad6aa9609" providerId="ADAL" clId="{8ED8E9BA-5F76-2541-933A-FCE35475A305}" dt="2022-08-31T21:14:26.189" v="326" actId="478"/>
          <ac:spMkLst>
            <pc:docMk/>
            <pc:sldMk cId="3069581153" sldId="490"/>
            <ac:spMk id="36" creationId="{53FAE9CE-16A6-73C2-9337-496AA5FF0E35}"/>
          </ac:spMkLst>
        </pc:spChg>
        <pc:spChg chg="add del mod">
          <ac:chgData name="Li, Xiao" userId="bbc4f2c7-f57e-44b6-8133-52bad6aa9609" providerId="ADAL" clId="{8ED8E9BA-5F76-2541-933A-FCE35475A305}" dt="2022-08-31T21:14:26.189" v="326" actId="478"/>
          <ac:spMkLst>
            <pc:docMk/>
            <pc:sldMk cId="3069581153" sldId="490"/>
            <ac:spMk id="37" creationId="{84FB1A64-3D9C-A4A0-95C4-889E93102EAB}"/>
          </ac:spMkLst>
        </pc:spChg>
        <pc:spChg chg="add del mod">
          <ac:chgData name="Li, Xiao" userId="bbc4f2c7-f57e-44b6-8133-52bad6aa9609" providerId="ADAL" clId="{8ED8E9BA-5F76-2541-933A-FCE35475A305}" dt="2022-08-31T21:14:26.189" v="326" actId="478"/>
          <ac:spMkLst>
            <pc:docMk/>
            <pc:sldMk cId="3069581153" sldId="490"/>
            <ac:spMk id="38" creationId="{8C0138B5-82D1-7153-EB83-4E2FD44B2D81}"/>
          </ac:spMkLst>
        </pc:spChg>
        <pc:spChg chg="add del mod">
          <ac:chgData name="Li, Xiao" userId="bbc4f2c7-f57e-44b6-8133-52bad6aa9609" providerId="ADAL" clId="{8ED8E9BA-5F76-2541-933A-FCE35475A305}" dt="2022-08-31T21:14:26.189" v="326" actId="478"/>
          <ac:spMkLst>
            <pc:docMk/>
            <pc:sldMk cId="3069581153" sldId="490"/>
            <ac:spMk id="39" creationId="{956812E5-04BD-2332-3BB8-6A4BB520DD56}"/>
          </ac:spMkLst>
        </pc:spChg>
        <pc:picChg chg="add del mod">
          <ac:chgData name="Li, Xiao" userId="bbc4f2c7-f57e-44b6-8133-52bad6aa9609" providerId="ADAL" clId="{8ED8E9BA-5F76-2541-933A-FCE35475A305}" dt="2022-08-31T21:27:03.727" v="428" actId="21"/>
          <ac:picMkLst>
            <pc:docMk/>
            <pc:sldMk cId="3069581153" sldId="490"/>
            <ac:picMk id="77" creationId="{C8C3B990-0222-F9E0-3F1B-7BA748D1D2C9}"/>
          </ac:picMkLst>
        </pc:picChg>
        <pc:picChg chg="add del mod">
          <ac:chgData name="Li, Xiao" userId="bbc4f2c7-f57e-44b6-8133-52bad6aa9609" providerId="ADAL" clId="{8ED8E9BA-5F76-2541-933A-FCE35475A305}" dt="2022-08-31T21:26:53.428" v="425" actId="21"/>
          <ac:picMkLst>
            <pc:docMk/>
            <pc:sldMk cId="3069581153" sldId="490"/>
            <ac:picMk id="79" creationId="{8F1A7DC3-757F-3707-C4EA-E0BD667D5F35}"/>
          </ac:picMkLst>
        </pc:picChg>
        <pc:picChg chg="add del mod">
          <ac:chgData name="Li, Xiao" userId="bbc4f2c7-f57e-44b6-8133-52bad6aa9609" providerId="ADAL" clId="{8ED8E9BA-5F76-2541-933A-FCE35475A305}" dt="2022-08-31T21:26:53.428" v="425" actId="21"/>
          <ac:picMkLst>
            <pc:docMk/>
            <pc:sldMk cId="3069581153" sldId="490"/>
            <ac:picMk id="81" creationId="{3D4B16D2-427A-2868-4F35-DB61F879CAE7}"/>
          </ac:picMkLst>
        </pc:picChg>
        <pc:picChg chg="add del mod">
          <ac:chgData name="Li, Xiao" userId="bbc4f2c7-f57e-44b6-8133-52bad6aa9609" providerId="ADAL" clId="{8ED8E9BA-5F76-2541-933A-FCE35475A305}" dt="2022-08-31T21:26:53.428" v="425" actId="21"/>
          <ac:picMkLst>
            <pc:docMk/>
            <pc:sldMk cId="3069581153" sldId="490"/>
            <ac:picMk id="83" creationId="{65CF7BA2-ABB4-5B3D-046B-657784F9EBC6}"/>
          </ac:picMkLst>
        </pc:picChg>
        <pc:picChg chg="add del mod">
          <ac:chgData name="Li, Xiao" userId="bbc4f2c7-f57e-44b6-8133-52bad6aa9609" providerId="ADAL" clId="{8ED8E9BA-5F76-2541-933A-FCE35475A305}" dt="2022-08-31T21:26:53.428" v="425" actId="21"/>
          <ac:picMkLst>
            <pc:docMk/>
            <pc:sldMk cId="3069581153" sldId="490"/>
            <ac:picMk id="85" creationId="{C11884E9-409A-FD2D-FA1F-E560A5BBE79A}"/>
          </ac:picMkLst>
        </pc:picChg>
        <pc:picChg chg="add del mod">
          <ac:chgData name="Li, Xiao" userId="bbc4f2c7-f57e-44b6-8133-52bad6aa9609" providerId="ADAL" clId="{8ED8E9BA-5F76-2541-933A-FCE35475A305}" dt="2022-08-31T21:26:53.428" v="425" actId="21"/>
          <ac:picMkLst>
            <pc:docMk/>
            <pc:sldMk cId="3069581153" sldId="490"/>
            <ac:picMk id="87" creationId="{DAAEB0BC-6741-2B66-86F9-EBAAF46D5211}"/>
          </ac:picMkLst>
        </pc:picChg>
        <pc:cxnChg chg="add mod">
          <ac:chgData name="Li, Xiao" userId="bbc4f2c7-f57e-44b6-8133-52bad6aa9609" providerId="ADAL" clId="{8ED8E9BA-5F76-2541-933A-FCE35475A305}" dt="2022-08-31T21:10:05.714" v="254" actId="1076"/>
          <ac:cxnSpMkLst>
            <pc:docMk/>
            <pc:sldMk cId="3069581153" sldId="490"/>
            <ac:cxnSpMk id="12" creationId="{7DD452DC-7EAC-1988-92B9-432BB15CDAF2}"/>
          </ac:cxnSpMkLst>
        </pc:cxnChg>
        <pc:cxnChg chg="add mod">
          <ac:chgData name="Li, Xiao" userId="bbc4f2c7-f57e-44b6-8133-52bad6aa9609" providerId="ADAL" clId="{8ED8E9BA-5F76-2541-933A-FCE35475A305}" dt="2022-08-31T21:10:05.714" v="254" actId="1076"/>
          <ac:cxnSpMkLst>
            <pc:docMk/>
            <pc:sldMk cId="3069581153" sldId="490"/>
            <ac:cxnSpMk id="13" creationId="{E8FA13F4-419D-5FB2-7D05-B3C5352CF337}"/>
          </ac:cxnSpMkLst>
        </pc:cxnChg>
        <pc:cxnChg chg="add mod">
          <ac:chgData name="Li, Xiao" userId="bbc4f2c7-f57e-44b6-8133-52bad6aa9609" providerId="ADAL" clId="{8ED8E9BA-5F76-2541-933A-FCE35475A305}" dt="2022-08-31T21:10:05.714" v="254" actId="1076"/>
          <ac:cxnSpMkLst>
            <pc:docMk/>
            <pc:sldMk cId="3069581153" sldId="490"/>
            <ac:cxnSpMk id="14" creationId="{8922A12E-BC17-113C-4756-E047D4D8E8FA}"/>
          </ac:cxnSpMkLst>
        </pc:cxnChg>
        <pc:cxnChg chg="add mod">
          <ac:chgData name="Li, Xiao" userId="bbc4f2c7-f57e-44b6-8133-52bad6aa9609" providerId="ADAL" clId="{8ED8E9BA-5F76-2541-933A-FCE35475A305}" dt="2022-08-31T21:10:05.714" v="254" actId="1076"/>
          <ac:cxnSpMkLst>
            <pc:docMk/>
            <pc:sldMk cId="3069581153" sldId="490"/>
            <ac:cxnSpMk id="15" creationId="{F10CF40E-9C97-FF0F-91A6-BFAB1B037E89}"/>
          </ac:cxnSpMkLst>
        </pc:cxnChg>
        <pc:cxnChg chg="add del mod">
          <ac:chgData name="Li, Xiao" userId="bbc4f2c7-f57e-44b6-8133-52bad6aa9609" providerId="ADAL" clId="{8ED8E9BA-5F76-2541-933A-FCE35475A305}" dt="2022-08-31T21:10:50.047" v="264" actId="478"/>
          <ac:cxnSpMkLst>
            <pc:docMk/>
            <pc:sldMk cId="3069581153" sldId="490"/>
            <ac:cxnSpMk id="19" creationId="{DE74D767-DDFF-290A-BA65-220236B19460}"/>
          </ac:cxnSpMkLst>
        </pc:cxnChg>
        <pc:cxnChg chg="add mod">
          <ac:chgData name="Li, Xiao" userId="bbc4f2c7-f57e-44b6-8133-52bad6aa9609" providerId="ADAL" clId="{8ED8E9BA-5F76-2541-933A-FCE35475A305}" dt="2022-08-31T21:14:26.189" v="326" actId="478"/>
          <ac:cxnSpMkLst>
            <pc:docMk/>
            <pc:sldMk cId="3069581153" sldId="490"/>
            <ac:cxnSpMk id="24" creationId="{6D877E49-9DAA-0969-4639-C02757D299A9}"/>
          </ac:cxnSpMkLst>
        </pc:cxnChg>
        <pc:cxnChg chg="add mod">
          <ac:chgData name="Li, Xiao" userId="bbc4f2c7-f57e-44b6-8133-52bad6aa9609" providerId="ADAL" clId="{8ED8E9BA-5F76-2541-933A-FCE35475A305}" dt="2022-08-31T21:14:26.189" v="326" actId="478"/>
          <ac:cxnSpMkLst>
            <pc:docMk/>
            <pc:sldMk cId="3069581153" sldId="490"/>
            <ac:cxnSpMk id="33" creationId="{2B042CA2-1D4F-207D-DD3E-5CE6CC9963A9}"/>
          </ac:cxnSpMkLst>
        </pc:cxnChg>
        <pc:cxnChg chg="add mod">
          <ac:chgData name="Li, Xiao" userId="bbc4f2c7-f57e-44b6-8133-52bad6aa9609" providerId="ADAL" clId="{8ED8E9BA-5F76-2541-933A-FCE35475A305}" dt="2022-08-31T21:14:26.189" v="326" actId="478"/>
          <ac:cxnSpMkLst>
            <pc:docMk/>
            <pc:sldMk cId="3069581153" sldId="490"/>
            <ac:cxnSpMk id="61" creationId="{15E0F7D3-9DAB-3818-7767-6D2CF2C7B374}"/>
          </ac:cxnSpMkLst>
        </pc:cxnChg>
        <pc:cxnChg chg="add mod">
          <ac:chgData name="Li, Xiao" userId="bbc4f2c7-f57e-44b6-8133-52bad6aa9609" providerId="ADAL" clId="{8ED8E9BA-5F76-2541-933A-FCE35475A305}" dt="2022-08-31T21:14:26.189" v="326" actId="478"/>
          <ac:cxnSpMkLst>
            <pc:docMk/>
            <pc:sldMk cId="3069581153" sldId="490"/>
            <ac:cxnSpMk id="65" creationId="{6F72EFD4-B5EC-CE6B-4B3B-2292EE2A296C}"/>
          </ac:cxnSpMkLst>
        </pc:cxnChg>
      </pc:sldChg>
      <pc:sldChg chg="del">
        <pc:chgData name="Li, Xiao" userId="bbc4f2c7-f57e-44b6-8133-52bad6aa9609" providerId="ADAL" clId="{8ED8E9BA-5F76-2541-933A-FCE35475A305}" dt="2022-08-31T08:05:56.929" v="1" actId="2696"/>
        <pc:sldMkLst>
          <pc:docMk/>
          <pc:sldMk cId="3093069241" sldId="490"/>
        </pc:sldMkLst>
      </pc:sldChg>
      <pc:sldChg chg="addSp delSp modSp add mod delAnim modAnim modNotesTx">
        <pc:chgData name="Li, Xiao" userId="bbc4f2c7-f57e-44b6-8133-52bad6aa9609" providerId="ADAL" clId="{8ED8E9BA-5F76-2541-933A-FCE35475A305}" dt="2022-09-01T19:26:29.066" v="4126" actId="20577"/>
        <pc:sldMkLst>
          <pc:docMk/>
          <pc:sldMk cId="2647537230" sldId="491"/>
        </pc:sldMkLst>
        <pc:spChg chg="del">
          <ac:chgData name="Li, Xiao" userId="bbc4f2c7-f57e-44b6-8133-52bad6aa9609" providerId="ADAL" clId="{8ED8E9BA-5F76-2541-933A-FCE35475A305}" dt="2022-08-31T21:19:26.941" v="360" actId="478"/>
          <ac:spMkLst>
            <pc:docMk/>
            <pc:sldMk cId="2647537230" sldId="491"/>
            <ac:spMk id="2" creationId="{256588D6-D18B-EA9A-4D92-F5B680005CF5}"/>
          </ac:spMkLst>
        </pc:spChg>
        <pc:spChg chg="del">
          <ac:chgData name="Li, Xiao" userId="bbc4f2c7-f57e-44b6-8133-52bad6aa9609" providerId="ADAL" clId="{8ED8E9BA-5F76-2541-933A-FCE35475A305}" dt="2022-08-31T21:19:26.941" v="360" actId="478"/>
          <ac:spMkLst>
            <pc:docMk/>
            <pc:sldMk cId="2647537230" sldId="491"/>
            <ac:spMk id="3" creationId="{9BC70B4C-6083-C7F4-26DC-7DF877E7613A}"/>
          </ac:spMkLst>
        </pc:spChg>
        <pc:spChg chg="del">
          <ac:chgData name="Li, Xiao" userId="bbc4f2c7-f57e-44b6-8133-52bad6aa9609" providerId="ADAL" clId="{8ED8E9BA-5F76-2541-933A-FCE35475A305}" dt="2022-08-31T21:19:26.941" v="360" actId="478"/>
          <ac:spMkLst>
            <pc:docMk/>
            <pc:sldMk cId="2647537230" sldId="491"/>
            <ac:spMk id="4" creationId="{E2B794A2-D72E-CEAB-08B3-4FD10DD54364}"/>
          </ac:spMkLst>
        </pc:spChg>
        <pc:spChg chg="mod">
          <ac:chgData name="Li, Xiao" userId="bbc4f2c7-f57e-44b6-8133-52bad6aa9609" providerId="ADAL" clId="{8ED8E9BA-5F76-2541-933A-FCE35475A305}" dt="2022-09-01T19:08:50.960" v="3874" actId="20577"/>
          <ac:spMkLst>
            <pc:docMk/>
            <pc:sldMk cId="2647537230" sldId="491"/>
            <ac:spMk id="5" creationId="{532241FB-F244-6AF0-E9E8-0F56BFC30C2E}"/>
          </ac:spMkLst>
        </pc:spChg>
        <pc:spChg chg="mod">
          <ac:chgData name="Li, Xiao" userId="bbc4f2c7-f57e-44b6-8133-52bad6aa9609" providerId="ADAL" clId="{8ED8E9BA-5F76-2541-933A-FCE35475A305}" dt="2022-09-01T19:25:07.455" v="4118" actId="207"/>
          <ac:spMkLst>
            <pc:docMk/>
            <pc:sldMk cId="2647537230" sldId="491"/>
            <ac:spMk id="6" creationId="{A33580DC-2C34-1D1D-98B9-BFC317F8805D}"/>
          </ac:spMkLst>
        </pc:spChg>
        <pc:spChg chg="del">
          <ac:chgData name="Li, Xiao" userId="bbc4f2c7-f57e-44b6-8133-52bad6aa9609" providerId="ADAL" clId="{8ED8E9BA-5F76-2541-933A-FCE35475A305}" dt="2022-08-31T21:19:26.941" v="360" actId="478"/>
          <ac:spMkLst>
            <pc:docMk/>
            <pc:sldMk cId="2647537230" sldId="491"/>
            <ac:spMk id="7" creationId="{A6569637-C672-22DC-C207-8BCCDF73737E}"/>
          </ac:spMkLst>
        </pc:spChg>
        <pc:spChg chg="del">
          <ac:chgData name="Li, Xiao" userId="bbc4f2c7-f57e-44b6-8133-52bad6aa9609" providerId="ADAL" clId="{8ED8E9BA-5F76-2541-933A-FCE35475A305}" dt="2022-08-31T21:19:26.941" v="360" actId="478"/>
          <ac:spMkLst>
            <pc:docMk/>
            <pc:sldMk cId="2647537230" sldId="491"/>
            <ac:spMk id="8" creationId="{1B6052A5-4CC0-C2EB-6EC8-9EB3D0FF076A}"/>
          </ac:spMkLst>
        </pc:spChg>
        <pc:spChg chg="del">
          <ac:chgData name="Li, Xiao" userId="bbc4f2c7-f57e-44b6-8133-52bad6aa9609" providerId="ADAL" clId="{8ED8E9BA-5F76-2541-933A-FCE35475A305}" dt="2022-08-31T21:19:26.941" v="360" actId="478"/>
          <ac:spMkLst>
            <pc:docMk/>
            <pc:sldMk cId="2647537230" sldId="491"/>
            <ac:spMk id="9" creationId="{9D75856B-40C6-1E9B-D786-E7A88E19D679}"/>
          </ac:spMkLst>
        </pc:spChg>
        <pc:spChg chg="del">
          <ac:chgData name="Li, Xiao" userId="bbc4f2c7-f57e-44b6-8133-52bad6aa9609" providerId="ADAL" clId="{8ED8E9BA-5F76-2541-933A-FCE35475A305}" dt="2022-08-31T21:19:26.941" v="360" actId="478"/>
          <ac:spMkLst>
            <pc:docMk/>
            <pc:sldMk cId="2647537230" sldId="491"/>
            <ac:spMk id="10" creationId="{8208A4D8-3E10-2B34-A92D-69DAC1C58E56}"/>
          </ac:spMkLst>
        </pc:spChg>
        <pc:spChg chg="del">
          <ac:chgData name="Li, Xiao" userId="bbc4f2c7-f57e-44b6-8133-52bad6aa9609" providerId="ADAL" clId="{8ED8E9BA-5F76-2541-933A-FCE35475A305}" dt="2022-08-31T21:19:26.941" v="360" actId="478"/>
          <ac:spMkLst>
            <pc:docMk/>
            <pc:sldMk cId="2647537230" sldId="491"/>
            <ac:spMk id="11" creationId="{67FAA05F-5621-1614-1A87-96AC32E4BD6B}"/>
          </ac:spMkLst>
        </pc:spChg>
        <pc:spChg chg="del">
          <ac:chgData name="Li, Xiao" userId="bbc4f2c7-f57e-44b6-8133-52bad6aa9609" providerId="ADAL" clId="{8ED8E9BA-5F76-2541-933A-FCE35475A305}" dt="2022-08-31T21:19:26.941" v="360" actId="478"/>
          <ac:spMkLst>
            <pc:docMk/>
            <pc:sldMk cId="2647537230" sldId="491"/>
            <ac:spMk id="16" creationId="{99D681D5-3B64-7F42-053B-33A59B72E02D}"/>
          </ac:spMkLst>
        </pc:spChg>
        <pc:spChg chg="add del mod">
          <ac:chgData name="Li, Xiao" userId="bbc4f2c7-f57e-44b6-8133-52bad6aa9609" providerId="ADAL" clId="{8ED8E9BA-5F76-2541-933A-FCE35475A305}" dt="2022-08-31T21:23:11.065" v="401" actId="21"/>
          <ac:spMkLst>
            <pc:docMk/>
            <pc:sldMk cId="2647537230" sldId="491"/>
            <ac:spMk id="17" creationId="{F16D6944-42D9-625C-CDDE-74B382F60C9A}"/>
          </ac:spMkLst>
        </pc:spChg>
        <pc:spChg chg="add del mod">
          <ac:chgData name="Li, Xiao" userId="bbc4f2c7-f57e-44b6-8133-52bad6aa9609" providerId="ADAL" clId="{8ED8E9BA-5F76-2541-933A-FCE35475A305}" dt="2022-08-31T21:22:56.566" v="397" actId="478"/>
          <ac:spMkLst>
            <pc:docMk/>
            <pc:sldMk cId="2647537230" sldId="491"/>
            <ac:spMk id="18" creationId="{AB0F92F2-43BC-4ECE-B6AA-B5CB3EF106BB}"/>
          </ac:spMkLst>
        </pc:spChg>
        <pc:spChg chg="add del mod">
          <ac:chgData name="Li, Xiao" userId="bbc4f2c7-f57e-44b6-8133-52bad6aa9609" providerId="ADAL" clId="{8ED8E9BA-5F76-2541-933A-FCE35475A305}" dt="2022-08-31T21:23:11.065" v="401" actId="21"/>
          <ac:spMkLst>
            <pc:docMk/>
            <pc:sldMk cId="2647537230" sldId="491"/>
            <ac:spMk id="19" creationId="{EE063760-9E44-0E84-B569-BE413F73604D}"/>
          </ac:spMkLst>
        </pc:spChg>
        <pc:spChg chg="add del mod">
          <ac:chgData name="Li, Xiao" userId="bbc4f2c7-f57e-44b6-8133-52bad6aa9609" providerId="ADAL" clId="{8ED8E9BA-5F76-2541-933A-FCE35475A305}" dt="2022-08-31T21:22:56.566" v="397" actId="478"/>
          <ac:spMkLst>
            <pc:docMk/>
            <pc:sldMk cId="2647537230" sldId="491"/>
            <ac:spMk id="20" creationId="{5E41F409-786E-D832-DBD2-3A259E4DC9A2}"/>
          </ac:spMkLst>
        </pc:spChg>
        <pc:spChg chg="add del mod">
          <ac:chgData name="Li, Xiao" userId="bbc4f2c7-f57e-44b6-8133-52bad6aa9609" providerId="ADAL" clId="{8ED8E9BA-5F76-2541-933A-FCE35475A305}" dt="2022-08-31T21:23:11.065" v="401" actId="21"/>
          <ac:spMkLst>
            <pc:docMk/>
            <pc:sldMk cId="2647537230" sldId="491"/>
            <ac:spMk id="21" creationId="{931E1ECE-03AC-0FE3-C954-B76A0350B514}"/>
          </ac:spMkLst>
        </pc:spChg>
        <pc:spChg chg="add del mod">
          <ac:chgData name="Li, Xiao" userId="bbc4f2c7-f57e-44b6-8133-52bad6aa9609" providerId="ADAL" clId="{8ED8E9BA-5F76-2541-933A-FCE35475A305}" dt="2022-08-31T21:22:56.566" v="397" actId="478"/>
          <ac:spMkLst>
            <pc:docMk/>
            <pc:sldMk cId="2647537230" sldId="491"/>
            <ac:spMk id="22" creationId="{19E94795-305B-BCC9-2C21-ECE82B672309}"/>
          </ac:spMkLst>
        </pc:spChg>
        <pc:spChg chg="add del mod">
          <ac:chgData name="Li, Xiao" userId="bbc4f2c7-f57e-44b6-8133-52bad6aa9609" providerId="ADAL" clId="{8ED8E9BA-5F76-2541-933A-FCE35475A305}" dt="2022-08-31T21:23:11.065" v="401" actId="21"/>
          <ac:spMkLst>
            <pc:docMk/>
            <pc:sldMk cId="2647537230" sldId="491"/>
            <ac:spMk id="23" creationId="{C0DD00A0-E560-3592-888E-C484E95A3269}"/>
          </ac:spMkLst>
        </pc:spChg>
        <pc:spChg chg="add del mod">
          <ac:chgData name="Li, Xiao" userId="bbc4f2c7-f57e-44b6-8133-52bad6aa9609" providerId="ADAL" clId="{8ED8E9BA-5F76-2541-933A-FCE35475A305}" dt="2022-08-31T21:22:56.566" v="397" actId="478"/>
          <ac:spMkLst>
            <pc:docMk/>
            <pc:sldMk cId="2647537230" sldId="491"/>
            <ac:spMk id="25" creationId="{D6E1FFD9-F06B-7EC7-3FCE-F3A7F5247DD1}"/>
          </ac:spMkLst>
        </pc:spChg>
        <pc:spChg chg="add del mod">
          <ac:chgData name="Li, Xiao" userId="bbc4f2c7-f57e-44b6-8133-52bad6aa9609" providerId="ADAL" clId="{8ED8E9BA-5F76-2541-933A-FCE35475A305}" dt="2022-08-31T21:23:11.065" v="401" actId="21"/>
          <ac:spMkLst>
            <pc:docMk/>
            <pc:sldMk cId="2647537230" sldId="491"/>
            <ac:spMk id="30" creationId="{E268656B-4E23-7D9B-D2AF-56B5C48F5E72}"/>
          </ac:spMkLst>
        </pc:spChg>
        <pc:spChg chg="add del mod">
          <ac:chgData name="Li, Xiao" userId="bbc4f2c7-f57e-44b6-8133-52bad6aa9609" providerId="ADAL" clId="{8ED8E9BA-5F76-2541-933A-FCE35475A305}" dt="2022-09-01T19:19:39.650" v="4041" actId="478"/>
          <ac:spMkLst>
            <pc:docMk/>
            <pc:sldMk cId="2647537230" sldId="491"/>
            <ac:spMk id="32" creationId="{C0315BD1-FA90-5962-037F-7F9C7F52518B}"/>
          </ac:spMkLst>
        </pc:spChg>
        <pc:spChg chg="add mod">
          <ac:chgData name="Li, Xiao" userId="bbc4f2c7-f57e-44b6-8133-52bad6aa9609" providerId="ADAL" clId="{8ED8E9BA-5F76-2541-933A-FCE35475A305}" dt="2022-09-01T19:21:22.958" v="4069" actId="20577"/>
          <ac:spMkLst>
            <pc:docMk/>
            <pc:sldMk cId="2647537230" sldId="491"/>
            <ac:spMk id="34" creationId="{2902A293-A649-0802-FE27-A15F3EE6FA63}"/>
          </ac:spMkLst>
        </pc:spChg>
        <pc:cxnChg chg="del mod">
          <ac:chgData name="Li, Xiao" userId="bbc4f2c7-f57e-44b6-8133-52bad6aa9609" providerId="ADAL" clId="{8ED8E9BA-5F76-2541-933A-FCE35475A305}" dt="2022-08-31T21:19:26.941" v="360" actId="478"/>
          <ac:cxnSpMkLst>
            <pc:docMk/>
            <pc:sldMk cId="2647537230" sldId="491"/>
            <ac:cxnSpMk id="12" creationId="{7DD452DC-7EAC-1988-92B9-432BB15CDAF2}"/>
          </ac:cxnSpMkLst>
        </pc:cxnChg>
        <pc:cxnChg chg="del">
          <ac:chgData name="Li, Xiao" userId="bbc4f2c7-f57e-44b6-8133-52bad6aa9609" providerId="ADAL" clId="{8ED8E9BA-5F76-2541-933A-FCE35475A305}" dt="2022-08-31T21:19:26.941" v="360" actId="478"/>
          <ac:cxnSpMkLst>
            <pc:docMk/>
            <pc:sldMk cId="2647537230" sldId="491"/>
            <ac:cxnSpMk id="13" creationId="{E8FA13F4-419D-5FB2-7D05-B3C5352CF337}"/>
          </ac:cxnSpMkLst>
        </pc:cxnChg>
        <pc:cxnChg chg="del">
          <ac:chgData name="Li, Xiao" userId="bbc4f2c7-f57e-44b6-8133-52bad6aa9609" providerId="ADAL" clId="{8ED8E9BA-5F76-2541-933A-FCE35475A305}" dt="2022-08-31T21:19:26.941" v="360" actId="478"/>
          <ac:cxnSpMkLst>
            <pc:docMk/>
            <pc:sldMk cId="2647537230" sldId="491"/>
            <ac:cxnSpMk id="14" creationId="{8922A12E-BC17-113C-4756-E047D4D8E8FA}"/>
          </ac:cxnSpMkLst>
        </pc:cxnChg>
        <pc:cxnChg chg="del">
          <ac:chgData name="Li, Xiao" userId="bbc4f2c7-f57e-44b6-8133-52bad6aa9609" providerId="ADAL" clId="{8ED8E9BA-5F76-2541-933A-FCE35475A305}" dt="2022-08-31T21:19:26.941" v="360" actId="478"/>
          <ac:cxnSpMkLst>
            <pc:docMk/>
            <pc:sldMk cId="2647537230" sldId="491"/>
            <ac:cxnSpMk id="15" creationId="{F10CF40E-9C97-FF0F-91A6-BFAB1B037E89}"/>
          </ac:cxnSpMkLst>
        </pc:cxnChg>
        <pc:cxnChg chg="del">
          <ac:chgData name="Li, Xiao" userId="bbc4f2c7-f57e-44b6-8133-52bad6aa9609" providerId="ADAL" clId="{8ED8E9BA-5F76-2541-933A-FCE35475A305}" dt="2022-08-31T21:19:26.941" v="360" actId="478"/>
          <ac:cxnSpMkLst>
            <pc:docMk/>
            <pc:sldMk cId="2647537230" sldId="491"/>
            <ac:cxnSpMk id="24" creationId="{6D877E49-9DAA-0969-4639-C02757D299A9}"/>
          </ac:cxnSpMkLst>
        </pc:cxnChg>
        <pc:cxnChg chg="add del mod">
          <ac:chgData name="Li, Xiao" userId="bbc4f2c7-f57e-44b6-8133-52bad6aa9609" providerId="ADAL" clId="{8ED8E9BA-5F76-2541-933A-FCE35475A305}" dt="2022-08-31T21:23:11.065" v="401" actId="21"/>
          <ac:cxnSpMkLst>
            <pc:docMk/>
            <pc:sldMk cId="2647537230" sldId="491"/>
            <ac:cxnSpMk id="26" creationId="{D099D08F-EF89-B1E0-0D66-C1BF095046C5}"/>
          </ac:cxnSpMkLst>
        </pc:cxnChg>
        <pc:cxnChg chg="add del mod">
          <ac:chgData name="Li, Xiao" userId="bbc4f2c7-f57e-44b6-8133-52bad6aa9609" providerId="ADAL" clId="{8ED8E9BA-5F76-2541-933A-FCE35475A305}" dt="2022-08-31T21:23:11.065" v="401" actId="21"/>
          <ac:cxnSpMkLst>
            <pc:docMk/>
            <pc:sldMk cId="2647537230" sldId="491"/>
            <ac:cxnSpMk id="27" creationId="{25604E03-4E14-0E54-416E-D6AA33089C87}"/>
          </ac:cxnSpMkLst>
        </pc:cxnChg>
        <pc:cxnChg chg="add del mod">
          <ac:chgData name="Li, Xiao" userId="bbc4f2c7-f57e-44b6-8133-52bad6aa9609" providerId="ADAL" clId="{8ED8E9BA-5F76-2541-933A-FCE35475A305}" dt="2022-08-31T21:23:11.065" v="401" actId="21"/>
          <ac:cxnSpMkLst>
            <pc:docMk/>
            <pc:sldMk cId="2647537230" sldId="491"/>
            <ac:cxnSpMk id="28" creationId="{8BD0C083-2FB1-98F0-B9A4-79F6108994A5}"/>
          </ac:cxnSpMkLst>
        </pc:cxnChg>
        <pc:cxnChg chg="add del mod">
          <ac:chgData name="Li, Xiao" userId="bbc4f2c7-f57e-44b6-8133-52bad6aa9609" providerId="ADAL" clId="{8ED8E9BA-5F76-2541-933A-FCE35475A305}" dt="2022-08-31T21:23:11.065" v="401" actId="21"/>
          <ac:cxnSpMkLst>
            <pc:docMk/>
            <pc:sldMk cId="2647537230" sldId="491"/>
            <ac:cxnSpMk id="29" creationId="{D6062EC6-EEEB-B921-49D5-27A59929AEE4}"/>
          </ac:cxnSpMkLst>
        </pc:cxnChg>
        <pc:cxnChg chg="add del mod">
          <ac:chgData name="Li, Xiao" userId="bbc4f2c7-f57e-44b6-8133-52bad6aa9609" providerId="ADAL" clId="{8ED8E9BA-5F76-2541-933A-FCE35475A305}" dt="2022-08-31T21:23:11.065" v="401" actId="21"/>
          <ac:cxnSpMkLst>
            <pc:docMk/>
            <pc:sldMk cId="2647537230" sldId="491"/>
            <ac:cxnSpMk id="31" creationId="{4C2BFA06-7A83-9785-BD8A-F0B36B5320CA}"/>
          </ac:cxnSpMkLst>
        </pc:cxnChg>
        <pc:cxnChg chg="del">
          <ac:chgData name="Li, Xiao" userId="bbc4f2c7-f57e-44b6-8133-52bad6aa9609" providerId="ADAL" clId="{8ED8E9BA-5F76-2541-933A-FCE35475A305}" dt="2022-08-31T21:19:26.941" v="360" actId="478"/>
          <ac:cxnSpMkLst>
            <pc:docMk/>
            <pc:sldMk cId="2647537230" sldId="491"/>
            <ac:cxnSpMk id="33" creationId="{2B042CA2-1D4F-207D-DD3E-5CE6CC9963A9}"/>
          </ac:cxnSpMkLst>
        </pc:cxnChg>
        <pc:cxnChg chg="del">
          <ac:chgData name="Li, Xiao" userId="bbc4f2c7-f57e-44b6-8133-52bad6aa9609" providerId="ADAL" clId="{8ED8E9BA-5F76-2541-933A-FCE35475A305}" dt="2022-08-31T21:19:26.941" v="360" actId="478"/>
          <ac:cxnSpMkLst>
            <pc:docMk/>
            <pc:sldMk cId="2647537230" sldId="491"/>
            <ac:cxnSpMk id="61" creationId="{15E0F7D3-9DAB-3818-7767-6D2CF2C7B374}"/>
          </ac:cxnSpMkLst>
        </pc:cxnChg>
        <pc:cxnChg chg="del">
          <ac:chgData name="Li, Xiao" userId="bbc4f2c7-f57e-44b6-8133-52bad6aa9609" providerId="ADAL" clId="{8ED8E9BA-5F76-2541-933A-FCE35475A305}" dt="2022-08-31T21:19:26.941" v="360" actId="478"/>
          <ac:cxnSpMkLst>
            <pc:docMk/>
            <pc:sldMk cId="2647537230" sldId="491"/>
            <ac:cxnSpMk id="65" creationId="{6F72EFD4-B5EC-CE6B-4B3B-2292EE2A296C}"/>
          </ac:cxnSpMkLst>
        </pc:cxnChg>
      </pc:sldChg>
      <pc:sldChg chg="addSp delSp modSp add mod">
        <pc:chgData name="Li, Xiao" userId="bbc4f2c7-f57e-44b6-8133-52bad6aa9609" providerId="ADAL" clId="{8ED8E9BA-5F76-2541-933A-FCE35475A305}" dt="2022-08-31T21:24:53.216" v="417" actId="207"/>
        <pc:sldMkLst>
          <pc:docMk/>
          <pc:sldMk cId="1446474884" sldId="492"/>
        </pc:sldMkLst>
        <pc:spChg chg="add mod">
          <ac:chgData name="Li, Xiao" userId="bbc4f2c7-f57e-44b6-8133-52bad6aa9609" providerId="ADAL" clId="{8ED8E9BA-5F76-2541-933A-FCE35475A305}" dt="2022-08-31T21:23:14.453" v="403" actId="1076"/>
          <ac:spMkLst>
            <pc:docMk/>
            <pc:sldMk cId="1446474884" sldId="492"/>
            <ac:spMk id="2" creationId="{4F6F1BB7-64EB-1D6E-E7D0-A2CFDADA6484}"/>
          </ac:spMkLst>
        </pc:spChg>
        <pc:spChg chg="add mod">
          <ac:chgData name="Li, Xiao" userId="bbc4f2c7-f57e-44b6-8133-52bad6aa9609" providerId="ADAL" clId="{8ED8E9BA-5F76-2541-933A-FCE35475A305}" dt="2022-08-31T21:23:14.453" v="403" actId="1076"/>
          <ac:spMkLst>
            <pc:docMk/>
            <pc:sldMk cId="1446474884" sldId="492"/>
            <ac:spMk id="3" creationId="{A0F3A17E-45EE-88BD-BD52-CC2904B52306}"/>
          </ac:spMkLst>
        </pc:spChg>
        <pc:spChg chg="add mod">
          <ac:chgData name="Li, Xiao" userId="bbc4f2c7-f57e-44b6-8133-52bad6aa9609" providerId="ADAL" clId="{8ED8E9BA-5F76-2541-933A-FCE35475A305}" dt="2022-08-31T21:23:14.453" v="403" actId="1076"/>
          <ac:spMkLst>
            <pc:docMk/>
            <pc:sldMk cId="1446474884" sldId="492"/>
            <ac:spMk id="4" creationId="{DE66E422-0993-B44A-A253-C5293EB4DBE7}"/>
          </ac:spMkLst>
        </pc:spChg>
        <pc:spChg chg="mod">
          <ac:chgData name="Li, Xiao" userId="bbc4f2c7-f57e-44b6-8133-52bad6aa9609" providerId="ADAL" clId="{8ED8E9BA-5F76-2541-933A-FCE35475A305}" dt="2022-08-31T21:24:53.216" v="417" actId="207"/>
          <ac:spMkLst>
            <pc:docMk/>
            <pc:sldMk cId="1446474884" sldId="492"/>
            <ac:spMk id="6" creationId="{A33580DC-2C34-1D1D-98B9-BFC317F8805D}"/>
          </ac:spMkLst>
        </pc:spChg>
        <pc:spChg chg="add mod">
          <ac:chgData name="Li, Xiao" userId="bbc4f2c7-f57e-44b6-8133-52bad6aa9609" providerId="ADAL" clId="{8ED8E9BA-5F76-2541-933A-FCE35475A305}" dt="2022-08-31T21:23:14.453" v="403" actId="1076"/>
          <ac:spMkLst>
            <pc:docMk/>
            <pc:sldMk cId="1446474884" sldId="492"/>
            <ac:spMk id="7" creationId="{6EE5B0E6-D88F-1EA3-2481-ACFC02FB45DD}"/>
          </ac:spMkLst>
        </pc:spChg>
        <pc:spChg chg="add mod">
          <ac:chgData name="Li, Xiao" userId="bbc4f2c7-f57e-44b6-8133-52bad6aa9609" providerId="ADAL" clId="{8ED8E9BA-5F76-2541-933A-FCE35475A305}" dt="2022-08-31T21:23:14.453" v="403" actId="1076"/>
          <ac:spMkLst>
            <pc:docMk/>
            <pc:sldMk cId="1446474884" sldId="492"/>
            <ac:spMk id="12" creationId="{C71D02C7-39EE-B244-D0D6-F29AA2B70914}"/>
          </ac:spMkLst>
        </pc:spChg>
        <pc:spChg chg="add mod">
          <ac:chgData name="Li, Xiao" userId="bbc4f2c7-f57e-44b6-8133-52bad6aa9609" providerId="ADAL" clId="{8ED8E9BA-5F76-2541-933A-FCE35475A305}" dt="2022-08-31T21:24:39.809" v="416" actId="207"/>
          <ac:spMkLst>
            <pc:docMk/>
            <pc:sldMk cId="1446474884" sldId="492"/>
            <ac:spMk id="18" creationId="{2BD758B9-B34E-39B7-0703-29F18B0DC354}"/>
          </ac:spMkLst>
        </pc:spChg>
        <pc:picChg chg="add del mod">
          <ac:chgData name="Li, Xiao" userId="bbc4f2c7-f57e-44b6-8133-52bad6aa9609" providerId="ADAL" clId="{8ED8E9BA-5F76-2541-933A-FCE35475A305}" dt="2022-08-31T21:23:43.629" v="405" actId="478"/>
          <ac:picMkLst>
            <pc:docMk/>
            <pc:sldMk cId="1446474884" sldId="492"/>
            <ac:picMk id="15" creationId="{2DFCCD73-5056-D101-3F65-8C79FA1F75D3}"/>
          </ac:picMkLst>
        </pc:picChg>
        <pc:picChg chg="add mod">
          <ac:chgData name="Li, Xiao" userId="bbc4f2c7-f57e-44b6-8133-52bad6aa9609" providerId="ADAL" clId="{8ED8E9BA-5F76-2541-933A-FCE35475A305}" dt="2022-08-31T21:24:04.779" v="408" actId="207"/>
          <ac:picMkLst>
            <pc:docMk/>
            <pc:sldMk cId="1446474884" sldId="492"/>
            <ac:picMk id="17" creationId="{9CFE21A5-6AB5-085E-2B70-55EB415E1C00}"/>
          </ac:picMkLst>
        </pc:picChg>
        <pc:cxnChg chg="add mod">
          <ac:chgData name="Li, Xiao" userId="bbc4f2c7-f57e-44b6-8133-52bad6aa9609" providerId="ADAL" clId="{8ED8E9BA-5F76-2541-933A-FCE35475A305}" dt="2022-08-31T21:23:14.453" v="403" actId="1076"/>
          <ac:cxnSpMkLst>
            <pc:docMk/>
            <pc:sldMk cId="1446474884" sldId="492"/>
            <ac:cxnSpMk id="8" creationId="{E89CADF0-EC60-E91D-2862-FB19578D72D6}"/>
          </ac:cxnSpMkLst>
        </pc:cxnChg>
        <pc:cxnChg chg="add mod">
          <ac:chgData name="Li, Xiao" userId="bbc4f2c7-f57e-44b6-8133-52bad6aa9609" providerId="ADAL" clId="{8ED8E9BA-5F76-2541-933A-FCE35475A305}" dt="2022-08-31T21:23:14.453" v="403" actId="1076"/>
          <ac:cxnSpMkLst>
            <pc:docMk/>
            <pc:sldMk cId="1446474884" sldId="492"/>
            <ac:cxnSpMk id="9" creationId="{3CA0F7A6-8FD1-4581-94F4-506C3479B511}"/>
          </ac:cxnSpMkLst>
        </pc:cxnChg>
        <pc:cxnChg chg="add mod">
          <ac:chgData name="Li, Xiao" userId="bbc4f2c7-f57e-44b6-8133-52bad6aa9609" providerId="ADAL" clId="{8ED8E9BA-5F76-2541-933A-FCE35475A305}" dt="2022-08-31T21:23:14.453" v="403" actId="1076"/>
          <ac:cxnSpMkLst>
            <pc:docMk/>
            <pc:sldMk cId="1446474884" sldId="492"/>
            <ac:cxnSpMk id="10" creationId="{AB041D1B-8FA2-438A-BFD2-8AD530FCF7ED}"/>
          </ac:cxnSpMkLst>
        </pc:cxnChg>
        <pc:cxnChg chg="add mod">
          <ac:chgData name="Li, Xiao" userId="bbc4f2c7-f57e-44b6-8133-52bad6aa9609" providerId="ADAL" clId="{8ED8E9BA-5F76-2541-933A-FCE35475A305}" dt="2022-08-31T21:23:14.453" v="403" actId="1076"/>
          <ac:cxnSpMkLst>
            <pc:docMk/>
            <pc:sldMk cId="1446474884" sldId="492"/>
            <ac:cxnSpMk id="11" creationId="{082F05E0-0616-3850-B9FD-F28EDBFA96F8}"/>
          </ac:cxnSpMkLst>
        </pc:cxnChg>
        <pc:cxnChg chg="add mod">
          <ac:chgData name="Li, Xiao" userId="bbc4f2c7-f57e-44b6-8133-52bad6aa9609" providerId="ADAL" clId="{8ED8E9BA-5F76-2541-933A-FCE35475A305}" dt="2022-08-31T21:23:14.453" v="403" actId="1076"/>
          <ac:cxnSpMkLst>
            <pc:docMk/>
            <pc:sldMk cId="1446474884" sldId="492"/>
            <ac:cxnSpMk id="13" creationId="{8BE2E981-2896-9BB2-548A-C4CC74A9D734}"/>
          </ac:cxnSpMkLst>
        </pc:cxnChg>
      </pc:sldChg>
      <pc:sldChg chg="addSp delSp modSp add mod ord modNotesTx">
        <pc:chgData name="Li, Xiao" userId="bbc4f2c7-f57e-44b6-8133-52bad6aa9609" providerId="ADAL" clId="{8ED8E9BA-5F76-2541-933A-FCE35475A305}" dt="2022-08-31T21:32:34.927" v="550" actId="20577"/>
        <pc:sldMkLst>
          <pc:docMk/>
          <pc:sldMk cId="30662634" sldId="493"/>
        </pc:sldMkLst>
        <pc:spChg chg="add mod">
          <ac:chgData name="Li, Xiao" userId="bbc4f2c7-f57e-44b6-8133-52bad6aa9609" providerId="ADAL" clId="{8ED8E9BA-5F76-2541-933A-FCE35475A305}" dt="2022-08-31T21:25:18.596" v="423"/>
          <ac:spMkLst>
            <pc:docMk/>
            <pc:sldMk cId="30662634" sldId="493"/>
            <ac:spMk id="2" creationId="{A2573C84-0CDC-7F7F-9683-A7D1CF04CACD}"/>
          </ac:spMkLst>
        </pc:spChg>
        <pc:spChg chg="add mod">
          <ac:chgData name="Li, Xiao" userId="bbc4f2c7-f57e-44b6-8133-52bad6aa9609" providerId="ADAL" clId="{8ED8E9BA-5F76-2541-933A-FCE35475A305}" dt="2022-08-31T21:25:18.596" v="423"/>
          <ac:spMkLst>
            <pc:docMk/>
            <pc:sldMk cId="30662634" sldId="493"/>
            <ac:spMk id="3" creationId="{0CE35143-1DBE-4840-002D-3F2ADCFA8212}"/>
          </ac:spMkLst>
        </pc:spChg>
        <pc:spChg chg="add mod">
          <ac:chgData name="Li, Xiao" userId="bbc4f2c7-f57e-44b6-8133-52bad6aa9609" providerId="ADAL" clId="{8ED8E9BA-5F76-2541-933A-FCE35475A305}" dt="2022-08-31T21:25:18.596" v="423"/>
          <ac:spMkLst>
            <pc:docMk/>
            <pc:sldMk cId="30662634" sldId="493"/>
            <ac:spMk id="4" creationId="{96735955-8B0E-33FA-D714-3C49EA724FE2}"/>
          </ac:spMkLst>
        </pc:spChg>
        <pc:spChg chg="mod">
          <ac:chgData name="Li, Xiao" userId="bbc4f2c7-f57e-44b6-8133-52bad6aa9609" providerId="ADAL" clId="{8ED8E9BA-5F76-2541-933A-FCE35475A305}" dt="2022-08-31T21:30:05.659" v="451" actId="1076"/>
          <ac:spMkLst>
            <pc:docMk/>
            <pc:sldMk cId="30662634" sldId="493"/>
            <ac:spMk id="6" creationId="{A33580DC-2C34-1D1D-98B9-BFC317F8805D}"/>
          </ac:spMkLst>
        </pc:spChg>
        <pc:spChg chg="add mod">
          <ac:chgData name="Li, Xiao" userId="bbc4f2c7-f57e-44b6-8133-52bad6aa9609" providerId="ADAL" clId="{8ED8E9BA-5F76-2541-933A-FCE35475A305}" dt="2022-08-31T21:25:18.596" v="423"/>
          <ac:spMkLst>
            <pc:docMk/>
            <pc:sldMk cId="30662634" sldId="493"/>
            <ac:spMk id="7" creationId="{F5605040-8C67-731A-B355-F3F7ACBED073}"/>
          </ac:spMkLst>
        </pc:spChg>
        <pc:spChg chg="add mod">
          <ac:chgData name="Li, Xiao" userId="bbc4f2c7-f57e-44b6-8133-52bad6aa9609" providerId="ADAL" clId="{8ED8E9BA-5F76-2541-933A-FCE35475A305}" dt="2022-08-31T21:25:18.596" v="423"/>
          <ac:spMkLst>
            <pc:docMk/>
            <pc:sldMk cId="30662634" sldId="493"/>
            <ac:spMk id="12" creationId="{17F58F28-20C1-8122-BCE7-4B4692FD783E}"/>
          </ac:spMkLst>
        </pc:spChg>
        <pc:picChg chg="add mod">
          <ac:chgData name="Li, Xiao" userId="bbc4f2c7-f57e-44b6-8133-52bad6aa9609" providerId="ADAL" clId="{8ED8E9BA-5F76-2541-933A-FCE35475A305}" dt="2022-08-31T21:30:40.842" v="457" actId="14100"/>
          <ac:picMkLst>
            <pc:docMk/>
            <pc:sldMk cId="30662634" sldId="493"/>
            <ac:picMk id="13" creationId="{F474A922-B1CD-89B9-F034-323CCF03B812}"/>
          </ac:picMkLst>
        </pc:picChg>
        <pc:picChg chg="add mod">
          <ac:chgData name="Li, Xiao" userId="bbc4f2c7-f57e-44b6-8133-52bad6aa9609" providerId="ADAL" clId="{8ED8E9BA-5F76-2541-933A-FCE35475A305}" dt="2022-08-31T21:30:40.842" v="457" actId="14100"/>
          <ac:picMkLst>
            <pc:docMk/>
            <pc:sldMk cId="30662634" sldId="493"/>
            <ac:picMk id="14" creationId="{6D491983-84A7-2BC9-41A8-4BC1E6FDCD2C}"/>
          </ac:picMkLst>
        </pc:picChg>
        <pc:picChg chg="add del mod">
          <ac:chgData name="Li, Xiao" userId="bbc4f2c7-f57e-44b6-8133-52bad6aa9609" providerId="ADAL" clId="{8ED8E9BA-5F76-2541-933A-FCE35475A305}" dt="2022-08-31T21:28:50.931" v="444" actId="478"/>
          <ac:picMkLst>
            <pc:docMk/>
            <pc:sldMk cId="30662634" sldId="493"/>
            <ac:picMk id="15" creationId="{E7429E1A-3690-B45D-12DF-ED2933129964}"/>
          </ac:picMkLst>
        </pc:picChg>
        <pc:picChg chg="add del mod">
          <ac:chgData name="Li, Xiao" userId="bbc4f2c7-f57e-44b6-8133-52bad6aa9609" providerId="ADAL" clId="{8ED8E9BA-5F76-2541-933A-FCE35475A305}" dt="2022-08-31T21:28:51.579" v="445" actId="478"/>
          <ac:picMkLst>
            <pc:docMk/>
            <pc:sldMk cId="30662634" sldId="493"/>
            <ac:picMk id="16" creationId="{12D83B43-FF73-3246-21F1-AFF57D9B1F24}"/>
          </ac:picMkLst>
        </pc:picChg>
        <pc:picChg chg="add mod">
          <ac:chgData name="Li, Xiao" userId="bbc4f2c7-f57e-44b6-8133-52bad6aa9609" providerId="ADAL" clId="{8ED8E9BA-5F76-2541-933A-FCE35475A305}" dt="2022-08-31T21:30:40.842" v="457" actId="14100"/>
          <ac:picMkLst>
            <pc:docMk/>
            <pc:sldMk cId="30662634" sldId="493"/>
            <ac:picMk id="17" creationId="{D44A7230-0C22-DB00-AE3D-29E8F733B9A9}"/>
          </ac:picMkLst>
        </pc:picChg>
        <pc:picChg chg="add del mod">
          <ac:chgData name="Li, Xiao" userId="bbc4f2c7-f57e-44b6-8133-52bad6aa9609" providerId="ADAL" clId="{8ED8E9BA-5F76-2541-933A-FCE35475A305}" dt="2022-08-31T21:28:50.931" v="444" actId="478"/>
          <ac:picMkLst>
            <pc:docMk/>
            <pc:sldMk cId="30662634" sldId="493"/>
            <ac:picMk id="18" creationId="{B7CA1D93-88AC-1AE5-6306-1C8A3FF0FDF7}"/>
          </ac:picMkLst>
        </pc:picChg>
        <pc:picChg chg="add del mod">
          <ac:chgData name="Li, Xiao" userId="bbc4f2c7-f57e-44b6-8133-52bad6aa9609" providerId="ADAL" clId="{8ED8E9BA-5F76-2541-933A-FCE35475A305}" dt="2022-08-31T21:28:26.411" v="439" actId="478"/>
          <ac:picMkLst>
            <pc:docMk/>
            <pc:sldMk cId="30662634" sldId="493"/>
            <ac:picMk id="20" creationId="{867419F0-3797-0FB3-EFC3-3DDC6DEAE5A0}"/>
          </ac:picMkLst>
        </pc:picChg>
        <pc:picChg chg="add mod">
          <ac:chgData name="Li, Xiao" userId="bbc4f2c7-f57e-44b6-8133-52bad6aa9609" providerId="ADAL" clId="{8ED8E9BA-5F76-2541-933A-FCE35475A305}" dt="2022-08-31T21:30:40.842" v="457" actId="14100"/>
          <ac:picMkLst>
            <pc:docMk/>
            <pc:sldMk cId="30662634" sldId="493"/>
            <ac:picMk id="22" creationId="{E937BE06-C44A-D9B6-D40F-E3F732C4822A}"/>
          </ac:picMkLst>
        </pc:picChg>
        <pc:cxnChg chg="add mod">
          <ac:chgData name="Li, Xiao" userId="bbc4f2c7-f57e-44b6-8133-52bad6aa9609" providerId="ADAL" clId="{8ED8E9BA-5F76-2541-933A-FCE35475A305}" dt="2022-08-31T21:25:18.596" v="423"/>
          <ac:cxnSpMkLst>
            <pc:docMk/>
            <pc:sldMk cId="30662634" sldId="493"/>
            <ac:cxnSpMk id="8" creationId="{4DB1C3CF-08D2-7592-8C9F-E63D675ED0AF}"/>
          </ac:cxnSpMkLst>
        </pc:cxnChg>
        <pc:cxnChg chg="add mod">
          <ac:chgData name="Li, Xiao" userId="bbc4f2c7-f57e-44b6-8133-52bad6aa9609" providerId="ADAL" clId="{8ED8E9BA-5F76-2541-933A-FCE35475A305}" dt="2022-08-31T21:25:18.596" v="423"/>
          <ac:cxnSpMkLst>
            <pc:docMk/>
            <pc:sldMk cId="30662634" sldId="493"/>
            <ac:cxnSpMk id="9" creationId="{34B9012B-83A1-FEBF-C843-3729E25016EB}"/>
          </ac:cxnSpMkLst>
        </pc:cxnChg>
        <pc:cxnChg chg="add mod">
          <ac:chgData name="Li, Xiao" userId="bbc4f2c7-f57e-44b6-8133-52bad6aa9609" providerId="ADAL" clId="{8ED8E9BA-5F76-2541-933A-FCE35475A305}" dt="2022-08-31T21:25:18.596" v="423"/>
          <ac:cxnSpMkLst>
            <pc:docMk/>
            <pc:sldMk cId="30662634" sldId="493"/>
            <ac:cxnSpMk id="10" creationId="{16994DDB-4BF2-F131-322E-D12AE5925023}"/>
          </ac:cxnSpMkLst>
        </pc:cxnChg>
        <pc:cxnChg chg="add mod">
          <ac:chgData name="Li, Xiao" userId="bbc4f2c7-f57e-44b6-8133-52bad6aa9609" providerId="ADAL" clId="{8ED8E9BA-5F76-2541-933A-FCE35475A305}" dt="2022-08-31T21:25:18.596" v="423"/>
          <ac:cxnSpMkLst>
            <pc:docMk/>
            <pc:sldMk cId="30662634" sldId="493"/>
            <ac:cxnSpMk id="11" creationId="{C078A9CA-5DE1-D7B5-8139-55E0E0778AE1}"/>
          </ac:cxnSpMkLst>
        </pc:cxnChg>
      </pc:sldChg>
      <pc:sldChg chg="addSp modSp add mod">
        <pc:chgData name="Li, Xiao" userId="bbc4f2c7-f57e-44b6-8133-52bad6aa9609" providerId="ADAL" clId="{8ED8E9BA-5F76-2541-933A-FCE35475A305}" dt="2022-09-01T00:19:07.675" v="634" actId="20577"/>
        <pc:sldMkLst>
          <pc:docMk/>
          <pc:sldMk cId="2697545348" sldId="494"/>
        </pc:sldMkLst>
        <pc:spChg chg="add mod">
          <ac:chgData name="Li, Xiao" userId="bbc4f2c7-f57e-44b6-8133-52bad6aa9609" providerId="ADAL" clId="{8ED8E9BA-5F76-2541-933A-FCE35475A305}" dt="2022-09-01T00:18:31.375" v="633" actId="208"/>
          <ac:spMkLst>
            <pc:docMk/>
            <pc:sldMk cId="2697545348" sldId="494"/>
            <ac:spMk id="2" creationId="{32D29B25-0CA1-1384-5FAC-ADDC10C09E5F}"/>
          </ac:spMkLst>
        </pc:spChg>
        <pc:spChg chg="add mod">
          <ac:chgData name="Li, Xiao" userId="bbc4f2c7-f57e-44b6-8133-52bad6aa9609" providerId="ADAL" clId="{8ED8E9BA-5F76-2541-933A-FCE35475A305}" dt="2022-08-31T21:33:07.458" v="553"/>
          <ac:spMkLst>
            <pc:docMk/>
            <pc:sldMk cId="2697545348" sldId="494"/>
            <ac:spMk id="3" creationId="{6A4CA3FE-36A1-CD43-9DC7-9976E61114E5}"/>
          </ac:spMkLst>
        </pc:spChg>
        <pc:spChg chg="add mod">
          <ac:chgData name="Li, Xiao" userId="bbc4f2c7-f57e-44b6-8133-52bad6aa9609" providerId="ADAL" clId="{8ED8E9BA-5F76-2541-933A-FCE35475A305}" dt="2022-09-01T00:18:31.375" v="633" actId="208"/>
          <ac:spMkLst>
            <pc:docMk/>
            <pc:sldMk cId="2697545348" sldId="494"/>
            <ac:spMk id="4" creationId="{E6589DDD-3996-709B-7DD9-C3AF40BE9FC3}"/>
          </ac:spMkLst>
        </pc:spChg>
        <pc:spChg chg="mod">
          <ac:chgData name="Li, Xiao" userId="bbc4f2c7-f57e-44b6-8133-52bad6aa9609" providerId="ADAL" clId="{8ED8E9BA-5F76-2541-933A-FCE35475A305}" dt="2022-08-31T21:34:10.423" v="556" actId="14100"/>
          <ac:spMkLst>
            <pc:docMk/>
            <pc:sldMk cId="2697545348" sldId="494"/>
            <ac:spMk id="6" creationId="{A33580DC-2C34-1D1D-98B9-BFC317F8805D}"/>
          </ac:spMkLst>
        </pc:spChg>
        <pc:spChg chg="add mod">
          <ac:chgData name="Li, Xiao" userId="bbc4f2c7-f57e-44b6-8133-52bad6aa9609" providerId="ADAL" clId="{8ED8E9BA-5F76-2541-933A-FCE35475A305}" dt="2022-09-01T00:18:31.375" v="633" actId="208"/>
          <ac:spMkLst>
            <pc:docMk/>
            <pc:sldMk cId="2697545348" sldId="494"/>
            <ac:spMk id="7" creationId="{E88B11EC-61C3-C428-9F22-27245036D477}"/>
          </ac:spMkLst>
        </pc:spChg>
        <pc:spChg chg="add mod">
          <ac:chgData name="Li, Xiao" userId="bbc4f2c7-f57e-44b6-8133-52bad6aa9609" providerId="ADAL" clId="{8ED8E9BA-5F76-2541-933A-FCE35475A305}" dt="2022-08-31T21:33:39.113" v="555" actId="207"/>
          <ac:spMkLst>
            <pc:docMk/>
            <pc:sldMk cId="2697545348" sldId="494"/>
            <ac:spMk id="12" creationId="{2373D53B-3A91-B900-503C-607858A8732A}"/>
          </ac:spMkLst>
        </pc:spChg>
        <pc:spChg chg="add mod">
          <ac:chgData name="Li, Xiao" userId="bbc4f2c7-f57e-44b6-8133-52bad6aa9609" providerId="ADAL" clId="{8ED8E9BA-5F76-2541-933A-FCE35475A305}" dt="2022-09-01T00:19:07.675" v="634" actId="20577"/>
          <ac:spMkLst>
            <pc:docMk/>
            <pc:sldMk cId="2697545348" sldId="494"/>
            <ac:spMk id="14" creationId="{403F1F25-290B-933E-F52F-278F2AFF06CE}"/>
          </ac:spMkLst>
        </pc:spChg>
        <pc:spChg chg="add mod">
          <ac:chgData name="Li, Xiao" userId="bbc4f2c7-f57e-44b6-8133-52bad6aa9609" providerId="ADAL" clId="{8ED8E9BA-5F76-2541-933A-FCE35475A305}" dt="2022-09-01T00:17:20.552" v="625" actId="1076"/>
          <ac:spMkLst>
            <pc:docMk/>
            <pc:sldMk cId="2697545348" sldId="494"/>
            <ac:spMk id="15" creationId="{78303390-5724-D4BC-2C47-AA889CA628DF}"/>
          </ac:spMkLst>
        </pc:spChg>
        <pc:cxnChg chg="add mod">
          <ac:chgData name="Li, Xiao" userId="bbc4f2c7-f57e-44b6-8133-52bad6aa9609" providerId="ADAL" clId="{8ED8E9BA-5F76-2541-933A-FCE35475A305}" dt="2022-08-31T21:33:07.458" v="553"/>
          <ac:cxnSpMkLst>
            <pc:docMk/>
            <pc:sldMk cId="2697545348" sldId="494"/>
            <ac:cxnSpMk id="8" creationId="{B1A681C8-873A-1579-BECE-EB69BBC121A4}"/>
          </ac:cxnSpMkLst>
        </pc:cxnChg>
        <pc:cxnChg chg="add mod">
          <ac:chgData name="Li, Xiao" userId="bbc4f2c7-f57e-44b6-8133-52bad6aa9609" providerId="ADAL" clId="{8ED8E9BA-5F76-2541-933A-FCE35475A305}" dt="2022-08-31T21:33:07.458" v="553"/>
          <ac:cxnSpMkLst>
            <pc:docMk/>
            <pc:sldMk cId="2697545348" sldId="494"/>
            <ac:cxnSpMk id="9" creationId="{DE03CE25-0B25-3431-9E9F-C60F3077D530}"/>
          </ac:cxnSpMkLst>
        </pc:cxnChg>
        <pc:cxnChg chg="add mod">
          <ac:chgData name="Li, Xiao" userId="bbc4f2c7-f57e-44b6-8133-52bad6aa9609" providerId="ADAL" clId="{8ED8E9BA-5F76-2541-933A-FCE35475A305}" dt="2022-09-01T00:18:31.375" v="633" actId="208"/>
          <ac:cxnSpMkLst>
            <pc:docMk/>
            <pc:sldMk cId="2697545348" sldId="494"/>
            <ac:cxnSpMk id="10" creationId="{A9A6BBC0-2234-3AA4-A867-BBE0BB0522D2}"/>
          </ac:cxnSpMkLst>
        </pc:cxnChg>
        <pc:cxnChg chg="add mod">
          <ac:chgData name="Li, Xiao" userId="bbc4f2c7-f57e-44b6-8133-52bad6aa9609" providerId="ADAL" clId="{8ED8E9BA-5F76-2541-933A-FCE35475A305}" dt="2022-09-01T00:18:31.375" v="633" actId="208"/>
          <ac:cxnSpMkLst>
            <pc:docMk/>
            <pc:sldMk cId="2697545348" sldId="494"/>
            <ac:cxnSpMk id="11" creationId="{5B489B5F-3D02-09ED-B1D0-F3967DE1A59E}"/>
          </ac:cxnSpMkLst>
        </pc:cxnChg>
        <pc:cxnChg chg="add mod">
          <ac:chgData name="Li, Xiao" userId="bbc4f2c7-f57e-44b6-8133-52bad6aa9609" providerId="ADAL" clId="{8ED8E9BA-5F76-2541-933A-FCE35475A305}" dt="2022-09-01T00:17:49.055" v="632" actId="208"/>
          <ac:cxnSpMkLst>
            <pc:docMk/>
            <pc:sldMk cId="2697545348" sldId="494"/>
            <ac:cxnSpMk id="16" creationId="{C92E9764-CC0C-012E-50A8-7D15F5C6E97F}"/>
          </ac:cxnSpMkLst>
        </pc:cxnChg>
        <pc:cxnChg chg="add mod">
          <ac:chgData name="Li, Xiao" userId="bbc4f2c7-f57e-44b6-8133-52bad6aa9609" providerId="ADAL" clId="{8ED8E9BA-5F76-2541-933A-FCE35475A305}" dt="2022-09-01T00:17:49.055" v="632" actId="208"/>
          <ac:cxnSpMkLst>
            <pc:docMk/>
            <pc:sldMk cId="2697545348" sldId="494"/>
            <ac:cxnSpMk id="20" creationId="{597D92FF-56B6-26E4-F8ED-6D903F199E3F}"/>
          </ac:cxnSpMkLst>
        </pc:cxnChg>
      </pc:sldChg>
      <pc:sldChg chg="new del">
        <pc:chgData name="Li, Xiao" userId="bbc4f2c7-f57e-44b6-8133-52bad6aa9609" providerId="ADAL" clId="{8ED8E9BA-5F76-2541-933A-FCE35475A305}" dt="2022-09-01T00:23:18.526" v="667" actId="680"/>
        <pc:sldMkLst>
          <pc:docMk/>
          <pc:sldMk cId="305925978" sldId="495"/>
        </pc:sldMkLst>
      </pc:sldChg>
      <pc:sldChg chg="addSp delSp modSp new mod modClrScheme chgLayout modNotesTx">
        <pc:chgData name="Li, Xiao" userId="bbc4f2c7-f57e-44b6-8133-52bad6aa9609" providerId="ADAL" clId="{8ED8E9BA-5F76-2541-933A-FCE35475A305}" dt="2022-09-01T19:20:39.487" v="4057" actId="20577"/>
        <pc:sldMkLst>
          <pc:docMk/>
          <pc:sldMk cId="894152746" sldId="495"/>
        </pc:sldMkLst>
        <pc:spChg chg="del mod ord">
          <ac:chgData name="Li, Xiao" userId="bbc4f2c7-f57e-44b6-8133-52bad6aa9609" providerId="ADAL" clId="{8ED8E9BA-5F76-2541-933A-FCE35475A305}" dt="2022-09-01T00:23:26.190" v="669" actId="700"/>
          <ac:spMkLst>
            <pc:docMk/>
            <pc:sldMk cId="894152746" sldId="495"/>
            <ac:spMk id="2" creationId="{4BF25685-9B2A-9099-AF97-088D9B914E71}"/>
          </ac:spMkLst>
        </pc:spChg>
        <pc:spChg chg="del">
          <ac:chgData name="Li, Xiao" userId="bbc4f2c7-f57e-44b6-8133-52bad6aa9609" providerId="ADAL" clId="{8ED8E9BA-5F76-2541-933A-FCE35475A305}" dt="2022-09-01T00:23:26.190" v="669" actId="700"/>
          <ac:spMkLst>
            <pc:docMk/>
            <pc:sldMk cId="894152746" sldId="495"/>
            <ac:spMk id="3" creationId="{662F9467-4185-A671-B977-962CA825FE00}"/>
          </ac:spMkLst>
        </pc:spChg>
        <pc:spChg chg="del mod ord">
          <ac:chgData name="Li, Xiao" userId="bbc4f2c7-f57e-44b6-8133-52bad6aa9609" providerId="ADAL" clId="{8ED8E9BA-5F76-2541-933A-FCE35475A305}" dt="2022-09-01T00:23:26.190" v="669" actId="700"/>
          <ac:spMkLst>
            <pc:docMk/>
            <pc:sldMk cId="894152746" sldId="495"/>
            <ac:spMk id="4" creationId="{45E500F3-A96A-EE89-5D8E-FEC816865EED}"/>
          </ac:spMkLst>
        </pc:spChg>
        <pc:spChg chg="add mod ord">
          <ac:chgData name="Li, Xiao" userId="bbc4f2c7-f57e-44b6-8133-52bad6aa9609" providerId="ADAL" clId="{8ED8E9BA-5F76-2541-933A-FCE35475A305}" dt="2022-09-01T00:23:46.957" v="681" actId="20577"/>
          <ac:spMkLst>
            <pc:docMk/>
            <pc:sldMk cId="894152746" sldId="495"/>
            <ac:spMk id="5" creationId="{EEBCD9A9-71A6-9582-7A4D-8DADA9B554E8}"/>
          </ac:spMkLst>
        </pc:spChg>
        <pc:spChg chg="add mod ord">
          <ac:chgData name="Li, Xiao" userId="bbc4f2c7-f57e-44b6-8133-52bad6aa9609" providerId="ADAL" clId="{8ED8E9BA-5F76-2541-933A-FCE35475A305}" dt="2022-09-01T08:16:30.065" v="777" actId="20577"/>
          <ac:spMkLst>
            <pc:docMk/>
            <pc:sldMk cId="894152746" sldId="495"/>
            <ac:spMk id="6" creationId="{357E697B-F447-E5B1-912E-B1D5D12630CE}"/>
          </ac:spMkLst>
        </pc:spChg>
        <pc:spChg chg="add mod">
          <ac:chgData name="Li, Xiao" userId="bbc4f2c7-f57e-44b6-8133-52bad6aa9609" providerId="ADAL" clId="{8ED8E9BA-5F76-2541-933A-FCE35475A305}" dt="2022-09-01T19:20:39.487" v="4057" actId="20577"/>
          <ac:spMkLst>
            <pc:docMk/>
            <pc:sldMk cId="894152746" sldId="495"/>
            <ac:spMk id="8" creationId="{129CDB55-0BA3-F624-FDE5-6534B056043F}"/>
          </ac:spMkLst>
        </pc:spChg>
        <pc:picChg chg="add mod">
          <ac:chgData name="Li, Xiao" userId="bbc4f2c7-f57e-44b6-8133-52bad6aa9609" providerId="ADAL" clId="{8ED8E9BA-5F76-2541-933A-FCE35475A305}" dt="2022-09-01T08:08:36.094" v="737" actId="1076"/>
          <ac:picMkLst>
            <pc:docMk/>
            <pc:sldMk cId="894152746" sldId="495"/>
            <ac:picMk id="7" creationId="{4B925B4C-E705-E095-7BBA-763F225C6A28}"/>
          </ac:picMkLst>
        </pc:picChg>
      </pc:sldChg>
      <pc:sldChg chg="add del">
        <pc:chgData name="Li, Xiao" userId="bbc4f2c7-f57e-44b6-8133-52bad6aa9609" providerId="ADAL" clId="{8ED8E9BA-5F76-2541-933A-FCE35475A305}" dt="2022-09-01T00:23:14.343" v="665" actId="2696"/>
        <pc:sldMkLst>
          <pc:docMk/>
          <pc:sldMk cId="1424091034" sldId="495"/>
        </pc:sldMkLst>
      </pc:sldChg>
      <pc:sldChg chg="modSp add mod modNotesTx">
        <pc:chgData name="Li, Xiao" userId="bbc4f2c7-f57e-44b6-8133-52bad6aa9609" providerId="ADAL" clId="{8ED8E9BA-5F76-2541-933A-FCE35475A305}" dt="2022-09-01T09:00:46.092" v="2031" actId="20577"/>
        <pc:sldMkLst>
          <pc:docMk/>
          <pc:sldMk cId="1624512637" sldId="496"/>
        </pc:sldMkLst>
        <pc:spChg chg="mod">
          <ac:chgData name="Li, Xiao" userId="bbc4f2c7-f57e-44b6-8133-52bad6aa9609" providerId="ADAL" clId="{8ED8E9BA-5F76-2541-933A-FCE35475A305}" dt="2022-09-01T08:58:52.721" v="1979" actId="14100"/>
          <ac:spMkLst>
            <pc:docMk/>
            <pc:sldMk cId="1624512637" sldId="496"/>
            <ac:spMk id="6" creationId="{357E697B-F447-E5B1-912E-B1D5D12630CE}"/>
          </ac:spMkLst>
        </pc:spChg>
        <pc:picChg chg="mod modCrop">
          <ac:chgData name="Li, Xiao" userId="bbc4f2c7-f57e-44b6-8133-52bad6aa9609" providerId="ADAL" clId="{8ED8E9BA-5F76-2541-933A-FCE35475A305}" dt="2022-09-01T08:18:50.817" v="783" actId="732"/>
          <ac:picMkLst>
            <pc:docMk/>
            <pc:sldMk cId="1624512637" sldId="496"/>
            <ac:picMk id="7" creationId="{4B925B4C-E705-E095-7BBA-763F225C6A28}"/>
          </ac:picMkLst>
        </pc:picChg>
      </pc:sldChg>
      <pc:sldChg chg="modSp add mod modNotesTx">
        <pc:chgData name="Li, Xiao" userId="bbc4f2c7-f57e-44b6-8133-52bad6aa9609" providerId="ADAL" clId="{8ED8E9BA-5F76-2541-933A-FCE35475A305}" dt="2022-09-01T08:25:26.008" v="977" actId="113"/>
        <pc:sldMkLst>
          <pc:docMk/>
          <pc:sldMk cId="902972911" sldId="497"/>
        </pc:sldMkLst>
        <pc:spChg chg="mod">
          <ac:chgData name="Li, Xiao" userId="bbc4f2c7-f57e-44b6-8133-52bad6aa9609" providerId="ADAL" clId="{8ED8E9BA-5F76-2541-933A-FCE35475A305}" dt="2022-09-01T08:25:26.008" v="977" actId="113"/>
          <ac:spMkLst>
            <pc:docMk/>
            <pc:sldMk cId="902972911" sldId="497"/>
            <ac:spMk id="6" creationId="{357E697B-F447-E5B1-912E-B1D5D12630CE}"/>
          </ac:spMkLst>
        </pc:spChg>
      </pc:sldChg>
      <pc:sldChg chg="new del">
        <pc:chgData name="Li, Xiao" userId="bbc4f2c7-f57e-44b6-8133-52bad6aa9609" providerId="ADAL" clId="{8ED8E9BA-5F76-2541-933A-FCE35475A305}" dt="2022-09-01T08:30:35.692" v="985" actId="680"/>
        <pc:sldMkLst>
          <pc:docMk/>
          <pc:sldMk cId="1544279133" sldId="498"/>
        </pc:sldMkLst>
      </pc:sldChg>
      <pc:sldChg chg="delSp modSp add mod modNotesTx">
        <pc:chgData name="Li, Xiao" userId="bbc4f2c7-f57e-44b6-8133-52bad6aa9609" providerId="ADAL" clId="{8ED8E9BA-5F76-2541-933A-FCE35475A305}" dt="2022-09-01T08:57:31.470" v="1893" actId="207"/>
        <pc:sldMkLst>
          <pc:docMk/>
          <pc:sldMk cId="3343599512" sldId="498"/>
        </pc:sldMkLst>
        <pc:spChg chg="mod">
          <ac:chgData name="Li, Xiao" userId="bbc4f2c7-f57e-44b6-8133-52bad6aa9609" providerId="ADAL" clId="{8ED8E9BA-5F76-2541-933A-FCE35475A305}" dt="2022-09-01T08:57:31.470" v="1893" actId="207"/>
          <ac:spMkLst>
            <pc:docMk/>
            <pc:sldMk cId="3343599512" sldId="498"/>
            <ac:spMk id="6" creationId="{357E697B-F447-E5B1-912E-B1D5D12630CE}"/>
          </ac:spMkLst>
        </pc:spChg>
        <pc:picChg chg="del">
          <ac:chgData name="Li, Xiao" userId="bbc4f2c7-f57e-44b6-8133-52bad6aa9609" providerId="ADAL" clId="{8ED8E9BA-5F76-2541-933A-FCE35475A305}" dt="2022-09-01T08:30:55.960" v="993" actId="478"/>
          <ac:picMkLst>
            <pc:docMk/>
            <pc:sldMk cId="3343599512" sldId="498"/>
            <ac:picMk id="7" creationId="{4B925B4C-E705-E095-7BBA-763F225C6A28}"/>
          </ac:picMkLst>
        </pc:picChg>
      </pc:sldChg>
      <pc:sldChg chg="addSp delSp modSp add mod modNotesTx">
        <pc:chgData name="Li, Xiao" userId="bbc4f2c7-f57e-44b6-8133-52bad6aa9609" providerId="ADAL" clId="{8ED8E9BA-5F76-2541-933A-FCE35475A305}" dt="2022-09-01T19:20:45.018" v="4062" actId="20577"/>
        <pc:sldMkLst>
          <pc:docMk/>
          <pc:sldMk cId="1162528042" sldId="499"/>
        </pc:sldMkLst>
        <pc:spChg chg="add mod">
          <ac:chgData name="Li, Xiao" userId="bbc4f2c7-f57e-44b6-8133-52bad6aa9609" providerId="ADAL" clId="{8ED8E9BA-5F76-2541-933A-FCE35475A305}" dt="2022-09-01T19:20:45.018" v="4062" actId="20577"/>
          <ac:spMkLst>
            <pc:docMk/>
            <pc:sldMk cId="1162528042" sldId="499"/>
            <ac:spMk id="3" creationId="{A6EC4189-E11A-8623-3741-34E890BBB050}"/>
          </ac:spMkLst>
        </pc:spChg>
        <pc:spChg chg="mod">
          <ac:chgData name="Li, Xiao" userId="bbc4f2c7-f57e-44b6-8133-52bad6aa9609" providerId="ADAL" clId="{8ED8E9BA-5F76-2541-933A-FCE35475A305}" dt="2022-09-01T08:59:40.018" v="1982" actId="20577"/>
          <ac:spMkLst>
            <pc:docMk/>
            <pc:sldMk cId="1162528042" sldId="499"/>
            <ac:spMk id="5" creationId="{EEBCD9A9-71A6-9582-7A4D-8DADA9B554E8}"/>
          </ac:spMkLst>
        </pc:spChg>
        <pc:spChg chg="mod">
          <ac:chgData name="Li, Xiao" userId="bbc4f2c7-f57e-44b6-8133-52bad6aa9609" providerId="ADAL" clId="{8ED8E9BA-5F76-2541-933A-FCE35475A305}" dt="2022-09-01T14:41:14.204" v="2045" actId="14100"/>
          <ac:spMkLst>
            <pc:docMk/>
            <pc:sldMk cId="1162528042" sldId="499"/>
            <ac:spMk id="6" creationId="{357E697B-F447-E5B1-912E-B1D5D12630CE}"/>
          </ac:spMkLst>
        </pc:spChg>
        <pc:picChg chg="add mod">
          <ac:chgData name="Li, Xiao" userId="bbc4f2c7-f57e-44b6-8133-52bad6aa9609" providerId="ADAL" clId="{8ED8E9BA-5F76-2541-933A-FCE35475A305}" dt="2022-09-01T14:41:44.305" v="2046" actId="1076"/>
          <ac:picMkLst>
            <pc:docMk/>
            <pc:sldMk cId="1162528042" sldId="499"/>
            <ac:picMk id="2" creationId="{E0F9413E-406A-D5EB-8481-8F8A9822F852}"/>
          </ac:picMkLst>
        </pc:picChg>
        <pc:picChg chg="del">
          <ac:chgData name="Li, Xiao" userId="bbc4f2c7-f57e-44b6-8133-52bad6aa9609" providerId="ADAL" clId="{8ED8E9BA-5F76-2541-933A-FCE35475A305}" dt="2022-09-01T09:00:08.904" v="1983" actId="478"/>
          <ac:picMkLst>
            <pc:docMk/>
            <pc:sldMk cId="1162528042" sldId="499"/>
            <ac:picMk id="7" creationId="{4B925B4C-E705-E095-7BBA-763F225C6A28}"/>
          </ac:picMkLst>
        </pc:picChg>
      </pc:sldChg>
      <pc:sldChg chg="delSp modSp add mod">
        <pc:chgData name="Li, Xiao" userId="bbc4f2c7-f57e-44b6-8133-52bad6aa9609" providerId="ADAL" clId="{8ED8E9BA-5F76-2541-933A-FCE35475A305}" dt="2022-09-01T15:39:19.609" v="2691" actId="12"/>
        <pc:sldMkLst>
          <pc:docMk/>
          <pc:sldMk cId="4181169672" sldId="500"/>
        </pc:sldMkLst>
        <pc:spChg chg="mod">
          <ac:chgData name="Li, Xiao" userId="bbc4f2c7-f57e-44b6-8133-52bad6aa9609" providerId="ADAL" clId="{8ED8E9BA-5F76-2541-933A-FCE35475A305}" dt="2022-09-01T14:56:07.823" v="2072"/>
          <ac:spMkLst>
            <pc:docMk/>
            <pc:sldMk cId="4181169672" sldId="500"/>
            <ac:spMk id="5" creationId="{EEBCD9A9-71A6-9582-7A4D-8DADA9B554E8}"/>
          </ac:spMkLst>
        </pc:spChg>
        <pc:spChg chg="mod">
          <ac:chgData name="Li, Xiao" userId="bbc4f2c7-f57e-44b6-8133-52bad6aa9609" providerId="ADAL" clId="{8ED8E9BA-5F76-2541-933A-FCE35475A305}" dt="2022-09-01T15:39:19.609" v="2691" actId="12"/>
          <ac:spMkLst>
            <pc:docMk/>
            <pc:sldMk cId="4181169672" sldId="500"/>
            <ac:spMk id="6" creationId="{357E697B-F447-E5B1-912E-B1D5D12630CE}"/>
          </ac:spMkLst>
        </pc:spChg>
        <pc:picChg chg="del">
          <ac:chgData name="Li, Xiao" userId="bbc4f2c7-f57e-44b6-8133-52bad6aa9609" providerId="ADAL" clId="{8ED8E9BA-5F76-2541-933A-FCE35475A305}" dt="2022-09-01T14:48:53.460" v="2048" actId="478"/>
          <ac:picMkLst>
            <pc:docMk/>
            <pc:sldMk cId="4181169672" sldId="500"/>
            <ac:picMk id="2" creationId="{E0F9413E-406A-D5EB-8481-8F8A9822F852}"/>
          </ac:picMkLst>
        </pc:picChg>
      </pc:sldChg>
      <pc:sldChg chg="addSp modSp add mod modNotesTx">
        <pc:chgData name="Li, Xiao" userId="bbc4f2c7-f57e-44b6-8133-52bad6aa9609" providerId="ADAL" clId="{8ED8E9BA-5F76-2541-933A-FCE35475A305}" dt="2022-09-01T15:39:52.705" v="2706" actId="12"/>
        <pc:sldMkLst>
          <pc:docMk/>
          <pc:sldMk cId="1714110347" sldId="501"/>
        </pc:sldMkLst>
        <pc:spChg chg="add mod">
          <ac:chgData name="Li, Xiao" userId="bbc4f2c7-f57e-44b6-8133-52bad6aa9609" providerId="ADAL" clId="{8ED8E9BA-5F76-2541-933A-FCE35475A305}" dt="2022-09-01T15:23:37.317" v="2282" actId="207"/>
          <ac:spMkLst>
            <pc:docMk/>
            <pc:sldMk cId="1714110347" sldId="501"/>
            <ac:spMk id="3" creationId="{F671698A-B9FD-478A-84C9-F04008DC341C}"/>
          </ac:spMkLst>
        </pc:spChg>
        <pc:spChg chg="add mod">
          <ac:chgData name="Li, Xiao" userId="bbc4f2c7-f57e-44b6-8133-52bad6aa9609" providerId="ADAL" clId="{8ED8E9BA-5F76-2541-933A-FCE35475A305}" dt="2022-09-01T15:23:37.317" v="2282" actId="207"/>
          <ac:spMkLst>
            <pc:docMk/>
            <pc:sldMk cId="1714110347" sldId="501"/>
            <ac:spMk id="4" creationId="{F083137A-7AD0-8B95-605E-358727F6FD0A}"/>
          </ac:spMkLst>
        </pc:spChg>
        <pc:spChg chg="mod">
          <ac:chgData name="Li, Xiao" userId="bbc4f2c7-f57e-44b6-8133-52bad6aa9609" providerId="ADAL" clId="{8ED8E9BA-5F76-2541-933A-FCE35475A305}" dt="2022-09-01T15:39:23.561" v="2693" actId="20577"/>
          <ac:spMkLst>
            <pc:docMk/>
            <pc:sldMk cId="1714110347" sldId="501"/>
            <ac:spMk id="5" creationId="{EEBCD9A9-71A6-9582-7A4D-8DADA9B554E8}"/>
          </ac:spMkLst>
        </pc:spChg>
        <pc:spChg chg="mod">
          <ac:chgData name="Li, Xiao" userId="bbc4f2c7-f57e-44b6-8133-52bad6aa9609" providerId="ADAL" clId="{8ED8E9BA-5F76-2541-933A-FCE35475A305}" dt="2022-09-01T15:39:52.705" v="2706" actId="12"/>
          <ac:spMkLst>
            <pc:docMk/>
            <pc:sldMk cId="1714110347" sldId="501"/>
            <ac:spMk id="6" creationId="{357E697B-F447-E5B1-912E-B1D5D12630CE}"/>
          </ac:spMkLst>
        </pc:spChg>
        <pc:spChg chg="add mod">
          <ac:chgData name="Li, Xiao" userId="bbc4f2c7-f57e-44b6-8133-52bad6aa9609" providerId="ADAL" clId="{8ED8E9BA-5F76-2541-933A-FCE35475A305}" dt="2022-09-01T15:23:37.317" v="2282" actId="207"/>
          <ac:spMkLst>
            <pc:docMk/>
            <pc:sldMk cId="1714110347" sldId="501"/>
            <ac:spMk id="7" creationId="{69823233-EF8E-13E0-0900-52B8B207FE14}"/>
          </ac:spMkLst>
        </pc:spChg>
        <pc:spChg chg="add mod">
          <ac:chgData name="Li, Xiao" userId="bbc4f2c7-f57e-44b6-8133-52bad6aa9609" providerId="ADAL" clId="{8ED8E9BA-5F76-2541-933A-FCE35475A305}" dt="2022-09-01T15:23:37.317" v="2282" actId="207"/>
          <ac:spMkLst>
            <pc:docMk/>
            <pc:sldMk cId="1714110347" sldId="501"/>
            <ac:spMk id="8" creationId="{82C6EF6A-A09F-B931-5D83-7B5117854D3E}"/>
          </ac:spMkLst>
        </pc:spChg>
        <pc:spChg chg="add mod">
          <ac:chgData name="Li, Xiao" userId="bbc4f2c7-f57e-44b6-8133-52bad6aa9609" providerId="ADAL" clId="{8ED8E9BA-5F76-2541-933A-FCE35475A305}" dt="2022-09-01T15:23:37.317" v="2282" actId="207"/>
          <ac:spMkLst>
            <pc:docMk/>
            <pc:sldMk cId="1714110347" sldId="501"/>
            <ac:spMk id="9" creationId="{C4466786-401F-1520-C644-54F9F97CC6F3}"/>
          </ac:spMkLst>
        </pc:spChg>
        <pc:spChg chg="add mod">
          <ac:chgData name="Li, Xiao" userId="bbc4f2c7-f57e-44b6-8133-52bad6aa9609" providerId="ADAL" clId="{8ED8E9BA-5F76-2541-933A-FCE35475A305}" dt="2022-09-01T15:23:37.317" v="2282" actId="207"/>
          <ac:spMkLst>
            <pc:docMk/>
            <pc:sldMk cId="1714110347" sldId="501"/>
            <ac:spMk id="10" creationId="{2C471F8C-4230-AAC8-DCEA-D1390C64C7F9}"/>
          </ac:spMkLst>
        </pc:spChg>
        <pc:spChg chg="add mod">
          <ac:chgData name="Li, Xiao" userId="bbc4f2c7-f57e-44b6-8133-52bad6aa9609" providerId="ADAL" clId="{8ED8E9BA-5F76-2541-933A-FCE35475A305}" dt="2022-09-01T15:23:37.317" v="2282" actId="207"/>
          <ac:spMkLst>
            <pc:docMk/>
            <pc:sldMk cId="1714110347" sldId="501"/>
            <ac:spMk id="11" creationId="{EC0FEC50-8726-509C-DFA3-B6F229AA47ED}"/>
          </ac:spMkLst>
        </pc:spChg>
        <pc:spChg chg="add mod">
          <ac:chgData name="Li, Xiao" userId="bbc4f2c7-f57e-44b6-8133-52bad6aa9609" providerId="ADAL" clId="{8ED8E9BA-5F76-2541-933A-FCE35475A305}" dt="2022-09-01T15:23:37.317" v="2282" actId="207"/>
          <ac:spMkLst>
            <pc:docMk/>
            <pc:sldMk cId="1714110347" sldId="501"/>
            <ac:spMk id="12" creationId="{56D27D16-4604-4AE3-3EB1-E3B14484918E}"/>
          </ac:spMkLst>
        </pc:spChg>
        <pc:spChg chg="add mod">
          <ac:chgData name="Li, Xiao" userId="bbc4f2c7-f57e-44b6-8133-52bad6aa9609" providerId="ADAL" clId="{8ED8E9BA-5F76-2541-933A-FCE35475A305}" dt="2022-09-01T15:21:19.035" v="2242" actId="1076"/>
          <ac:spMkLst>
            <pc:docMk/>
            <pc:sldMk cId="1714110347" sldId="501"/>
            <ac:spMk id="15" creationId="{3DA57254-8A2D-AED3-1CB4-E00B9EE7053C}"/>
          </ac:spMkLst>
        </pc:spChg>
        <pc:spChg chg="add mod">
          <ac:chgData name="Li, Xiao" userId="bbc4f2c7-f57e-44b6-8133-52bad6aa9609" providerId="ADAL" clId="{8ED8E9BA-5F76-2541-933A-FCE35475A305}" dt="2022-09-01T15:21:19.035" v="2242" actId="1076"/>
          <ac:spMkLst>
            <pc:docMk/>
            <pc:sldMk cId="1714110347" sldId="501"/>
            <ac:spMk id="16" creationId="{4B1101E3-F71F-8EE9-A65E-198B0D4BA18A}"/>
          </ac:spMkLst>
        </pc:spChg>
        <pc:spChg chg="add mod">
          <ac:chgData name="Li, Xiao" userId="bbc4f2c7-f57e-44b6-8133-52bad6aa9609" providerId="ADAL" clId="{8ED8E9BA-5F76-2541-933A-FCE35475A305}" dt="2022-09-01T15:23:17.787" v="2280" actId="1076"/>
          <ac:spMkLst>
            <pc:docMk/>
            <pc:sldMk cId="1714110347" sldId="501"/>
            <ac:spMk id="18" creationId="{853D6813-63E6-5558-E94E-0021B1107570}"/>
          </ac:spMkLst>
        </pc:spChg>
        <pc:spChg chg="add mod">
          <ac:chgData name="Li, Xiao" userId="bbc4f2c7-f57e-44b6-8133-52bad6aa9609" providerId="ADAL" clId="{8ED8E9BA-5F76-2541-933A-FCE35475A305}" dt="2022-09-01T15:23:17.787" v="2280" actId="1076"/>
          <ac:spMkLst>
            <pc:docMk/>
            <pc:sldMk cId="1714110347" sldId="501"/>
            <ac:spMk id="19" creationId="{4EAFA38C-D553-A210-548A-4451E88B0EAD}"/>
          </ac:spMkLst>
        </pc:spChg>
        <pc:spChg chg="add mod">
          <ac:chgData name="Li, Xiao" userId="bbc4f2c7-f57e-44b6-8133-52bad6aa9609" providerId="ADAL" clId="{8ED8E9BA-5F76-2541-933A-FCE35475A305}" dt="2022-09-01T15:23:17.787" v="2280" actId="1076"/>
          <ac:spMkLst>
            <pc:docMk/>
            <pc:sldMk cId="1714110347" sldId="501"/>
            <ac:spMk id="20" creationId="{B1E93F07-541E-1C47-84A5-C88FE5DACC42}"/>
          </ac:spMkLst>
        </pc:spChg>
        <pc:spChg chg="add mod">
          <ac:chgData name="Li, Xiao" userId="bbc4f2c7-f57e-44b6-8133-52bad6aa9609" providerId="ADAL" clId="{8ED8E9BA-5F76-2541-933A-FCE35475A305}" dt="2022-09-01T15:23:17.787" v="2280" actId="1076"/>
          <ac:spMkLst>
            <pc:docMk/>
            <pc:sldMk cId="1714110347" sldId="501"/>
            <ac:spMk id="21" creationId="{BBB1C22E-8DFC-F7DC-BD1E-A299E640FA5A}"/>
          </ac:spMkLst>
        </pc:spChg>
        <pc:graphicFrameChg chg="add mod modGraphic">
          <ac:chgData name="Li, Xiao" userId="bbc4f2c7-f57e-44b6-8133-52bad6aa9609" providerId="ADAL" clId="{8ED8E9BA-5F76-2541-933A-FCE35475A305}" dt="2022-09-01T15:34:24.198" v="2522" actId="207"/>
          <ac:graphicFrameMkLst>
            <pc:docMk/>
            <pc:sldMk cId="1714110347" sldId="501"/>
            <ac:graphicFrameMk id="2" creationId="{F4D014D0-C462-39B0-390C-687899215D4C}"/>
          </ac:graphicFrameMkLst>
        </pc:graphicFrameChg>
        <pc:graphicFrameChg chg="add mod modGraphic">
          <ac:chgData name="Li, Xiao" userId="bbc4f2c7-f57e-44b6-8133-52bad6aa9609" providerId="ADAL" clId="{8ED8E9BA-5F76-2541-933A-FCE35475A305}" dt="2022-09-01T15:31:44.504" v="2521" actId="207"/>
          <ac:graphicFrameMkLst>
            <pc:docMk/>
            <pc:sldMk cId="1714110347" sldId="501"/>
            <ac:graphicFrameMk id="13" creationId="{834D8D7D-4861-C8A1-4F28-FE0EB4CAE98B}"/>
          </ac:graphicFrameMkLst>
        </pc:graphicFrameChg>
        <pc:graphicFrameChg chg="add mod modGraphic">
          <ac:chgData name="Li, Xiao" userId="bbc4f2c7-f57e-44b6-8133-52bad6aa9609" providerId="ADAL" clId="{8ED8E9BA-5F76-2541-933A-FCE35475A305}" dt="2022-09-01T15:23:21.062" v="2281" actId="1076"/>
          <ac:graphicFrameMkLst>
            <pc:docMk/>
            <pc:sldMk cId="1714110347" sldId="501"/>
            <ac:graphicFrameMk id="17" creationId="{B2E1A9A4-EBA1-90D0-E64F-C7B9859C146D}"/>
          </ac:graphicFrameMkLst>
        </pc:graphicFrameChg>
      </pc:sldChg>
      <pc:sldChg chg="modSp add mod">
        <pc:chgData name="Li, Xiao" userId="bbc4f2c7-f57e-44b6-8133-52bad6aa9609" providerId="ADAL" clId="{8ED8E9BA-5F76-2541-933A-FCE35475A305}" dt="2022-09-01T15:46:25.495" v="2907" actId="207"/>
        <pc:sldMkLst>
          <pc:docMk/>
          <pc:sldMk cId="3288435815" sldId="502"/>
        </pc:sldMkLst>
        <pc:spChg chg="mod">
          <ac:chgData name="Li, Xiao" userId="bbc4f2c7-f57e-44b6-8133-52bad6aa9609" providerId="ADAL" clId="{8ED8E9BA-5F76-2541-933A-FCE35475A305}" dt="2022-09-01T15:39:29.746" v="2697" actId="20577"/>
          <ac:spMkLst>
            <pc:docMk/>
            <pc:sldMk cId="3288435815" sldId="502"/>
            <ac:spMk id="5" creationId="{EEBCD9A9-71A6-9582-7A4D-8DADA9B554E8}"/>
          </ac:spMkLst>
        </pc:spChg>
        <pc:spChg chg="mod">
          <ac:chgData name="Li, Xiao" userId="bbc4f2c7-f57e-44b6-8133-52bad6aa9609" providerId="ADAL" clId="{8ED8E9BA-5F76-2541-933A-FCE35475A305}" dt="2022-09-01T15:46:25.495" v="2907" actId="207"/>
          <ac:spMkLst>
            <pc:docMk/>
            <pc:sldMk cId="3288435815" sldId="502"/>
            <ac:spMk id="6" creationId="{357E697B-F447-E5B1-912E-B1D5D12630CE}"/>
          </ac:spMkLst>
        </pc:spChg>
      </pc:sldChg>
      <pc:sldChg chg="modSp add mod">
        <pc:chgData name="Li, Xiao" userId="bbc4f2c7-f57e-44b6-8133-52bad6aa9609" providerId="ADAL" clId="{8ED8E9BA-5F76-2541-933A-FCE35475A305}" dt="2022-09-01T15:55:41.519" v="2934" actId="20577"/>
        <pc:sldMkLst>
          <pc:docMk/>
          <pc:sldMk cId="332740961" sldId="503"/>
        </pc:sldMkLst>
        <pc:spChg chg="mod">
          <ac:chgData name="Li, Xiao" userId="bbc4f2c7-f57e-44b6-8133-52bad6aa9609" providerId="ADAL" clId="{8ED8E9BA-5F76-2541-933A-FCE35475A305}" dt="2022-09-01T15:55:41.519" v="2934" actId="20577"/>
          <ac:spMkLst>
            <pc:docMk/>
            <pc:sldMk cId="332740961" sldId="503"/>
            <ac:spMk id="5" creationId="{EEBCD9A9-71A6-9582-7A4D-8DADA9B554E8}"/>
          </ac:spMkLst>
        </pc:spChg>
        <pc:spChg chg="mod">
          <ac:chgData name="Li, Xiao" userId="bbc4f2c7-f57e-44b6-8133-52bad6aa9609" providerId="ADAL" clId="{8ED8E9BA-5F76-2541-933A-FCE35475A305}" dt="2022-09-01T15:55:17.762" v="2933" actId="20577"/>
          <ac:spMkLst>
            <pc:docMk/>
            <pc:sldMk cId="332740961" sldId="503"/>
            <ac:spMk id="6" creationId="{357E697B-F447-E5B1-912E-B1D5D12630CE}"/>
          </ac:spMkLst>
        </pc:spChg>
      </pc:sldChg>
      <pc:sldChg chg="new del">
        <pc:chgData name="Li, Xiao" userId="bbc4f2c7-f57e-44b6-8133-52bad6aa9609" providerId="ADAL" clId="{8ED8E9BA-5F76-2541-933A-FCE35475A305}" dt="2022-09-01T15:57:41.914" v="2936" actId="680"/>
        <pc:sldMkLst>
          <pc:docMk/>
          <pc:sldMk cId="87413512" sldId="504"/>
        </pc:sldMkLst>
      </pc:sldChg>
      <pc:sldChg chg="modSp add mod">
        <pc:chgData name="Li, Xiao" userId="bbc4f2c7-f57e-44b6-8133-52bad6aa9609" providerId="ADAL" clId="{8ED8E9BA-5F76-2541-933A-FCE35475A305}" dt="2022-09-01T16:08:31.316" v="3139" actId="14100"/>
        <pc:sldMkLst>
          <pc:docMk/>
          <pc:sldMk cId="872724872" sldId="504"/>
        </pc:sldMkLst>
        <pc:spChg chg="mod">
          <ac:chgData name="Li, Xiao" userId="bbc4f2c7-f57e-44b6-8133-52bad6aa9609" providerId="ADAL" clId="{8ED8E9BA-5F76-2541-933A-FCE35475A305}" dt="2022-09-01T15:57:53.057" v="2952" actId="20577"/>
          <ac:spMkLst>
            <pc:docMk/>
            <pc:sldMk cId="872724872" sldId="504"/>
            <ac:spMk id="5" creationId="{EEBCD9A9-71A6-9582-7A4D-8DADA9B554E8}"/>
          </ac:spMkLst>
        </pc:spChg>
        <pc:spChg chg="mod">
          <ac:chgData name="Li, Xiao" userId="bbc4f2c7-f57e-44b6-8133-52bad6aa9609" providerId="ADAL" clId="{8ED8E9BA-5F76-2541-933A-FCE35475A305}" dt="2022-09-01T16:08:31.316" v="3139" actId="14100"/>
          <ac:spMkLst>
            <pc:docMk/>
            <pc:sldMk cId="872724872" sldId="504"/>
            <ac:spMk id="6" creationId="{357E697B-F447-E5B1-912E-B1D5D12630CE}"/>
          </ac:spMkLst>
        </pc:spChg>
      </pc:sldChg>
      <pc:sldChg chg="add del">
        <pc:chgData name="Li, Xiao" userId="bbc4f2c7-f57e-44b6-8133-52bad6aa9609" providerId="ADAL" clId="{8ED8E9BA-5F76-2541-933A-FCE35475A305}" dt="2022-09-01T16:09:34.191" v="3141" actId="2696"/>
        <pc:sldMkLst>
          <pc:docMk/>
          <pc:sldMk cId="792647968" sldId="505"/>
        </pc:sldMkLst>
      </pc:sldChg>
      <pc:sldChg chg="addSp modSp add mod">
        <pc:chgData name="Li, Xiao" userId="bbc4f2c7-f57e-44b6-8133-52bad6aa9609" providerId="ADAL" clId="{8ED8E9BA-5F76-2541-933A-FCE35475A305}" dt="2022-09-01T19:21:05.124" v="4067" actId="20577"/>
        <pc:sldMkLst>
          <pc:docMk/>
          <pc:sldMk cId="4246865490" sldId="505"/>
        </pc:sldMkLst>
        <pc:spChg chg="add mod">
          <ac:chgData name="Li, Xiao" userId="bbc4f2c7-f57e-44b6-8133-52bad6aa9609" providerId="ADAL" clId="{8ED8E9BA-5F76-2541-933A-FCE35475A305}" dt="2022-09-01T19:21:05.124" v="4067" actId="20577"/>
          <ac:spMkLst>
            <pc:docMk/>
            <pc:sldMk cId="4246865490" sldId="505"/>
            <ac:spMk id="2" creationId="{94EB3F34-84BD-2C6F-9927-C64F021BD414}"/>
          </ac:spMkLst>
        </pc:spChg>
        <pc:spChg chg="mod">
          <ac:chgData name="Li, Xiao" userId="bbc4f2c7-f57e-44b6-8133-52bad6aa9609" providerId="ADAL" clId="{8ED8E9BA-5F76-2541-933A-FCE35475A305}" dt="2022-09-01T16:10:02.553" v="3145" actId="20577"/>
          <ac:spMkLst>
            <pc:docMk/>
            <pc:sldMk cId="4246865490" sldId="505"/>
            <ac:spMk id="5" creationId="{EEBCD9A9-71A6-9582-7A4D-8DADA9B554E8}"/>
          </ac:spMkLst>
        </pc:spChg>
        <pc:spChg chg="mod">
          <ac:chgData name="Li, Xiao" userId="bbc4f2c7-f57e-44b6-8133-52bad6aa9609" providerId="ADAL" clId="{8ED8E9BA-5F76-2541-933A-FCE35475A305}" dt="2022-09-01T16:23:19.575" v="3348" actId="20577"/>
          <ac:spMkLst>
            <pc:docMk/>
            <pc:sldMk cId="4246865490" sldId="505"/>
            <ac:spMk id="6" creationId="{357E697B-F447-E5B1-912E-B1D5D12630CE}"/>
          </ac:spMkLst>
        </pc:spChg>
      </pc:sldChg>
      <pc:sldChg chg="addSp delSp modSp new del mod">
        <pc:chgData name="Li, Xiao" userId="bbc4f2c7-f57e-44b6-8133-52bad6aa9609" providerId="ADAL" clId="{8ED8E9BA-5F76-2541-933A-FCE35475A305}" dt="2022-09-01T16:24:26.345" v="3356" actId="2696"/>
        <pc:sldMkLst>
          <pc:docMk/>
          <pc:sldMk cId="557893472" sldId="506"/>
        </pc:sldMkLst>
        <pc:spChg chg="del">
          <ac:chgData name="Li, Xiao" userId="bbc4f2c7-f57e-44b6-8133-52bad6aa9609" providerId="ADAL" clId="{8ED8E9BA-5F76-2541-933A-FCE35475A305}" dt="2022-09-01T16:23:52.439" v="3350" actId="478"/>
          <ac:spMkLst>
            <pc:docMk/>
            <pc:sldMk cId="557893472" sldId="506"/>
            <ac:spMk id="2" creationId="{731B720F-92AE-480A-71C8-8A3167A24633}"/>
          </ac:spMkLst>
        </pc:spChg>
        <pc:spChg chg="del">
          <ac:chgData name="Li, Xiao" userId="bbc4f2c7-f57e-44b6-8133-52bad6aa9609" providerId="ADAL" clId="{8ED8E9BA-5F76-2541-933A-FCE35475A305}" dt="2022-09-01T16:23:52.439" v="3350" actId="478"/>
          <ac:spMkLst>
            <pc:docMk/>
            <pc:sldMk cId="557893472" sldId="506"/>
            <ac:spMk id="3" creationId="{62C25466-73E0-266F-6A19-ADC310414DAA}"/>
          </ac:spMkLst>
        </pc:spChg>
        <pc:spChg chg="del">
          <ac:chgData name="Li, Xiao" userId="bbc4f2c7-f57e-44b6-8133-52bad6aa9609" providerId="ADAL" clId="{8ED8E9BA-5F76-2541-933A-FCE35475A305}" dt="2022-09-01T16:23:52.439" v="3350" actId="478"/>
          <ac:spMkLst>
            <pc:docMk/>
            <pc:sldMk cId="557893472" sldId="506"/>
            <ac:spMk id="4" creationId="{4136C5B3-28C1-1797-B85B-25533F12EA61}"/>
          </ac:spMkLst>
        </pc:spChg>
        <pc:spChg chg="add mod">
          <ac:chgData name="Li, Xiao" userId="bbc4f2c7-f57e-44b6-8133-52bad6aa9609" providerId="ADAL" clId="{8ED8E9BA-5F76-2541-933A-FCE35475A305}" dt="2022-09-01T16:24:05.489" v="3354" actId="207"/>
          <ac:spMkLst>
            <pc:docMk/>
            <pc:sldMk cId="557893472" sldId="506"/>
            <ac:spMk id="6" creationId="{3E8A2040-4DDC-A80D-621D-CE1594B4BE05}"/>
          </ac:spMkLst>
        </pc:spChg>
        <pc:picChg chg="add mod">
          <ac:chgData name="Li, Xiao" userId="bbc4f2c7-f57e-44b6-8133-52bad6aa9609" providerId="ADAL" clId="{8ED8E9BA-5F76-2541-933A-FCE35475A305}" dt="2022-09-01T16:23:53.468" v="3351"/>
          <ac:picMkLst>
            <pc:docMk/>
            <pc:sldMk cId="557893472" sldId="506"/>
            <ac:picMk id="5" creationId="{1F57259D-1DB0-8993-AA00-2E0E84617880}"/>
          </ac:picMkLst>
        </pc:picChg>
      </pc:sldChg>
      <pc:sldChg chg="addSp delSp modSp new mod modClrScheme chgLayout">
        <pc:chgData name="Li, Xiao" userId="bbc4f2c7-f57e-44b6-8133-52bad6aa9609" providerId="ADAL" clId="{8ED8E9BA-5F76-2541-933A-FCE35475A305}" dt="2022-09-01T16:30:58.979" v="3637" actId="20577"/>
        <pc:sldMkLst>
          <pc:docMk/>
          <pc:sldMk cId="779432395" sldId="507"/>
        </pc:sldMkLst>
        <pc:spChg chg="del mod ord">
          <ac:chgData name="Li, Xiao" userId="bbc4f2c7-f57e-44b6-8133-52bad6aa9609" providerId="ADAL" clId="{8ED8E9BA-5F76-2541-933A-FCE35475A305}" dt="2022-09-01T16:24:34.806" v="3357" actId="700"/>
          <ac:spMkLst>
            <pc:docMk/>
            <pc:sldMk cId="779432395" sldId="507"/>
            <ac:spMk id="2" creationId="{FF29E043-0AE2-5DDC-23E3-CEB072F50D97}"/>
          </ac:spMkLst>
        </pc:spChg>
        <pc:spChg chg="del">
          <ac:chgData name="Li, Xiao" userId="bbc4f2c7-f57e-44b6-8133-52bad6aa9609" providerId="ADAL" clId="{8ED8E9BA-5F76-2541-933A-FCE35475A305}" dt="2022-09-01T16:24:34.806" v="3357" actId="700"/>
          <ac:spMkLst>
            <pc:docMk/>
            <pc:sldMk cId="779432395" sldId="507"/>
            <ac:spMk id="3" creationId="{0A789D6F-B593-87FB-5210-0C7A3E14DBC6}"/>
          </ac:spMkLst>
        </pc:spChg>
        <pc:spChg chg="del mod ord">
          <ac:chgData name="Li, Xiao" userId="bbc4f2c7-f57e-44b6-8133-52bad6aa9609" providerId="ADAL" clId="{8ED8E9BA-5F76-2541-933A-FCE35475A305}" dt="2022-09-01T16:24:34.806" v="3357" actId="700"/>
          <ac:spMkLst>
            <pc:docMk/>
            <pc:sldMk cId="779432395" sldId="507"/>
            <ac:spMk id="4" creationId="{BF6AE683-0F4D-BF63-DBFF-054C0CB39491}"/>
          </ac:spMkLst>
        </pc:spChg>
        <pc:spChg chg="add mod ord">
          <ac:chgData name="Li, Xiao" userId="bbc4f2c7-f57e-44b6-8133-52bad6aa9609" providerId="ADAL" clId="{8ED8E9BA-5F76-2541-933A-FCE35475A305}" dt="2022-09-01T16:26:43.872" v="3386"/>
          <ac:spMkLst>
            <pc:docMk/>
            <pc:sldMk cId="779432395" sldId="507"/>
            <ac:spMk id="5" creationId="{90D9F6FF-C0DD-F537-9D10-22A843E4015F}"/>
          </ac:spMkLst>
        </pc:spChg>
        <pc:spChg chg="add mod ord">
          <ac:chgData name="Li, Xiao" userId="bbc4f2c7-f57e-44b6-8133-52bad6aa9609" providerId="ADAL" clId="{8ED8E9BA-5F76-2541-933A-FCE35475A305}" dt="2022-09-01T16:30:58.979" v="3637" actId="20577"/>
          <ac:spMkLst>
            <pc:docMk/>
            <pc:sldMk cId="779432395" sldId="507"/>
            <ac:spMk id="6" creationId="{4CE1CEB8-5B95-5104-BA8F-52D48059D6C7}"/>
          </ac:spMkLst>
        </pc:spChg>
        <pc:spChg chg="add del">
          <ac:chgData name="Li, Xiao" userId="bbc4f2c7-f57e-44b6-8133-52bad6aa9609" providerId="ADAL" clId="{8ED8E9BA-5F76-2541-933A-FCE35475A305}" dt="2022-09-01T16:25:09.817" v="3363" actId="478"/>
          <ac:spMkLst>
            <pc:docMk/>
            <pc:sldMk cId="779432395" sldId="507"/>
            <ac:spMk id="8" creationId="{87FF9DD7-703E-B80D-F381-F6798BE8EE59}"/>
          </ac:spMkLst>
        </pc:spChg>
        <pc:spChg chg="add del mod">
          <ac:chgData name="Li, Xiao" userId="bbc4f2c7-f57e-44b6-8133-52bad6aa9609" providerId="ADAL" clId="{8ED8E9BA-5F76-2541-933A-FCE35475A305}" dt="2022-09-01T16:25:48.364" v="3370" actId="11529"/>
          <ac:spMkLst>
            <pc:docMk/>
            <pc:sldMk cId="779432395" sldId="507"/>
            <ac:spMk id="10" creationId="{9480A3B7-0D46-029E-0B75-DE7D56A869D2}"/>
          </ac:spMkLst>
        </pc:spChg>
        <pc:picChg chg="add del mod modCrop">
          <ac:chgData name="Li, Xiao" userId="bbc4f2c7-f57e-44b6-8133-52bad6aa9609" providerId="ADAL" clId="{8ED8E9BA-5F76-2541-933A-FCE35475A305}" dt="2022-09-01T16:26:18.668" v="3379" actId="1076"/>
          <ac:picMkLst>
            <pc:docMk/>
            <pc:sldMk cId="779432395" sldId="507"/>
            <ac:picMk id="7" creationId="{A823AC76-A542-06D6-98E1-FBE25F57340F}"/>
          </ac:picMkLst>
        </pc:picChg>
        <pc:picChg chg="add del mod">
          <ac:chgData name="Li, Xiao" userId="bbc4f2c7-f57e-44b6-8133-52bad6aa9609" providerId="ADAL" clId="{8ED8E9BA-5F76-2541-933A-FCE35475A305}" dt="2022-09-01T16:25:49.583" v="3372"/>
          <ac:picMkLst>
            <pc:docMk/>
            <pc:sldMk cId="779432395" sldId="507"/>
            <ac:picMk id="9" creationId="{26C31466-8DE0-8ACA-4077-30DBBADB2DD5}"/>
          </ac:picMkLst>
        </pc:picChg>
      </pc:sldChg>
      <pc:sldChg chg="delSp modSp add mod modNotesTx">
        <pc:chgData name="Li, Xiao" userId="bbc4f2c7-f57e-44b6-8133-52bad6aa9609" providerId="ADAL" clId="{8ED8E9BA-5F76-2541-933A-FCE35475A305}" dt="2022-09-01T16:41:20.145" v="3856"/>
        <pc:sldMkLst>
          <pc:docMk/>
          <pc:sldMk cId="2353561827" sldId="508"/>
        </pc:sldMkLst>
        <pc:spChg chg="mod">
          <ac:chgData name="Li, Xiao" userId="bbc4f2c7-f57e-44b6-8133-52bad6aa9609" providerId="ADAL" clId="{8ED8E9BA-5F76-2541-933A-FCE35475A305}" dt="2022-09-01T16:41:20.145" v="3856"/>
          <ac:spMkLst>
            <pc:docMk/>
            <pc:sldMk cId="2353561827" sldId="508"/>
            <ac:spMk id="6" creationId="{4CE1CEB8-5B95-5104-BA8F-52D48059D6C7}"/>
          </ac:spMkLst>
        </pc:spChg>
        <pc:picChg chg="del">
          <ac:chgData name="Li, Xiao" userId="bbc4f2c7-f57e-44b6-8133-52bad6aa9609" providerId="ADAL" clId="{8ED8E9BA-5F76-2541-933A-FCE35475A305}" dt="2022-09-01T16:32:03.015" v="3640" actId="478"/>
          <ac:picMkLst>
            <pc:docMk/>
            <pc:sldMk cId="2353561827" sldId="508"/>
            <ac:picMk id="7" creationId="{A823AC76-A542-06D6-98E1-FBE25F57340F}"/>
          </ac:picMkLst>
        </pc:picChg>
      </pc:sldChg>
      <pc:sldChg chg="addSp modSp add">
        <pc:chgData name="Li, Xiao" userId="bbc4f2c7-f57e-44b6-8133-52bad6aa9609" providerId="ADAL" clId="{8ED8E9BA-5F76-2541-933A-FCE35475A305}" dt="2022-09-01T19:20:05.515" v="4049"/>
        <pc:sldMkLst>
          <pc:docMk/>
          <pc:sldMk cId="4242716608" sldId="509"/>
        </pc:sldMkLst>
        <pc:spChg chg="add mod">
          <ac:chgData name="Li, Xiao" userId="bbc4f2c7-f57e-44b6-8133-52bad6aa9609" providerId="ADAL" clId="{8ED8E9BA-5F76-2541-933A-FCE35475A305}" dt="2022-09-01T19:20:05.515" v="4049"/>
          <ac:spMkLst>
            <pc:docMk/>
            <pc:sldMk cId="4242716608" sldId="509"/>
            <ac:spMk id="2" creationId="{6ED6CBCA-224E-AF1F-50AF-23D0FB43B03F}"/>
          </ac:spMkLst>
        </pc:spChg>
      </pc:sldChg>
      <pc:sldChg chg="modSp add mod modNotesTx">
        <pc:chgData name="Li, Xiao" userId="bbc4f2c7-f57e-44b6-8133-52bad6aa9609" providerId="ADAL" clId="{8ED8E9BA-5F76-2541-933A-FCE35475A305}" dt="2022-09-01T19:44:18.330" v="4566" actId="20577"/>
        <pc:sldMkLst>
          <pc:docMk/>
          <pc:sldMk cId="2891571709" sldId="510"/>
        </pc:sldMkLst>
        <pc:spChg chg="mod">
          <ac:chgData name="Li, Xiao" userId="bbc4f2c7-f57e-44b6-8133-52bad6aa9609" providerId="ADAL" clId="{8ED8E9BA-5F76-2541-933A-FCE35475A305}" dt="2022-09-01T19:44:18.330" v="4566" actId="20577"/>
          <ac:spMkLst>
            <pc:docMk/>
            <pc:sldMk cId="2891571709" sldId="510"/>
            <ac:spMk id="6" creationId="{A33580DC-2C34-1D1D-98B9-BFC317F8805D}"/>
          </ac:spMkLst>
        </pc:spChg>
        <pc:spChg chg="mod">
          <ac:chgData name="Li, Xiao" userId="bbc4f2c7-f57e-44b6-8133-52bad6aa9609" providerId="ADAL" clId="{8ED8E9BA-5F76-2541-933A-FCE35475A305}" dt="2022-09-01T19:32:31.586" v="4331" actId="20577"/>
          <ac:spMkLst>
            <pc:docMk/>
            <pc:sldMk cId="2891571709" sldId="510"/>
            <ac:spMk id="34" creationId="{2902A293-A649-0802-FE27-A15F3EE6FA63}"/>
          </ac:spMkLst>
        </pc:spChg>
      </pc:sldChg>
      <pc:sldChg chg="modSp add mod modNotesTx">
        <pc:chgData name="Li, Xiao" userId="bbc4f2c7-f57e-44b6-8133-52bad6aa9609" providerId="ADAL" clId="{8ED8E9BA-5F76-2541-933A-FCE35475A305}" dt="2022-09-01T19:57:54.289" v="4591" actId="20577"/>
        <pc:sldMkLst>
          <pc:docMk/>
          <pc:sldMk cId="475209196" sldId="511"/>
        </pc:sldMkLst>
        <pc:spChg chg="mod">
          <ac:chgData name="Li, Xiao" userId="bbc4f2c7-f57e-44b6-8133-52bad6aa9609" providerId="ADAL" clId="{8ED8E9BA-5F76-2541-933A-FCE35475A305}" dt="2022-09-01T19:57:54.289" v="4591" actId="20577"/>
          <ac:spMkLst>
            <pc:docMk/>
            <pc:sldMk cId="475209196" sldId="511"/>
            <ac:spMk id="6" creationId="{A33580DC-2C34-1D1D-98B9-BFC317F8805D}"/>
          </ac:spMkLst>
        </pc:spChg>
        <pc:spChg chg="mod">
          <ac:chgData name="Li, Xiao" userId="bbc4f2c7-f57e-44b6-8133-52bad6aa9609" providerId="ADAL" clId="{8ED8E9BA-5F76-2541-933A-FCE35475A305}" dt="2022-09-01T19:45:15.441" v="4581" actId="20577"/>
          <ac:spMkLst>
            <pc:docMk/>
            <pc:sldMk cId="475209196" sldId="511"/>
            <ac:spMk id="34" creationId="{2902A293-A649-0802-FE27-A15F3EE6FA63}"/>
          </ac:spMkLst>
        </pc:spChg>
      </pc:sldChg>
      <pc:sldChg chg="addSp delSp modSp add mod">
        <pc:chgData name="Li, Xiao" userId="bbc4f2c7-f57e-44b6-8133-52bad6aa9609" providerId="ADAL" clId="{8ED8E9BA-5F76-2541-933A-FCE35475A305}" dt="2022-09-01T20:09:48.180" v="4852" actId="20577"/>
        <pc:sldMkLst>
          <pc:docMk/>
          <pc:sldMk cId="1668081951" sldId="512"/>
        </pc:sldMkLst>
        <pc:spChg chg="add del mod">
          <ac:chgData name="Li, Xiao" userId="bbc4f2c7-f57e-44b6-8133-52bad6aa9609" providerId="ADAL" clId="{8ED8E9BA-5F76-2541-933A-FCE35475A305}" dt="2022-09-01T20:01:31.593" v="4602" actId="767"/>
          <ac:spMkLst>
            <pc:docMk/>
            <pc:sldMk cId="1668081951" sldId="512"/>
            <ac:spMk id="2" creationId="{21D83010-9F03-3053-DE96-EDFE7F55BD87}"/>
          </ac:spMkLst>
        </pc:spChg>
        <pc:spChg chg="mod">
          <ac:chgData name="Li, Xiao" userId="bbc4f2c7-f57e-44b6-8133-52bad6aa9609" providerId="ADAL" clId="{8ED8E9BA-5F76-2541-933A-FCE35475A305}" dt="2022-09-01T20:09:41.886" v="4851" actId="20577"/>
          <ac:spMkLst>
            <pc:docMk/>
            <pc:sldMk cId="1668081951" sldId="512"/>
            <ac:spMk id="6" creationId="{A33580DC-2C34-1D1D-98B9-BFC317F8805D}"/>
          </ac:spMkLst>
        </pc:spChg>
        <pc:spChg chg="mod">
          <ac:chgData name="Li, Xiao" userId="bbc4f2c7-f57e-44b6-8133-52bad6aa9609" providerId="ADAL" clId="{8ED8E9BA-5F76-2541-933A-FCE35475A305}" dt="2022-09-01T20:09:48.180" v="4852" actId="20577"/>
          <ac:spMkLst>
            <pc:docMk/>
            <pc:sldMk cId="1668081951" sldId="512"/>
            <ac:spMk id="34" creationId="{2902A293-A649-0802-FE27-A15F3EE6FA63}"/>
          </ac:spMkLst>
        </pc:spChg>
      </pc:sldChg>
      <pc:sldChg chg="addSp delSp modSp new mod modClrScheme chgLayout">
        <pc:chgData name="Li, Xiao" userId="bbc4f2c7-f57e-44b6-8133-52bad6aa9609" providerId="ADAL" clId="{8ED8E9BA-5F76-2541-933A-FCE35475A305}" dt="2022-09-01T20:14:23.473" v="4947" actId="20577"/>
        <pc:sldMkLst>
          <pc:docMk/>
          <pc:sldMk cId="2718022580" sldId="513"/>
        </pc:sldMkLst>
        <pc:spChg chg="del mod ord">
          <ac:chgData name="Li, Xiao" userId="bbc4f2c7-f57e-44b6-8133-52bad6aa9609" providerId="ADAL" clId="{8ED8E9BA-5F76-2541-933A-FCE35475A305}" dt="2022-09-01T20:13:30.491" v="4921" actId="700"/>
          <ac:spMkLst>
            <pc:docMk/>
            <pc:sldMk cId="2718022580" sldId="513"/>
            <ac:spMk id="2" creationId="{3A0541E5-535D-39BB-AED4-3A7205942AEB}"/>
          </ac:spMkLst>
        </pc:spChg>
        <pc:spChg chg="del mod ord">
          <ac:chgData name="Li, Xiao" userId="bbc4f2c7-f57e-44b6-8133-52bad6aa9609" providerId="ADAL" clId="{8ED8E9BA-5F76-2541-933A-FCE35475A305}" dt="2022-09-01T20:13:30.491" v="4921" actId="700"/>
          <ac:spMkLst>
            <pc:docMk/>
            <pc:sldMk cId="2718022580" sldId="513"/>
            <ac:spMk id="3" creationId="{1417AD72-40C4-0120-E8A9-67D8C07DBD4D}"/>
          </ac:spMkLst>
        </pc:spChg>
        <pc:spChg chg="del">
          <ac:chgData name="Li, Xiao" userId="bbc4f2c7-f57e-44b6-8133-52bad6aa9609" providerId="ADAL" clId="{8ED8E9BA-5F76-2541-933A-FCE35475A305}" dt="2022-09-01T20:13:30.491" v="4921" actId="700"/>
          <ac:spMkLst>
            <pc:docMk/>
            <pc:sldMk cId="2718022580" sldId="513"/>
            <ac:spMk id="4" creationId="{6F68C97B-E1D4-523D-98E1-2F322FDCA55B}"/>
          </ac:spMkLst>
        </pc:spChg>
        <pc:spChg chg="add mod ord">
          <ac:chgData name="Li, Xiao" userId="bbc4f2c7-f57e-44b6-8133-52bad6aa9609" providerId="ADAL" clId="{8ED8E9BA-5F76-2541-933A-FCE35475A305}" dt="2022-09-01T20:13:33.210" v="4928" actId="20577"/>
          <ac:spMkLst>
            <pc:docMk/>
            <pc:sldMk cId="2718022580" sldId="513"/>
            <ac:spMk id="5" creationId="{33E11F41-1CB5-2EFB-CAC5-17A3ADEB2B57}"/>
          </ac:spMkLst>
        </pc:spChg>
        <pc:spChg chg="add mod ord">
          <ac:chgData name="Li, Xiao" userId="bbc4f2c7-f57e-44b6-8133-52bad6aa9609" providerId="ADAL" clId="{8ED8E9BA-5F76-2541-933A-FCE35475A305}" dt="2022-09-01T20:14:23.473" v="4947" actId="20577"/>
          <ac:spMkLst>
            <pc:docMk/>
            <pc:sldMk cId="2718022580" sldId="513"/>
            <ac:spMk id="6" creationId="{2D0426C4-995C-7EF1-67C8-17B2F445DF14}"/>
          </ac:spMkLst>
        </pc:spChg>
      </pc:sldChg>
      <pc:sldChg chg="addSp delSp modSp new del mod modClrScheme chgLayout">
        <pc:chgData name="Li, Xiao" userId="bbc4f2c7-f57e-44b6-8133-52bad6aa9609" providerId="ADAL" clId="{8ED8E9BA-5F76-2541-933A-FCE35475A305}" dt="2022-09-01T20:13:06.626" v="4919" actId="2696"/>
        <pc:sldMkLst>
          <pc:docMk/>
          <pc:sldMk cId="3305471173" sldId="513"/>
        </pc:sldMkLst>
        <pc:spChg chg="del mod ord">
          <ac:chgData name="Li, Xiao" userId="bbc4f2c7-f57e-44b6-8133-52bad6aa9609" providerId="ADAL" clId="{8ED8E9BA-5F76-2541-933A-FCE35475A305}" dt="2022-09-01T20:12:33.946" v="4887" actId="700"/>
          <ac:spMkLst>
            <pc:docMk/>
            <pc:sldMk cId="3305471173" sldId="513"/>
            <ac:spMk id="2" creationId="{59D8D9DC-0969-E369-4C7E-8BAC0586A63C}"/>
          </ac:spMkLst>
        </pc:spChg>
        <pc:spChg chg="del">
          <ac:chgData name="Li, Xiao" userId="bbc4f2c7-f57e-44b6-8133-52bad6aa9609" providerId="ADAL" clId="{8ED8E9BA-5F76-2541-933A-FCE35475A305}" dt="2022-09-01T20:12:33.946" v="4887" actId="700"/>
          <ac:spMkLst>
            <pc:docMk/>
            <pc:sldMk cId="3305471173" sldId="513"/>
            <ac:spMk id="3" creationId="{E2CC8B07-CB82-ADCE-A400-D500C4DCDF83}"/>
          </ac:spMkLst>
        </pc:spChg>
        <pc:spChg chg="del mod ord">
          <ac:chgData name="Li, Xiao" userId="bbc4f2c7-f57e-44b6-8133-52bad6aa9609" providerId="ADAL" clId="{8ED8E9BA-5F76-2541-933A-FCE35475A305}" dt="2022-09-01T20:12:33.946" v="4887" actId="700"/>
          <ac:spMkLst>
            <pc:docMk/>
            <pc:sldMk cId="3305471173" sldId="513"/>
            <ac:spMk id="4" creationId="{0D082A18-FEF9-45DE-AA77-7AC71AB8E870}"/>
          </ac:spMkLst>
        </pc:spChg>
        <pc:spChg chg="add mod ord">
          <ac:chgData name="Li, Xiao" userId="bbc4f2c7-f57e-44b6-8133-52bad6aa9609" providerId="ADAL" clId="{8ED8E9BA-5F76-2541-933A-FCE35475A305}" dt="2022-09-01T20:12:55.911" v="4918" actId="20577"/>
          <ac:spMkLst>
            <pc:docMk/>
            <pc:sldMk cId="3305471173" sldId="513"/>
            <ac:spMk id="5" creationId="{713B411E-72C9-6983-C8E6-0D3650227DE8}"/>
          </ac:spMkLst>
        </pc:spChg>
        <pc:spChg chg="add mod ord">
          <ac:chgData name="Li, Xiao" userId="bbc4f2c7-f57e-44b6-8133-52bad6aa9609" providerId="ADAL" clId="{8ED8E9BA-5F76-2541-933A-FCE35475A305}" dt="2022-09-01T20:12:33.946" v="4887" actId="700"/>
          <ac:spMkLst>
            <pc:docMk/>
            <pc:sldMk cId="3305471173" sldId="513"/>
            <ac:spMk id="6" creationId="{9D333909-0C57-AB5B-1545-47DDDFE276F2}"/>
          </ac:spMkLst>
        </pc:spChg>
      </pc:sldChg>
      <pc:sldChg chg="addSp delSp modSp new mod modClrScheme chgLayout modNotesTx">
        <pc:chgData name="Li, Xiao" userId="bbc4f2c7-f57e-44b6-8133-52bad6aa9609" providerId="ADAL" clId="{8ED8E9BA-5F76-2541-933A-FCE35475A305}" dt="2022-09-02T12:54:22.783" v="7054" actId="20577"/>
        <pc:sldMkLst>
          <pc:docMk/>
          <pc:sldMk cId="1459893847" sldId="514"/>
        </pc:sldMkLst>
        <pc:spChg chg="del mod ord">
          <ac:chgData name="Li, Xiao" userId="bbc4f2c7-f57e-44b6-8133-52bad6aa9609" providerId="ADAL" clId="{8ED8E9BA-5F76-2541-933A-FCE35475A305}" dt="2022-09-01T22:31:07.935" v="4958" actId="700"/>
          <ac:spMkLst>
            <pc:docMk/>
            <pc:sldMk cId="1459893847" sldId="514"/>
            <ac:spMk id="2" creationId="{6EFF585F-680E-0097-D47B-8A7278EA87CB}"/>
          </ac:spMkLst>
        </pc:spChg>
        <pc:spChg chg="del mod ord">
          <ac:chgData name="Li, Xiao" userId="bbc4f2c7-f57e-44b6-8133-52bad6aa9609" providerId="ADAL" clId="{8ED8E9BA-5F76-2541-933A-FCE35475A305}" dt="2022-09-01T22:31:07.935" v="4958" actId="700"/>
          <ac:spMkLst>
            <pc:docMk/>
            <pc:sldMk cId="1459893847" sldId="514"/>
            <ac:spMk id="3" creationId="{2FB6E503-C8A7-0AE0-7A57-4D0B4524D27B}"/>
          </ac:spMkLst>
        </pc:spChg>
        <pc:spChg chg="del">
          <ac:chgData name="Li, Xiao" userId="bbc4f2c7-f57e-44b6-8133-52bad6aa9609" providerId="ADAL" clId="{8ED8E9BA-5F76-2541-933A-FCE35475A305}" dt="2022-09-01T22:31:07.935" v="4958" actId="700"/>
          <ac:spMkLst>
            <pc:docMk/>
            <pc:sldMk cId="1459893847" sldId="514"/>
            <ac:spMk id="4" creationId="{03461011-9432-F52C-3EC5-EECAB78865AB}"/>
          </ac:spMkLst>
        </pc:spChg>
        <pc:spChg chg="add mod ord">
          <ac:chgData name="Li, Xiao" userId="bbc4f2c7-f57e-44b6-8133-52bad6aa9609" providerId="ADAL" clId="{8ED8E9BA-5F76-2541-933A-FCE35475A305}" dt="2022-09-01T22:31:16.451" v="4959"/>
          <ac:spMkLst>
            <pc:docMk/>
            <pc:sldMk cId="1459893847" sldId="514"/>
            <ac:spMk id="5" creationId="{CF4E1D89-EFAB-B0EE-9328-91B1DA2BAD5F}"/>
          </ac:spMkLst>
        </pc:spChg>
        <pc:spChg chg="add mod ord">
          <ac:chgData name="Li, Xiao" userId="bbc4f2c7-f57e-44b6-8133-52bad6aa9609" providerId="ADAL" clId="{8ED8E9BA-5F76-2541-933A-FCE35475A305}" dt="2022-09-02T12:53:53.376" v="7052" actId="20577"/>
          <ac:spMkLst>
            <pc:docMk/>
            <pc:sldMk cId="1459893847" sldId="514"/>
            <ac:spMk id="6" creationId="{BE1716AB-E3E7-154F-83F7-5F41C88DBA23}"/>
          </ac:spMkLst>
        </pc:spChg>
        <pc:spChg chg="add del mod">
          <ac:chgData name="Li, Xiao" userId="bbc4f2c7-f57e-44b6-8133-52bad6aa9609" providerId="ADAL" clId="{8ED8E9BA-5F76-2541-933A-FCE35475A305}" dt="2022-09-01T23:04:47.137" v="5372" actId="21"/>
          <ac:spMkLst>
            <pc:docMk/>
            <pc:sldMk cId="1459893847" sldId="514"/>
            <ac:spMk id="7" creationId="{36638D96-6C0A-64DC-BBDB-22335039A517}"/>
          </ac:spMkLst>
        </pc:spChg>
      </pc:sldChg>
      <pc:sldChg chg="addSp delSp modSp new mod modClrScheme chgLayout modNotesTx">
        <pc:chgData name="Li, Xiao" userId="bbc4f2c7-f57e-44b6-8133-52bad6aa9609" providerId="ADAL" clId="{8ED8E9BA-5F76-2541-933A-FCE35475A305}" dt="2022-09-02T11:48:24.208" v="6789" actId="404"/>
        <pc:sldMkLst>
          <pc:docMk/>
          <pc:sldMk cId="3397683089" sldId="515"/>
        </pc:sldMkLst>
        <pc:spChg chg="del mod ord">
          <ac:chgData name="Li, Xiao" userId="bbc4f2c7-f57e-44b6-8133-52bad6aa9609" providerId="ADAL" clId="{8ED8E9BA-5F76-2541-933A-FCE35475A305}" dt="2022-09-01T22:49:37.525" v="5334" actId="700"/>
          <ac:spMkLst>
            <pc:docMk/>
            <pc:sldMk cId="3397683089" sldId="515"/>
            <ac:spMk id="2" creationId="{9E90ACB5-BDB4-82D8-F4F1-5AE787C96BC0}"/>
          </ac:spMkLst>
        </pc:spChg>
        <pc:spChg chg="del mod ord">
          <ac:chgData name="Li, Xiao" userId="bbc4f2c7-f57e-44b6-8133-52bad6aa9609" providerId="ADAL" clId="{8ED8E9BA-5F76-2541-933A-FCE35475A305}" dt="2022-09-01T22:49:37.525" v="5334" actId="700"/>
          <ac:spMkLst>
            <pc:docMk/>
            <pc:sldMk cId="3397683089" sldId="515"/>
            <ac:spMk id="3" creationId="{B6F0E99C-19FA-8212-8004-E2063266E057}"/>
          </ac:spMkLst>
        </pc:spChg>
        <pc:spChg chg="del">
          <ac:chgData name="Li, Xiao" userId="bbc4f2c7-f57e-44b6-8133-52bad6aa9609" providerId="ADAL" clId="{8ED8E9BA-5F76-2541-933A-FCE35475A305}" dt="2022-09-01T22:49:37.525" v="5334" actId="700"/>
          <ac:spMkLst>
            <pc:docMk/>
            <pc:sldMk cId="3397683089" sldId="515"/>
            <ac:spMk id="4" creationId="{C9050ABC-86EB-484C-ADCB-A70610CC58B6}"/>
          </ac:spMkLst>
        </pc:spChg>
        <pc:spChg chg="add mod ord">
          <ac:chgData name="Li, Xiao" userId="bbc4f2c7-f57e-44b6-8133-52bad6aa9609" providerId="ADAL" clId="{8ED8E9BA-5F76-2541-933A-FCE35475A305}" dt="2022-09-02T11:48:24.208" v="6789" actId="404"/>
          <ac:spMkLst>
            <pc:docMk/>
            <pc:sldMk cId="3397683089" sldId="515"/>
            <ac:spMk id="5" creationId="{42B14DA6-57E5-13C2-337C-863A0BFD96DF}"/>
          </ac:spMkLst>
        </pc:spChg>
        <pc:spChg chg="add del mod ord">
          <ac:chgData name="Li, Xiao" userId="bbc4f2c7-f57e-44b6-8133-52bad6aa9609" providerId="ADAL" clId="{8ED8E9BA-5F76-2541-933A-FCE35475A305}" dt="2022-09-01T23:05:04.341" v="5374" actId="478"/>
          <ac:spMkLst>
            <pc:docMk/>
            <pc:sldMk cId="3397683089" sldId="515"/>
            <ac:spMk id="6" creationId="{BB79B3DF-A7B2-3B21-14AF-A937675D5233}"/>
          </ac:spMkLst>
        </pc:spChg>
        <pc:spChg chg="add mod">
          <ac:chgData name="Li, Xiao" userId="bbc4f2c7-f57e-44b6-8133-52bad6aa9609" providerId="ADAL" clId="{8ED8E9BA-5F76-2541-933A-FCE35475A305}" dt="2022-09-02T07:58:51.696" v="5976" actId="207"/>
          <ac:spMkLst>
            <pc:docMk/>
            <pc:sldMk cId="3397683089" sldId="515"/>
            <ac:spMk id="14" creationId="{B1E5C0AA-8461-4441-7AD5-9E7B0EB9C3DC}"/>
          </ac:spMkLst>
        </pc:spChg>
        <pc:spChg chg="add mod">
          <ac:chgData name="Li, Xiao" userId="bbc4f2c7-f57e-44b6-8133-52bad6aa9609" providerId="ADAL" clId="{8ED8E9BA-5F76-2541-933A-FCE35475A305}" dt="2022-09-02T07:58:51.696" v="5976" actId="207"/>
          <ac:spMkLst>
            <pc:docMk/>
            <pc:sldMk cId="3397683089" sldId="515"/>
            <ac:spMk id="15" creationId="{A22AB5E9-54D0-AC35-2266-49CDFDF8E9B7}"/>
          </ac:spMkLst>
        </pc:spChg>
        <pc:spChg chg="add mod">
          <ac:chgData name="Li, Xiao" userId="bbc4f2c7-f57e-44b6-8133-52bad6aa9609" providerId="ADAL" clId="{8ED8E9BA-5F76-2541-933A-FCE35475A305}" dt="2022-09-01T23:19:08.882" v="5536" actId="1076"/>
          <ac:spMkLst>
            <pc:docMk/>
            <pc:sldMk cId="3397683089" sldId="515"/>
            <ac:spMk id="16" creationId="{7D75AE2E-C49D-B197-D479-5558417B2F7D}"/>
          </ac:spMkLst>
        </pc:spChg>
        <pc:spChg chg="add del mod">
          <ac:chgData name="Li, Xiao" userId="bbc4f2c7-f57e-44b6-8133-52bad6aa9609" providerId="ADAL" clId="{8ED8E9BA-5F76-2541-933A-FCE35475A305}" dt="2022-09-01T23:13:44.695" v="5461" actId="478"/>
          <ac:spMkLst>
            <pc:docMk/>
            <pc:sldMk cId="3397683089" sldId="515"/>
            <ac:spMk id="17" creationId="{CD63804F-BF93-2247-0C06-077D91224054}"/>
          </ac:spMkLst>
        </pc:spChg>
        <pc:spChg chg="add mod">
          <ac:chgData name="Li, Xiao" userId="bbc4f2c7-f57e-44b6-8133-52bad6aa9609" providerId="ADAL" clId="{8ED8E9BA-5F76-2541-933A-FCE35475A305}" dt="2022-09-02T07:59:20.598" v="5988" actId="1076"/>
          <ac:spMkLst>
            <pc:docMk/>
            <pc:sldMk cId="3397683089" sldId="515"/>
            <ac:spMk id="18" creationId="{49DF5D78-D84B-6E59-3E49-7E489106700E}"/>
          </ac:spMkLst>
        </pc:spChg>
        <pc:spChg chg="add mod">
          <ac:chgData name="Li, Xiao" userId="bbc4f2c7-f57e-44b6-8133-52bad6aa9609" providerId="ADAL" clId="{8ED8E9BA-5F76-2541-933A-FCE35475A305}" dt="2022-09-01T23:19:25.212" v="5540" actId="20577"/>
          <ac:spMkLst>
            <pc:docMk/>
            <pc:sldMk cId="3397683089" sldId="515"/>
            <ac:spMk id="19" creationId="{438B2738-B32B-A28B-53CF-1838726AA5CA}"/>
          </ac:spMkLst>
        </pc:spChg>
        <pc:grpChg chg="add del mod">
          <ac:chgData name="Li, Xiao" userId="bbc4f2c7-f57e-44b6-8133-52bad6aa9609" providerId="ADAL" clId="{8ED8E9BA-5F76-2541-933A-FCE35475A305}" dt="2022-09-01T23:19:14.495" v="5537" actId="165"/>
          <ac:grpSpMkLst>
            <pc:docMk/>
            <pc:sldMk cId="3397683089" sldId="515"/>
            <ac:grpSpMk id="12" creationId="{B184F987-A977-7024-EBCF-E2DEFFBA2F06}"/>
          </ac:grpSpMkLst>
        </pc:grpChg>
        <pc:picChg chg="add mod topLvl">
          <ac:chgData name="Li, Xiao" userId="bbc4f2c7-f57e-44b6-8133-52bad6aa9609" providerId="ADAL" clId="{8ED8E9BA-5F76-2541-933A-FCE35475A305}" dt="2022-09-01T23:19:14.495" v="5537" actId="165"/>
          <ac:picMkLst>
            <pc:docMk/>
            <pc:sldMk cId="3397683089" sldId="515"/>
            <ac:picMk id="1026" creationId="{21E82AE9-BBDF-B2B4-9647-A279216A6ED3}"/>
          </ac:picMkLst>
        </pc:picChg>
        <pc:picChg chg="add mod topLvl">
          <ac:chgData name="Li, Xiao" userId="bbc4f2c7-f57e-44b6-8133-52bad6aa9609" providerId="ADAL" clId="{8ED8E9BA-5F76-2541-933A-FCE35475A305}" dt="2022-09-01T23:19:14.495" v="5537" actId="165"/>
          <ac:picMkLst>
            <pc:docMk/>
            <pc:sldMk cId="3397683089" sldId="515"/>
            <ac:picMk id="1028" creationId="{2490A3B2-F445-1C47-3D9E-272B8EDDCE7F}"/>
          </ac:picMkLst>
        </pc:picChg>
        <pc:cxnChg chg="add mod topLvl">
          <ac:chgData name="Li, Xiao" userId="bbc4f2c7-f57e-44b6-8133-52bad6aa9609" providerId="ADAL" clId="{8ED8E9BA-5F76-2541-933A-FCE35475A305}" dt="2022-09-01T23:19:14.495" v="5537" actId="165"/>
          <ac:cxnSpMkLst>
            <pc:docMk/>
            <pc:sldMk cId="3397683089" sldId="515"/>
            <ac:cxnSpMk id="8" creationId="{3D0EADD5-AC52-30B9-5AEB-14CEF2A3722E}"/>
          </ac:cxnSpMkLst>
        </pc:cxnChg>
      </pc:sldChg>
      <pc:sldChg chg="addSp delSp modSp add mod chgLayout modNotesTx">
        <pc:chgData name="Li, Xiao" userId="bbc4f2c7-f57e-44b6-8133-52bad6aa9609" providerId="ADAL" clId="{8ED8E9BA-5F76-2541-933A-FCE35475A305}" dt="2022-09-02T08:01:27.446" v="5993" actId="1076"/>
        <pc:sldMkLst>
          <pc:docMk/>
          <pc:sldMk cId="101681934" sldId="516"/>
        </pc:sldMkLst>
        <pc:spChg chg="add mod ord">
          <ac:chgData name="Li, Xiao" userId="bbc4f2c7-f57e-44b6-8133-52bad6aa9609" providerId="ADAL" clId="{8ED8E9BA-5F76-2541-933A-FCE35475A305}" dt="2022-09-01T23:25:46.613" v="5636" actId="2711"/>
          <ac:spMkLst>
            <pc:docMk/>
            <pc:sldMk cId="101681934" sldId="516"/>
            <ac:spMk id="2" creationId="{9FBC3E31-516E-20AB-CFC9-C234896AFDAE}"/>
          </ac:spMkLst>
        </pc:spChg>
        <pc:spChg chg="add del mod">
          <ac:chgData name="Li, Xiao" userId="bbc4f2c7-f57e-44b6-8133-52bad6aa9609" providerId="ADAL" clId="{8ED8E9BA-5F76-2541-933A-FCE35475A305}" dt="2022-09-01T23:24:06.134" v="5608" actId="478"/>
          <ac:spMkLst>
            <pc:docMk/>
            <pc:sldMk cId="101681934" sldId="516"/>
            <ac:spMk id="3" creationId="{4A8AF235-16C9-5838-5F82-DC2D91B322A9}"/>
          </ac:spMkLst>
        </pc:spChg>
        <pc:spChg chg="add mod">
          <ac:chgData name="Li, Xiao" userId="bbc4f2c7-f57e-44b6-8133-52bad6aa9609" providerId="ADAL" clId="{8ED8E9BA-5F76-2541-933A-FCE35475A305}" dt="2022-09-01T23:25:05.931" v="5629" actId="1076"/>
          <ac:spMkLst>
            <pc:docMk/>
            <pc:sldMk cId="101681934" sldId="516"/>
            <ac:spMk id="4" creationId="{9913C2E6-5EAC-6AD9-7340-C3C2C1F744F0}"/>
          </ac:spMkLst>
        </pc:spChg>
        <pc:spChg chg="mod ord">
          <ac:chgData name="Li, Xiao" userId="bbc4f2c7-f57e-44b6-8133-52bad6aa9609" providerId="ADAL" clId="{8ED8E9BA-5F76-2541-933A-FCE35475A305}" dt="2022-09-01T23:22:23.559" v="5559" actId="700"/>
          <ac:spMkLst>
            <pc:docMk/>
            <pc:sldMk cId="101681934" sldId="516"/>
            <ac:spMk id="5" creationId="{42B14DA6-57E5-13C2-337C-863A0BFD96DF}"/>
          </ac:spMkLst>
        </pc:spChg>
        <pc:spChg chg="add mod">
          <ac:chgData name="Li, Xiao" userId="bbc4f2c7-f57e-44b6-8133-52bad6aa9609" providerId="ADAL" clId="{8ED8E9BA-5F76-2541-933A-FCE35475A305}" dt="2022-09-02T08:01:27.446" v="5993" actId="1076"/>
          <ac:spMkLst>
            <pc:docMk/>
            <pc:sldMk cId="101681934" sldId="516"/>
            <ac:spMk id="6" creationId="{FECE0B6B-13F0-8DC7-F15C-58B3A3E097CF}"/>
          </ac:spMkLst>
        </pc:spChg>
        <pc:spChg chg="del">
          <ac:chgData name="Li, Xiao" userId="bbc4f2c7-f57e-44b6-8133-52bad6aa9609" providerId="ADAL" clId="{8ED8E9BA-5F76-2541-933A-FCE35475A305}" dt="2022-09-01T23:22:11.248" v="5558" actId="478"/>
          <ac:spMkLst>
            <pc:docMk/>
            <pc:sldMk cId="101681934" sldId="516"/>
            <ac:spMk id="14" creationId="{B1E5C0AA-8461-4441-7AD5-9E7B0EB9C3DC}"/>
          </ac:spMkLst>
        </pc:spChg>
        <pc:spChg chg="del">
          <ac:chgData name="Li, Xiao" userId="bbc4f2c7-f57e-44b6-8133-52bad6aa9609" providerId="ADAL" clId="{8ED8E9BA-5F76-2541-933A-FCE35475A305}" dt="2022-09-01T23:22:11.248" v="5558" actId="478"/>
          <ac:spMkLst>
            <pc:docMk/>
            <pc:sldMk cId="101681934" sldId="516"/>
            <ac:spMk id="15" creationId="{A22AB5E9-54D0-AC35-2266-49CDFDF8E9B7}"/>
          </ac:spMkLst>
        </pc:spChg>
        <pc:spChg chg="del">
          <ac:chgData name="Li, Xiao" userId="bbc4f2c7-f57e-44b6-8133-52bad6aa9609" providerId="ADAL" clId="{8ED8E9BA-5F76-2541-933A-FCE35475A305}" dt="2022-09-01T23:22:11.248" v="5558" actId="478"/>
          <ac:spMkLst>
            <pc:docMk/>
            <pc:sldMk cId="101681934" sldId="516"/>
            <ac:spMk id="16" creationId="{7D75AE2E-C49D-B197-D479-5558417B2F7D}"/>
          </ac:spMkLst>
        </pc:spChg>
        <pc:spChg chg="del">
          <ac:chgData name="Li, Xiao" userId="bbc4f2c7-f57e-44b6-8133-52bad6aa9609" providerId="ADAL" clId="{8ED8E9BA-5F76-2541-933A-FCE35475A305}" dt="2022-09-01T23:22:11.248" v="5558" actId="478"/>
          <ac:spMkLst>
            <pc:docMk/>
            <pc:sldMk cId="101681934" sldId="516"/>
            <ac:spMk id="18" creationId="{49DF5D78-D84B-6E59-3E49-7E489106700E}"/>
          </ac:spMkLst>
        </pc:spChg>
        <pc:spChg chg="del">
          <ac:chgData name="Li, Xiao" userId="bbc4f2c7-f57e-44b6-8133-52bad6aa9609" providerId="ADAL" clId="{8ED8E9BA-5F76-2541-933A-FCE35475A305}" dt="2022-09-01T23:22:07.154" v="5557" actId="478"/>
          <ac:spMkLst>
            <pc:docMk/>
            <pc:sldMk cId="101681934" sldId="516"/>
            <ac:spMk id="19" creationId="{438B2738-B32B-A28B-53CF-1838726AA5CA}"/>
          </ac:spMkLst>
        </pc:spChg>
        <pc:picChg chg="del">
          <ac:chgData name="Li, Xiao" userId="bbc4f2c7-f57e-44b6-8133-52bad6aa9609" providerId="ADAL" clId="{8ED8E9BA-5F76-2541-933A-FCE35475A305}" dt="2022-09-01T23:22:11.248" v="5558" actId="478"/>
          <ac:picMkLst>
            <pc:docMk/>
            <pc:sldMk cId="101681934" sldId="516"/>
            <ac:picMk id="1026" creationId="{21E82AE9-BBDF-B2B4-9647-A279216A6ED3}"/>
          </ac:picMkLst>
        </pc:picChg>
        <pc:picChg chg="del">
          <ac:chgData name="Li, Xiao" userId="bbc4f2c7-f57e-44b6-8133-52bad6aa9609" providerId="ADAL" clId="{8ED8E9BA-5F76-2541-933A-FCE35475A305}" dt="2022-09-01T23:22:11.248" v="5558" actId="478"/>
          <ac:picMkLst>
            <pc:docMk/>
            <pc:sldMk cId="101681934" sldId="516"/>
            <ac:picMk id="1028" creationId="{2490A3B2-F445-1C47-3D9E-272B8EDDCE7F}"/>
          </ac:picMkLst>
        </pc:picChg>
        <pc:picChg chg="add del mod">
          <ac:chgData name="Li, Xiao" userId="bbc4f2c7-f57e-44b6-8133-52bad6aa9609" providerId="ADAL" clId="{8ED8E9BA-5F76-2541-933A-FCE35475A305}" dt="2022-09-01T23:24:52.237" v="5612" actId="478"/>
          <ac:picMkLst>
            <pc:docMk/>
            <pc:sldMk cId="101681934" sldId="516"/>
            <ac:picMk id="2050" creationId="{93E82ECF-DABE-8148-B09A-BEA57070FD26}"/>
          </ac:picMkLst>
        </pc:picChg>
        <pc:cxnChg chg="del">
          <ac:chgData name="Li, Xiao" userId="bbc4f2c7-f57e-44b6-8133-52bad6aa9609" providerId="ADAL" clId="{8ED8E9BA-5F76-2541-933A-FCE35475A305}" dt="2022-09-01T23:22:11.248" v="5558" actId="478"/>
          <ac:cxnSpMkLst>
            <pc:docMk/>
            <pc:sldMk cId="101681934" sldId="516"/>
            <ac:cxnSpMk id="8" creationId="{3D0EADD5-AC52-30B9-5AEB-14CEF2A3722E}"/>
          </ac:cxnSpMkLst>
        </pc:cxnChg>
      </pc:sldChg>
      <pc:sldChg chg="addSp delSp modSp new mod ord modClrScheme chgLayout modNotesTx">
        <pc:chgData name="Li, Xiao" userId="bbc4f2c7-f57e-44b6-8133-52bad6aa9609" providerId="ADAL" clId="{8ED8E9BA-5F76-2541-933A-FCE35475A305}" dt="2022-09-02T08:01:54.585" v="5994" actId="20578"/>
        <pc:sldMkLst>
          <pc:docMk/>
          <pc:sldMk cId="1638620738" sldId="517"/>
        </pc:sldMkLst>
        <pc:spChg chg="del mod ord">
          <ac:chgData name="Li, Xiao" userId="bbc4f2c7-f57e-44b6-8133-52bad6aa9609" providerId="ADAL" clId="{8ED8E9BA-5F76-2541-933A-FCE35475A305}" dt="2022-09-02T07:46:25.148" v="5639" actId="700"/>
          <ac:spMkLst>
            <pc:docMk/>
            <pc:sldMk cId="1638620738" sldId="517"/>
            <ac:spMk id="2" creationId="{8C2158CB-FA61-83B3-A80D-887E65ACD41D}"/>
          </ac:spMkLst>
        </pc:spChg>
        <pc:spChg chg="del">
          <ac:chgData name="Li, Xiao" userId="bbc4f2c7-f57e-44b6-8133-52bad6aa9609" providerId="ADAL" clId="{8ED8E9BA-5F76-2541-933A-FCE35475A305}" dt="2022-09-02T07:46:25.148" v="5639" actId="700"/>
          <ac:spMkLst>
            <pc:docMk/>
            <pc:sldMk cId="1638620738" sldId="517"/>
            <ac:spMk id="3" creationId="{9319F7B7-F0D2-44FB-624A-3E10C10DDEB7}"/>
          </ac:spMkLst>
        </pc:spChg>
        <pc:spChg chg="del mod ord">
          <ac:chgData name="Li, Xiao" userId="bbc4f2c7-f57e-44b6-8133-52bad6aa9609" providerId="ADAL" clId="{8ED8E9BA-5F76-2541-933A-FCE35475A305}" dt="2022-09-02T07:46:25.148" v="5639" actId="700"/>
          <ac:spMkLst>
            <pc:docMk/>
            <pc:sldMk cId="1638620738" sldId="517"/>
            <ac:spMk id="4" creationId="{12C67E3C-38AB-73AF-A9C1-3AEA19070766}"/>
          </ac:spMkLst>
        </pc:spChg>
        <pc:spChg chg="add mod ord">
          <ac:chgData name="Li, Xiao" userId="bbc4f2c7-f57e-44b6-8133-52bad6aa9609" providerId="ADAL" clId="{8ED8E9BA-5F76-2541-933A-FCE35475A305}" dt="2022-09-02T07:51:32.264" v="5661" actId="20577"/>
          <ac:spMkLst>
            <pc:docMk/>
            <pc:sldMk cId="1638620738" sldId="517"/>
            <ac:spMk id="5" creationId="{B1103D60-131B-3BD5-DB8C-806968A6C7BA}"/>
          </ac:spMkLst>
        </pc:spChg>
        <pc:spChg chg="add del mod ord">
          <ac:chgData name="Li, Xiao" userId="bbc4f2c7-f57e-44b6-8133-52bad6aa9609" providerId="ADAL" clId="{8ED8E9BA-5F76-2541-933A-FCE35475A305}" dt="2022-09-02T07:46:54.170" v="5647" actId="478"/>
          <ac:spMkLst>
            <pc:docMk/>
            <pc:sldMk cId="1638620738" sldId="517"/>
            <ac:spMk id="6" creationId="{E2514A0F-4589-7F5C-D528-83C595BCBD80}"/>
          </ac:spMkLst>
        </pc:spChg>
        <pc:spChg chg="add mod">
          <ac:chgData name="Li, Xiao" userId="bbc4f2c7-f57e-44b6-8133-52bad6aa9609" providerId="ADAL" clId="{8ED8E9BA-5F76-2541-933A-FCE35475A305}" dt="2022-09-02T07:47:33.518" v="5653" actId="20577"/>
          <ac:spMkLst>
            <pc:docMk/>
            <pc:sldMk cId="1638620738" sldId="517"/>
            <ac:spMk id="8" creationId="{4379E838-04D2-98DA-31D7-8EDFB8D77315}"/>
          </ac:spMkLst>
        </pc:spChg>
        <pc:picChg chg="add mod">
          <ac:chgData name="Li, Xiao" userId="bbc4f2c7-f57e-44b6-8133-52bad6aa9609" providerId="ADAL" clId="{8ED8E9BA-5F76-2541-933A-FCE35475A305}" dt="2022-09-02T07:47:16.058" v="5650" actId="1076"/>
          <ac:picMkLst>
            <pc:docMk/>
            <pc:sldMk cId="1638620738" sldId="517"/>
            <ac:picMk id="7" creationId="{5DCE87DE-08C9-40B7-5C8C-78E4AF00A12F}"/>
          </ac:picMkLst>
        </pc:picChg>
      </pc:sldChg>
      <pc:sldChg chg="addSp delSp modSp add mod modNotesTx">
        <pc:chgData name="Li, Xiao" userId="bbc4f2c7-f57e-44b6-8133-52bad6aa9609" providerId="ADAL" clId="{8ED8E9BA-5F76-2541-933A-FCE35475A305}" dt="2022-09-02T16:18:13.356" v="9693" actId="20577"/>
        <pc:sldMkLst>
          <pc:docMk/>
          <pc:sldMk cId="3702030088" sldId="518"/>
        </pc:sldMkLst>
        <pc:spChg chg="add mod">
          <ac:chgData name="Li, Xiao" userId="bbc4f2c7-f57e-44b6-8133-52bad6aa9609" providerId="ADAL" clId="{8ED8E9BA-5F76-2541-933A-FCE35475A305}" dt="2022-09-02T16:17:38.424" v="9685" actId="14100"/>
          <ac:spMkLst>
            <pc:docMk/>
            <pc:sldMk cId="3702030088" sldId="518"/>
            <ac:spMk id="2" creationId="{50582395-0EE5-F89B-79B0-118D8AB184DD}"/>
          </ac:spMkLst>
        </pc:spChg>
        <pc:spChg chg="add del">
          <ac:chgData name="Li, Xiao" userId="bbc4f2c7-f57e-44b6-8133-52bad6aa9609" providerId="ADAL" clId="{8ED8E9BA-5F76-2541-933A-FCE35475A305}" dt="2022-09-02T12:27:55.735" v="6892" actId="22"/>
          <ac:spMkLst>
            <pc:docMk/>
            <pc:sldMk cId="3702030088" sldId="518"/>
            <ac:spMk id="4" creationId="{5E8589DC-9288-3F25-7736-3DBA82B3BE94}"/>
          </ac:spMkLst>
        </pc:spChg>
        <pc:spChg chg="mod">
          <ac:chgData name="Li, Xiao" userId="bbc4f2c7-f57e-44b6-8133-52bad6aa9609" providerId="ADAL" clId="{8ED8E9BA-5F76-2541-933A-FCE35475A305}" dt="2022-09-02T11:49:34.932" v="6798" actId="20577"/>
          <ac:spMkLst>
            <pc:docMk/>
            <pc:sldMk cId="3702030088" sldId="518"/>
            <ac:spMk id="5" creationId="{CF4E1D89-EFAB-B0EE-9328-91B1DA2BAD5F}"/>
          </ac:spMkLst>
        </pc:spChg>
        <pc:spChg chg="mod">
          <ac:chgData name="Li, Xiao" userId="bbc4f2c7-f57e-44b6-8133-52bad6aa9609" providerId="ADAL" clId="{8ED8E9BA-5F76-2541-933A-FCE35475A305}" dt="2022-09-02T13:00:17.238" v="7059" actId="207"/>
          <ac:spMkLst>
            <pc:docMk/>
            <pc:sldMk cId="3702030088" sldId="518"/>
            <ac:spMk id="6" creationId="{BE1716AB-E3E7-154F-83F7-5F41C88DBA23}"/>
          </ac:spMkLst>
        </pc:spChg>
      </pc:sldChg>
      <pc:sldChg chg="addSp delSp modSp new mod ord modNotesTx">
        <pc:chgData name="Li, Xiao" userId="bbc4f2c7-f57e-44b6-8133-52bad6aa9609" providerId="ADAL" clId="{8ED8E9BA-5F76-2541-933A-FCE35475A305}" dt="2022-09-02T11:01:05.089" v="6772" actId="20577"/>
        <pc:sldMkLst>
          <pc:docMk/>
          <pc:sldMk cId="152466738" sldId="519"/>
        </pc:sldMkLst>
        <pc:spChg chg="del">
          <ac:chgData name="Li, Xiao" userId="bbc4f2c7-f57e-44b6-8133-52bad6aa9609" providerId="ADAL" clId="{8ED8E9BA-5F76-2541-933A-FCE35475A305}" dt="2022-09-02T10:34:37.838" v="6075" actId="478"/>
          <ac:spMkLst>
            <pc:docMk/>
            <pc:sldMk cId="152466738" sldId="519"/>
            <ac:spMk id="2" creationId="{304BBA30-3ED8-281E-F4A0-FF7F4AA6C64A}"/>
          </ac:spMkLst>
        </pc:spChg>
        <pc:spChg chg="del">
          <ac:chgData name="Li, Xiao" userId="bbc4f2c7-f57e-44b6-8133-52bad6aa9609" providerId="ADAL" clId="{8ED8E9BA-5F76-2541-933A-FCE35475A305}" dt="2022-09-02T10:34:37.838" v="6075" actId="478"/>
          <ac:spMkLst>
            <pc:docMk/>
            <pc:sldMk cId="152466738" sldId="519"/>
            <ac:spMk id="3" creationId="{73128DDF-46F9-74BB-21F4-C08047A5E154}"/>
          </ac:spMkLst>
        </pc:spChg>
        <pc:spChg chg="mod">
          <ac:chgData name="Li, Xiao" userId="bbc4f2c7-f57e-44b6-8133-52bad6aa9609" providerId="ADAL" clId="{8ED8E9BA-5F76-2541-933A-FCE35475A305}" dt="2022-09-02T10:54:28.145" v="6292"/>
          <ac:spMkLst>
            <pc:docMk/>
            <pc:sldMk cId="152466738" sldId="519"/>
            <ac:spMk id="4" creationId="{B76DBF94-BED0-097A-59BC-02C41E034FF7}"/>
          </ac:spMkLst>
        </pc:spChg>
        <pc:spChg chg="add mod topLvl">
          <ac:chgData name="Li, Xiao" userId="bbc4f2c7-f57e-44b6-8133-52bad6aa9609" providerId="ADAL" clId="{8ED8E9BA-5F76-2541-933A-FCE35475A305}" dt="2022-09-02T10:46:49.280" v="6246" actId="1076"/>
          <ac:spMkLst>
            <pc:docMk/>
            <pc:sldMk cId="152466738" sldId="519"/>
            <ac:spMk id="7" creationId="{1413B94E-9730-40CE-0C1C-39C0789AE105}"/>
          </ac:spMkLst>
        </pc:spChg>
        <pc:spChg chg="add del mod">
          <ac:chgData name="Li, Xiao" userId="bbc4f2c7-f57e-44b6-8133-52bad6aa9609" providerId="ADAL" clId="{8ED8E9BA-5F76-2541-933A-FCE35475A305}" dt="2022-09-02T10:38:38.231" v="6116" actId="478"/>
          <ac:spMkLst>
            <pc:docMk/>
            <pc:sldMk cId="152466738" sldId="519"/>
            <ac:spMk id="8" creationId="{86FCD19B-20F3-B9B4-D428-AEB76F9C526F}"/>
          </ac:spMkLst>
        </pc:spChg>
        <pc:spChg chg="add del mod">
          <ac:chgData name="Li, Xiao" userId="bbc4f2c7-f57e-44b6-8133-52bad6aa9609" providerId="ADAL" clId="{8ED8E9BA-5F76-2541-933A-FCE35475A305}" dt="2022-09-02T10:38:38.986" v="6117" actId="478"/>
          <ac:spMkLst>
            <pc:docMk/>
            <pc:sldMk cId="152466738" sldId="519"/>
            <ac:spMk id="9" creationId="{ECD34529-6E31-5094-58D9-350D85E7CFCD}"/>
          </ac:spMkLst>
        </pc:spChg>
        <pc:spChg chg="add mod topLvl">
          <ac:chgData name="Li, Xiao" userId="bbc4f2c7-f57e-44b6-8133-52bad6aa9609" providerId="ADAL" clId="{8ED8E9BA-5F76-2541-933A-FCE35475A305}" dt="2022-09-02T10:46:49.280" v="6246" actId="1076"/>
          <ac:spMkLst>
            <pc:docMk/>
            <pc:sldMk cId="152466738" sldId="519"/>
            <ac:spMk id="10" creationId="{96969A2A-F99D-BF7F-EEB8-97B8FBE327A7}"/>
          </ac:spMkLst>
        </pc:spChg>
        <pc:spChg chg="add mod topLvl">
          <ac:chgData name="Li, Xiao" userId="bbc4f2c7-f57e-44b6-8133-52bad6aa9609" providerId="ADAL" clId="{8ED8E9BA-5F76-2541-933A-FCE35475A305}" dt="2022-09-02T10:46:49.280" v="6246" actId="1076"/>
          <ac:spMkLst>
            <pc:docMk/>
            <pc:sldMk cId="152466738" sldId="519"/>
            <ac:spMk id="11" creationId="{EA445319-AD29-21CB-36C0-82B874C769BA}"/>
          </ac:spMkLst>
        </pc:spChg>
        <pc:spChg chg="add del mod">
          <ac:chgData name="Li, Xiao" userId="bbc4f2c7-f57e-44b6-8133-52bad6aa9609" providerId="ADAL" clId="{8ED8E9BA-5F76-2541-933A-FCE35475A305}" dt="2022-09-02T10:38:48.730" v="6119" actId="478"/>
          <ac:spMkLst>
            <pc:docMk/>
            <pc:sldMk cId="152466738" sldId="519"/>
            <ac:spMk id="12" creationId="{3E30ACA7-C449-743A-CA4B-53FF44A04E03}"/>
          </ac:spMkLst>
        </pc:spChg>
        <pc:spChg chg="add del mod">
          <ac:chgData name="Li, Xiao" userId="bbc4f2c7-f57e-44b6-8133-52bad6aa9609" providerId="ADAL" clId="{8ED8E9BA-5F76-2541-933A-FCE35475A305}" dt="2022-09-02T10:38:49.360" v="6120" actId="478"/>
          <ac:spMkLst>
            <pc:docMk/>
            <pc:sldMk cId="152466738" sldId="519"/>
            <ac:spMk id="13" creationId="{A8C5AE75-77A8-CAED-EE97-0731435C6148}"/>
          </ac:spMkLst>
        </pc:spChg>
        <pc:spChg chg="add mod topLvl">
          <ac:chgData name="Li, Xiao" userId="bbc4f2c7-f57e-44b6-8133-52bad6aa9609" providerId="ADAL" clId="{8ED8E9BA-5F76-2541-933A-FCE35475A305}" dt="2022-09-02T10:46:49.280" v="6246" actId="1076"/>
          <ac:spMkLst>
            <pc:docMk/>
            <pc:sldMk cId="152466738" sldId="519"/>
            <ac:spMk id="14" creationId="{71549FD0-569E-0B5C-E888-2024EA9F4189}"/>
          </ac:spMkLst>
        </pc:spChg>
        <pc:spChg chg="add mod topLvl">
          <ac:chgData name="Li, Xiao" userId="bbc4f2c7-f57e-44b6-8133-52bad6aa9609" providerId="ADAL" clId="{8ED8E9BA-5F76-2541-933A-FCE35475A305}" dt="2022-09-02T10:46:49.280" v="6246" actId="1076"/>
          <ac:spMkLst>
            <pc:docMk/>
            <pc:sldMk cId="152466738" sldId="519"/>
            <ac:spMk id="15" creationId="{912F9AF6-7180-D5D1-E475-467CF2EE9A07}"/>
          </ac:spMkLst>
        </pc:spChg>
        <pc:spChg chg="add mod topLvl">
          <ac:chgData name="Li, Xiao" userId="bbc4f2c7-f57e-44b6-8133-52bad6aa9609" providerId="ADAL" clId="{8ED8E9BA-5F76-2541-933A-FCE35475A305}" dt="2022-09-02T10:46:49.280" v="6246" actId="1076"/>
          <ac:spMkLst>
            <pc:docMk/>
            <pc:sldMk cId="152466738" sldId="519"/>
            <ac:spMk id="16" creationId="{2A7D5CE4-7B72-83AB-9AB9-EB2BA0DA04EC}"/>
          </ac:spMkLst>
        </pc:spChg>
        <pc:spChg chg="add mod topLvl">
          <ac:chgData name="Li, Xiao" userId="bbc4f2c7-f57e-44b6-8133-52bad6aa9609" providerId="ADAL" clId="{8ED8E9BA-5F76-2541-933A-FCE35475A305}" dt="2022-09-02T10:46:49.280" v="6246" actId="1076"/>
          <ac:spMkLst>
            <pc:docMk/>
            <pc:sldMk cId="152466738" sldId="519"/>
            <ac:spMk id="17" creationId="{E5E56E89-BABB-66B0-5855-3F16C6FE1292}"/>
          </ac:spMkLst>
        </pc:spChg>
        <pc:spChg chg="add mod topLvl">
          <ac:chgData name="Li, Xiao" userId="bbc4f2c7-f57e-44b6-8133-52bad6aa9609" providerId="ADAL" clId="{8ED8E9BA-5F76-2541-933A-FCE35475A305}" dt="2022-09-02T10:46:49.280" v="6246" actId="1076"/>
          <ac:spMkLst>
            <pc:docMk/>
            <pc:sldMk cId="152466738" sldId="519"/>
            <ac:spMk id="18" creationId="{4549BDD1-2968-C3FF-8F12-441899E15A8A}"/>
          </ac:spMkLst>
        </pc:spChg>
        <pc:spChg chg="add del mod">
          <ac:chgData name="Li, Xiao" userId="bbc4f2c7-f57e-44b6-8133-52bad6aa9609" providerId="ADAL" clId="{8ED8E9BA-5F76-2541-933A-FCE35475A305}" dt="2022-09-02T10:38:58.549" v="6122" actId="478"/>
          <ac:spMkLst>
            <pc:docMk/>
            <pc:sldMk cId="152466738" sldId="519"/>
            <ac:spMk id="19" creationId="{7A852996-0125-061A-516A-D615726D33C8}"/>
          </ac:spMkLst>
        </pc:spChg>
        <pc:spChg chg="add del mod">
          <ac:chgData name="Li, Xiao" userId="bbc4f2c7-f57e-44b6-8133-52bad6aa9609" providerId="ADAL" clId="{8ED8E9BA-5F76-2541-933A-FCE35475A305}" dt="2022-09-02T10:38:58.549" v="6122" actId="478"/>
          <ac:spMkLst>
            <pc:docMk/>
            <pc:sldMk cId="152466738" sldId="519"/>
            <ac:spMk id="20" creationId="{B392FDCA-03D0-6014-9400-97F9C3002155}"/>
          </ac:spMkLst>
        </pc:spChg>
        <pc:spChg chg="add del mod">
          <ac:chgData name="Li, Xiao" userId="bbc4f2c7-f57e-44b6-8133-52bad6aa9609" providerId="ADAL" clId="{8ED8E9BA-5F76-2541-933A-FCE35475A305}" dt="2022-09-02T10:38:58.549" v="6122" actId="478"/>
          <ac:spMkLst>
            <pc:docMk/>
            <pc:sldMk cId="152466738" sldId="519"/>
            <ac:spMk id="21" creationId="{8B19BACB-A621-710C-92D7-3B8A522CCE96}"/>
          </ac:spMkLst>
        </pc:spChg>
        <pc:spChg chg="add del mod">
          <ac:chgData name="Li, Xiao" userId="bbc4f2c7-f57e-44b6-8133-52bad6aa9609" providerId="ADAL" clId="{8ED8E9BA-5F76-2541-933A-FCE35475A305}" dt="2022-09-02T10:38:58.549" v="6122" actId="478"/>
          <ac:spMkLst>
            <pc:docMk/>
            <pc:sldMk cId="152466738" sldId="519"/>
            <ac:spMk id="22" creationId="{B6D3BC01-09B6-0F6D-584B-7813992D08EE}"/>
          </ac:spMkLst>
        </pc:spChg>
        <pc:spChg chg="add del mod">
          <ac:chgData name="Li, Xiao" userId="bbc4f2c7-f57e-44b6-8133-52bad6aa9609" providerId="ADAL" clId="{8ED8E9BA-5F76-2541-933A-FCE35475A305}" dt="2022-09-02T10:38:58.549" v="6122" actId="478"/>
          <ac:spMkLst>
            <pc:docMk/>
            <pc:sldMk cId="152466738" sldId="519"/>
            <ac:spMk id="23" creationId="{56F7219A-5803-EDF2-5401-1D742E23412D}"/>
          </ac:spMkLst>
        </pc:spChg>
        <pc:spChg chg="add del mod">
          <ac:chgData name="Li, Xiao" userId="bbc4f2c7-f57e-44b6-8133-52bad6aa9609" providerId="ADAL" clId="{8ED8E9BA-5F76-2541-933A-FCE35475A305}" dt="2022-09-02T10:38:58.549" v="6122" actId="478"/>
          <ac:spMkLst>
            <pc:docMk/>
            <pc:sldMk cId="152466738" sldId="519"/>
            <ac:spMk id="24" creationId="{FF00A1FF-E828-41F0-FF9E-EB95E43CD59A}"/>
          </ac:spMkLst>
        </pc:spChg>
        <pc:spChg chg="add del mod">
          <ac:chgData name="Li, Xiao" userId="bbc4f2c7-f57e-44b6-8133-52bad6aa9609" providerId="ADAL" clId="{8ED8E9BA-5F76-2541-933A-FCE35475A305}" dt="2022-09-02T10:38:58.549" v="6122" actId="478"/>
          <ac:spMkLst>
            <pc:docMk/>
            <pc:sldMk cId="152466738" sldId="519"/>
            <ac:spMk id="25" creationId="{570D4011-F338-57A0-F098-0293157DF9AC}"/>
          </ac:spMkLst>
        </pc:spChg>
        <pc:spChg chg="add del mod">
          <ac:chgData name="Li, Xiao" userId="bbc4f2c7-f57e-44b6-8133-52bad6aa9609" providerId="ADAL" clId="{8ED8E9BA-5F76-2541-933A-FCE35475A305}" dt="2022-09-02T10:38:58.549" v="6122" actId="478"/>
          <ac:spMkLst>
            <pc:docMk/>
            <pc:sldMk cId="152466738" sldId="519"/>
            <ac:spMk id="26" creationId="{6600D166-A1B8-CC97-FB85-3537102ADFDD}"/>
          </ac:spMkLst>
        </pc:spChg>
        <pc:spChg chg="add del mod">
          <ac:chgData name="Li, Xiao" userId="bbc4f2c7-f57e-44b6-8133-52bad6aa9609" providerId="ADAL" clId="{8ED8E9BA-5F76-2541-933A-FCE35475A305}" dt="2022-09-02T10:38:58.549" v="6122" actId="478"/>
          <ac:spMkLst>
            <pc:docMk/>
            <pc:sldMk cId="152466738" sldId="519"/>
            <ac:spMk id="27" creationId="{FA5059CE-5CD3-A4C8-F1EE-0F381FEF8C80}"/>
          </ac:spMkLst>
        </pc:spChg>
        <pc:spChg chg="add del mod">
          <ac:chgData name="Li, Xiao" userId="bbc4f2c7-f57e-44b6-8133-52bad6aa9609" providerId="ADAL" clId="{8ED8E9BA-5F76-2541-933A-FCE35475A305}" dt="2022-09-02T10:38:58.549" v="6122" actId="478"/>
          <ac:spMkLst>
            <pc:docMk/>
            <pc:sldMk cId="152466738" sldId="519"/>
            <ac:spMk id="28" creationId="{8A60193F-ADA9-0C37-A4B7-A0A3DD422700}"/>
          </ac:spMkLst>
        </pc:spChg>
        <pc:spChg chg="add del mod">
          <ac:chgData name="Li, Xiao" userId="bbc4f2c7-f57e-44b6-8133-52bad6aa9609" providerId="ADAL" clId="{8ED8E9BA-5F76-2541-933A-FCE35475A305}" dt="2022-09-02T10:38:58.549" v="6122" actId="478"/>
          <ac:spMkLst>
            <pc:docMk/>
            <pc:sldMk cId="152466738" sldId="519"/>
            <ac:spMk id="29" creationId="{92448837-E2C9-2043-9A30-24C54360726F}"/>
          </ac:spMkLst>
        </pc:spChg>
        <pc:spChg chg="add del mod">
          <ac:chgData name="Li, Xiao" userId="bbc4f2c7-f57e-44b6-8133-52bad6aa9609" providerId="ADAL" clId="{8ED8E9BA-5F76-2541-933A-FCE35475A305}" dt="2022-09-02T10:38:58.549" v="6122" actId="478"/>
          <ac:spMkLst>
            <pc:docMk/>
            <pc:sldMk cId="152466738" sldId="519"/>
            <ac:spMk id="30" creationId="{30955AF6-91D4-6518-4BC2-712B4736588C}"/>
          </ac:spMkLst>
        </pc:spChg>
        <pc:spChg chg="add del mod">
          <ac:chgData name="Li, Xiao" userId="bbc4f2c7-f57e-44b6-8133-52bad6aa9609" providerId="ADAL" clId="{8ED8E9BA-5F76-2541-933A-FCE35475A305}" dt="2022-09-02T10:38:58.549" v="6122" actId="478"/>
          <ac:spMkLst>
            <pc:docMk/>
            <pc:sldMk cId="152466738" sldId="519"/>
            <ac:spMk id="31" creationId="{CBA83FB9-6936-6AE9-808F-879C184C828C}"/>
          </ac:spMkLst>
        </pc:spChg>
        <pc:spChg chg="add del mod">
          <ac:chgData name="Li, Xiao" userId="bbc4f2c7-f57e-44b6-8133-52bad6aa9609" providerId="ADAL" clId="{8ED8E9BA-5F76-2541-933A-FCE35475A305}" dt="2022-09-02T10:37:45.195" v="6113" actId="478"/>
          <ac:spMkLst>
            <pc:docMk/>
            <pc:sldMk cId="152466738" sldId="519"/>
            <ac:spMk id="32" creationId="{79F9980D-6C3A-45C7-7CBA-5DF2A835C391}"/>
          </ac:spMkLst>
        </pc:spChg>
        <pc:spChg chg="add del mod">
          <ac:chgData name="Li, Xiao" userId="bbc4f2c7-f57e-44b6-8133-52bad6aa9609" providerId="ADAL" clId="{8ED8E9BA-5F76-2541-933A-FCE35475A305}" dt="2022-09-02T10:37:45.877" v="6114" actId="478"/>
          <ac:spMkLst>
            <pc:docMk/>
            <pc:sldMk cId="152466738" sldId="519"/>
            <ac:spMk id="33" creationId="{F6EF0E4E-D1D5-7BC7-F63C-4400FC2A9F39}"/>
          </ac:spMkLst>
        </pc:spChg>
        <pc:spChg chg="add del mod">
          <ac:chgData name="Li, Xiao" userId="bbc4f2c7-f57e-44b6-8133-52bad6aa9609" providerId="ADAL" clId="{8ED8E9BA-5F76-2541-933A-FCE35475A305}" dt="2022-09-02T10:38:58.549" v="6122" actId="478"/>
          <ac:spMkLst>
            <pc:docMk/>
            <pc:sldMk cId="152466738" sldId="519"/>
            <ac:spMk id="34" creationId="{5211287E-02C1-FA3B-375D-B06274C8CF86}"/>
          </ac:spMkLst>
        </pc:spChg>
        <pc:spChg chg="add mod topLvl">
          <ac:chgData name="Li, Xiao" userId="bbc4f2c7-f57e-44b6-8133-52bad6aa9609" providerId="ADAL" clId="{8ED8E9BA-5F76-2541-933A-FCE35475A305}" dt="2022-09-02T10:46:49.280" v="6246" actId="1076"/>
          <ac:spMkLst>
            <pc:docMk/>
            <pc:sldMk cId="152466738" sldId="519"/>
            <ac:spMk id="35" creationId="{BB6A1A9A-F72C-73F7-8CEB-00D50B167906}"/>
          </ac:spMkLst>
        </pc:spChg>
        <pc:spChg chg="add mod topLvl">
          <ac:chgData name="Li, Xiao" userId="bbc4f2c7-f57e-44b6-8133-52bad6aa9609" providerId="ADAL" clId="{8ED8E9BA-5F76-2541-933A-FCE35475A305}" dt="2022-09-02T10:46:49.280" v="6246" actId="1076"/>
          <ac:spMkLst>
            <pc:docMk/>
            <pc:sldMk cId="152466738" sldId="519"/>
            <ac:spMk id="36" creationId="{67454779-FAA8-FC99-2A32-7DAA4EABEB6D}"/>
          </ac:spMkLst>
        </pc:spChg>
        <pc:spChg chg="add mod topLvl">
          <ac:chgData name="Li, Xiao" userId="bbc4f2c7-f57e-44b6-8133-52bad6aa9609" providerId="ADAL" clId="{8ED8E9BA-5F76-2541-933A-FCE35475A305}" dt="2022-09-02T10:46:49.280" v="6246" actId="1076"/>
          <ac:spMkLst>
            <pc:docMk/>
            <pc:sldMk cId="152466738" sldId="519"/>
            <ac:spMk id="37" creationId="{4FAC0568-50CD-7E1A-C989-A436EB6DE743}"/>
          </ac:spMkLst>
        </pc:spChg>
        <pc:spChg chg="add mod topLvl">
          <ac:chgData name="Li, Xiao" userId="bbc4f2c7-f57e-44b6-8133-52bad6aa9609" providerId="ADAL" clId="{8ED8E9BA-5F76-2541-933A-FCE35475A305}" dt="2022-09-02T10:46:49.280" v="6246" actId="1076"/>
          <ac:spMkLst>
            <pc:docMk/>
            <pc:sldMk cId="152466738" sldId="519"/>
            <ac:spMk id="38" creationId="{E6F80B54-2CAD-1EEA-BADC-8E54ADF900E3}"/>
          </ac:spMkLst>
        </pc:spChg>
        <pc:spChg chg="add mod topLvl">
          <ac:chgData name="Li, Xiao" userId="bbc4f2c7-f57e-44b6-8133-52bad6aa9609" providerId="ADAL" clId="{8ED8E9BA-5F76-2541-933A-FCE35475A305}" dt="2022-09-02T10:46:49.280" v="6246" actId="1076"/>
          <ac:spMkLst>
            <pc:docMk/>
            <pc:sldMk cId="152466738" sldId="519"/>
            <ac:spMk id="39" creationId="{763F5587-FB19-EC14-A5AA-F667AEF13D56}"/>
          </ac:spMkLst>
        </pc:spChg>
        <pc:spChg chg="add mod topLvl">
          <ac:chgData name="Li, Xiao" userId="bbc4f2c7-f57e-44b6-8133-52bad6aa9609" providerId="ADAL" clId="{8ED8E9BA-5F76-2541-933A-FCE35475A305}" dt="2022-09-02T10:46:49.280" v="6246" actId="1076"/>
          <ac:spMkLst>
            <pc:docMk/>
            <pc:sldMk cId="152466738" sldId="519"/>
            <ac:spMk id="40" creationId="{1F29109F-09B0-DE5E-B277-E9AD888354B3}"/>
          </ac:spMkLst>
        </pc:spChg>
        <pc:spChg chg="add mod topLvl">
          <ac:chgData name="Li, Xiao" userId="bbc4f2c7-f57e-44b6-8133-52bad6aa9609" providerId="ADAL" clId="{8ED8E9BA-5F76-2541-933A-FCE35475A305}" dt="2022-09-02T10:46:49.280" v="6246" actId="1076"/>
          <ac:spMkLst>
            <pc:docMk/>
            <pc:sldMk cId="152466738" sldId="519"/>
            <ac:spMk id="41" creationId="{DC60A1A3-9812-8CD1-4424-1C3CEF6E523D}"/>
          </ac:spMkLst>
        </pc:spChg>
        <pc:spChg chg="add mod topLvl">
          <ac:chgData name="Li, Xiao" userId="bbc4f2c7-f57e-44b6-8133-52bad6aa9609" providerId="ADAL" clId="{8ED8E9BA-5F76-2541-933A-FCE35475A305}" dt="2022-09-02T10:46:49.280" v="6246" actId="1076"/>
          <ac:spMkLst>
            <pc:docMk/>
            <pc:sldMk cId="152466738" sldId="519"/>
            <ac:spMk id="42" creationId="{1AE6B32D-4B43-9BC7-7253-A6239CB5C294}"/>
          </ac:spMkLst>
        </pc:spChg>
        <pc:spChg chg="add mod topLvl">
          <ac:chgData name="Li, Xiao" userId="bbc4f2c7-f57e-44b6-8133-52bad6aa9609" providerId="ADAL" clId="{8ED8E9BA-5F76-2541-933A-FCE35475A305}" dt="2022-09-02T10:46:49.280" v="6246" actId="1076"/>
          <ac:spMkLst>
            <pc:docMk/>
            <pc:sldMk cId="152466738" sldId="519"/>
            <ac:spMk id="43" creationId="{EE061C69-781F-A629-1D7C-3EE8E989E147}"/>
          </ac:spMkLst>
        </pc:spChg>
        <pc:spChg chg="add mod topLvl">
          <ac:chgData name="Li, Xiao" userId="bbc4f2c7-f57e-44b6-8133-52bad6aa9609" providerId="ADAL" clId="{8ED8E9BA-5F76-2541-933A-FCE35475A305}" dt="2022-09-02T10:46:49.280" v="6246" actId="1076"/>
          <ac:spMkLst>
            <pc:docMk/>
            <pc:sldMk cId="152466738" sldId="519"/>
            <ac:spMk id="44" creationId="{5F08172C-664A-A563-F4B2-8BC7C23BF47F}"/>
          </ac:spMkLst>
        </pc:spChg>
        <pc:spChg chg="add mod topLvl">
          <ac:chgData name="Li, Xiao" userId="bbc4f2c7-f57e-44b6-8133-52bad6aa9609" providerId="ADAL" clId="{8ED8E9BA-5F76-2541-933A-FCE35475A305}" dt="2022-09-02T10:46:49.280" v="6246" actId="1076"/>
          <ac:spMkLst>
            <pc:docMk/>
            <pc:sldMk cId="152466738" sldId="519"/>
            <ac:spMk id="45" creationId="{8875F305-8763-6BA6-0FFB-99B6AB4AE88E}"/>
          </ac:spMkLst>
        </pc:spChg>
        <pc:spChg chg="add mod topLvl">
          <ac:chgData name="Li, Xiao" userId="bbc4f2c7-f57e-44b6-8133-52bad6aa9609" providerId="ADAL" clId="{8ED8E9BA-5F76-2541-933A-FCE35475A305}" dt="2022-09-02T10:46:49.280" v="6246" actId="1076"/>
          <ac:spMkLst>
            <pc:docMk/>
            <pc:sldMk cId="152466738" sldId="519"/>
            <ac:spMk id="46" creationId="{03B5F490-FE79-F0CF-F760-36CCEA060B14}"/>
          </ac:spMkLst>
        </pc:spChg>
        <pc:spChg chg="add del mod topLvl">
          <ac:chgData name="Li, Xiao" userId="bbc4f2c7-f57e-44b6-8133-52bad6aa9609" providerId="ADAL" clId="{8ED8E9BA-5F76-2541-933A-FCE35475A305}" dt="2022-09-02T10:46:49.280" v="6246" actId="1076"/>
          <ac:spMkLst>
            <pc:docMk/>
            <pc:sldMk cId="152466738" sldId="519"/>
            <ac:spMk id="47" creationId="{957C1279-A0C0-6736-B173-3BA62592F11E}"/>
          </ac:spMkLst>
        </pc:spChg>
        <pc:spChg chg="add mod topLvl">
          <ac:chgData name="Li, Xiao" userId="bbc4f2c7-f57e-44b6-8133-52bad6aa9609" providerId="ADAL" clId="{8ED8E9BA-5F76-2541-933A-FCE35475A305}" dt="2022-09-02T10:46:49.280" v="6246" actId="1076"/>
          <ac:spMkLst>
            <pc:docMk/>
            <pc:sldMk cId="152466738" sldId="519"/>
            <ac:spMk id="48" creationId="{C5B9DCFB-1F6D-6E38-1D1D-A26122FC817E}"/>
          </ac:spMkLst>
        </pc:spChg>
        <pc:spChg chg="add mod topLvl">
          <ac:chgData name="Li, Xiao" userId="bbc4f2c7-f57e-44b6-8133-52bad6aa9609" providerId="ADAL" clId="{8ED8E9BA-5F76-2541-933A-FCE35475A305}" dt="2022-09-02T10:46:49.280" v="6246" actId="1076"/>
          <ac:spMkLst>
            <pc:docMk/>
            <pc:sldMk cId="152466738" sldId="519"/>
            <ac:spMk id="49" creationId="{415DD665-EC76-A885-7D5A-D56090A48066}"/>
          </ac:spMkLst>
        </pc:spChg>
        <pc:spChg chg="add mod topLvl">
          <ac:chgData name="Li, Xiao" userId="bbc4f2c7-f57e-44b6-8133-52bad6aa9609" providerId="ADAL" clId="{8ED8E9BA-5F76-2541-933A-FCE35475A305}" dt="2022-09-02T10:46:49.280" v="6246" actId="1076"/>
          <ac:spMkLst>
            <pc:docMk/>
            <pc:sldMk cId="152466738" sldId="519"/>
            <ac:spMk id="50" creationId="{D192BAC7-FEAD-D415-A017-4800F8A21E36}"/>
          </ac:spMkLst>
        </pc:spChg>
        <pc:spChg chg="add mod topLvl">
          <ac:chgData name="Li, Xiao" userId="bbc4f2c7-f57e-44b6-8133-52bad6aa9609" providerId="ADAL" clId="{8ED8E9BA-5F76-2541-933A-FCE35475A305}" dt="2022-09-02T10:46:49.280" v="6246" actId="1076"/>
          <ac:spMkLst>
            <pc:docMk/>
            <pc:sldMk cId="152466738" sldId="519"/>
            <ac:spMk id="51" creationId="{7E538549-395C-FF39-6408-BD8F63F377BA}"/>
          </ac:spMkLst>
        </pc:spChg>
        <pc:spChg chg="add mod topLvl">
          <ac:chgData name="Li, Xiao" userId="bbc4f2c7-f57e-44b6-8133-52bad6aa9609" providerId="ADAL" clId="{8ED8E9BA-5F76-2541-933A-FCE35475A305}" dt="2022-09-02T10:44:13.478" v="6178" actId="1076"/>
          <ac:spMkLst>
            <pc:docMk/>
            <pc:sldMk cId="152466738" sldId="519"/>
            <ac:spMk id="52" creationId="{72DCD6AA-2D53-AAF1-05FF-BE948BDBD6E0}"/>
          </ac:spMkLst>
        </pc:spChg>
        <pc:spChg chg="add mod topLvl">
          <ac:chgData name="Li, Xiao" userId="bbc4f2c7-f57e-44b6-8133-52bad6aa9609" providerId="ADAL" clId="{8ED8E9BA-5F76-2541-933A-FCE35475A305}" dt="2022-09-02T10:44:13.478" v="6178" actId="1076"/>
          <ac:spMkLst>
            <pc:docMk/>
            <pc:sldMk cId="152466738" sldId="519"/>
            <ac:spMk id="53" creationId="{2A9A77F1-4DEF-E915-2905-263DFD8AAF59}"/>
          </ac:spMkLst>
        </pc:spChg>
        <pc:spChg chg="add del mod">
          <ac:chgData name="Li, Xiao" userId="bbc4f2c7-f57e-44b6-8133-52bad6aa9609" providerId="ADAL" clId="{8ED8E9BA-5F76-2541-933A-FCE35475A305}" dt="2022-09-02T10:40:54.915" v="6146" actId="478"/>
          <ac:spMkLst>
            <pc:docMk/>
            <pc:sldMk cId="152466738" sldId="519"/>
            <ac:spMk id="54" creationId="{AAF31AB9-BBFF-7FF3-0CBF-836A3F0DBD06}"/>
          </ac:spMkLst>
        </pc:spChg>
        <pc:spChg chg="add del mod">
          <ac:chgData name="Li, Xiao" userId="bbc4f2c7-f57e-44b6-8133-52bad6aa9609" providerId="ADAL" clId="{8ED8E9BA-5F76-2541-933A-FCE35475A305}" dt="2022-09-02T10:40:54.915" v="6146" actId="478"/>
          <ac:spMkLst>
            <pc:docMk/>
            <pc:sldMk cId="152466738" sldId="519"/>
            <ac:spMk id="55" creationId="{2ABEE2E1-53E0-4645-8653-B3439D27944A}"/>
          </ac:spMkLst>
        </pc:spChg>
        <pc:spChg chg="add mod topLvl">
          <ac:chgData name="Li, Xiao" userId="bbc4f2c7-f57e-44b6-8133-52bad6aa9609" providerId="ADAL" clId="{8ED8E9BA-5F76-2541-933A-FCE35475A305}" dt="2022-09-02T10:44:13.478" v="6178" actId="1076"/>
          <ac:spMkLst>
            <pc:docMk/>
            <pc:sldMk cId="152466738" sldId="519"/>
            <ac:spMk id="56" creationId="{AC7DE40C-9325-A7A7-3BE4-A71C1149DB99}"/>
          </ac:spMkLst>
        </pc:spChg>
        <pc:spChg chg="add del mod">
          <ac:chgData name="Li, Xiao" userId="bbc4f2c7-f57e-44b6-8133-52bad6aa9609" providerId="ADAL" clId="{8ED8E9BA-5F76-2541-933A-FCE35475A305}" dt="2022-09-02T10:40:54.915" v="6146" actId="478"/>
          <ac:spMkLst>
            <pc:docMk/>
            <pc:sldMk cId="152466738" sldId="519"/>
            <ac:spMk id="57" creationId="{D14F3A2D-CCED-F78E-23AF-0260119C3776}"/>
          </ac:spMkLst>
        </pc:spChg>
        <pc:spChg chg="add del mod">
          <ac:chgData name="Li, Xiao" userId="bbc4f2c7-f57e-44b6-8133-52bad6aa9609" providerId="ADAL" clId="{8ED8E9BA-5F76-2541-933A-FCE35475A305}" dt="2022-09-02T10:40:54.915" v="6146" actId="478"/>
          <ac:spMkLst>
            <pc:docMk/>
            <pc:sldMk cId="152466738" sldId="519"/>
            <ac:spMk id="58" creationId="{BF682F6C-A28E-C0AF-ABCE-B231FA9A9E32}"/>
          </ac:spMkLst>
        </pc:spChg>
        <pc:spChg chg="add mod topLvl">
          <ac:chgData name="Li, Xiao" userId="bbc4f2c7-f57e-44b6-8133-52bad6aa9609" providerId="ADAL" clId="{8ED8E9BA-5F76-2541-933A-FCE35475A305}" dt="2022-09-02T10:44:13.478" v="6178" actId="1076"/>
          <ac:spMkLst>
            <pc:docMk/>
            <pc:sldMk cId="152466738" sldId="519"/>
            <ac:spMk id="59" creationId="{A875787D-B1EC-3277-FF53-68D6A0376FAC}"/>
          </ac:spMkLst>
        </pc:spChg>
        <pc:spChg chg="add del mod">
          <ac:chgData name="Li, Xiao" userId="bbc4f2c7-f57e-44b6-8133-52bad6aa9609" providerId="ADAL" clId="{8ED8E9BA-5F76-2541-933A-FCE35475A305}" dt="2022-09-02T10:40:54.915" v="6146" actId="478"/>
          <ac:spMkLst>
            <pc:docMk/>
            <pc:sldMk cId="152466738" sldId="519"/>
            <ac:spMk id="60" creationId="{D0EEAB41-2622-8810-0257-0E7B7346C2F6}"/>
          </ac:spMkLst>
        </pc:spChg>
        <pc:spChg chg="add mod topLvl">
          <ac:chgData name="Li, Xiao" userId="bbc4f2c7-f57e-44b6-8133-52bad6aa9609" providerId="ADAL" clId="{8ED8E9BA-5F76-2541-933A-FCE35475A305}" dt="2022-09-02T10:49:00.433" v="6276" actId="1076"/>
          <ac:spMkLst>
            <pc:docMk/>
            <pc:sldMk cId="152466738" sldId="519"/>
            <ac:spMk id="61" creationId="{03812C9A-06B0-9640-7C77-E504FFA802BC}"/>
          </ac:spMkLst>
        </pc:spChg>
        <pc:spChg chg="add mod topLvl">
          <ac:chgData name="Li, Xiao" userId="bbc4f2c7-f57e-44b6-8133-52bad6aa9609" providerId="ADAL" clId="{8ED8E9BA-5F76-2541-933A-FCE35475A305}" dt="2022-09-02T10:49:00.433" v="6276" actId="1076"/>
          <ac:spMkLst>
            <pc:docMk/>
            <pc:sldMk cId="152466738" sldId="519"/>
            <ac:spMk id="62" creationId="{B2A4F8B5-F937-FBA3-5C5B-B10D60260428}"/>
          </ac:spMkLst>
        </pc:spChg>
        <pc:spChg chg="add mod topLvl">
          <ac:chgData name="Li, Xiao" userId="bbc4f2c7-f57e-44b6-8133-52bad6aa9609" providerId="ADAL" clId="{8ED8E9BA-5F76-2541-933A-FCE35475A305}" dt="2022-09-02T10:49:00.433" v="6276" actId="1076"/>
          <ac:spMkLst>
            <pc:docMk/>
            <pc:sldMk cId="152466738" sldId="519"/>
            <ac:spMk id="63" creationId="{77BC29DF-A81D-4CAE-5A96-5E373DBE4389}"/>
          </ac:spMkLst>
        </pc:spChg>
        <pc:spChg chg="add mod topLvl">
          <ac:chgData name="Li, Xiao" userId="bbc4f2c7-f57e-44b6-8133-52bad6aa9609" providerId="ADAL" clId="{8ED8E9BA-5F76-2541-933A-FCE35475A305}" dt="2022-09-02T10:49:00.433" v="6276" actId="1076"/>
          <ac:spMkLst>
            <pc:docMk/>
            <pc:sldMk cId="152466738" sldId="519"/>
            <ac:spMk id="3072" creationId="{B0DB864D-B55E-3A54-DB7F-E60B684DC5FB}"/>
          </ac:spMkLst>
        </pc:spChg>
        <pc:spChg chg="add mod topLvl">
          <ac:chgData name="Li, Xiao" userId="bbc4f2c7-f57e-44b6-8133-52bad6aa9609" providerId="ADAL" clId="{8ED8E9BA-5F76-2541-933A-FCE35475A305}" dt="2022-09-02T10:49:00.433" v="6276" actId="1076"/>
          <ac:spMkLst>
            <pc:docMk/>
            <pc:sldMk cId="152466738" sldId="519"/>
            <ac:spMk id="3073" creationId="{4084AD9C-CA4E-0893-1E89-1316FCBC1140}"/>
          </ac:spMkLst>
        </pc:spChg>
        <pc:spChg chg="add mod topLvl">
          <ac:chgData name="Li, Xiao" userId="bbc4f2c7-f57e-44b6-8133-52bad6aa9609" providerId="ADAL" clId="{8ED8E9BA-5F76-2541-933A-FCE35475A305}" dt="2022-09-02T10:49:00.433" v="6276" actId="1076"/>
          <ac:spMkLst>
            <pc:docMk/>
            <pc:sldMk cId="152466738" sldId="519"/>
            <ac:spMk id="3075" creationId="{F9A549E6-58F9-CA1E-3853-0836EB1A9C43}"/>
          </ac:spMkLst>
        </pc:spChg>
        <pc:spChg chg="add mod topLvl">
          <ac:chgData name="Li, Xiao" userId="bbc4f2c7-f57e-44b6-8133-52bad6aa9609" providerId="ADAL" clId="{8ED8E9BA-5F76-2541-933A-FCE35475A305}" dt="2022-09-02T10:49:00.433" v="6276" actId="1076"/>
          <ac:spMkLst>
            <pc:docMk/>
            <pc:sldMk cId="152466738" sldId="519"/>
            <ac:spMk id="3076" creationId="{190B26D9-4006-7B39-935F-6F0BDDD269F2}"/>
          </ac:spMkLst>
        </pc:spChg>
        <pc:spChg chg="add mod topLvl">
          <ac:chgData name="Li, Xiao" userId="bbc4f2c7-f57e-44b6-8133-52bad6aa9609" providerId="ADAL" clId="{8ED8E9BA-5F76-2541-933A-FCE35475A305}" dt="2022-09-02T10:49:00.433" v="6276" actId="1076"/>
          <ac:spMkLst>
            <pc:docMk/>
            <pc:sldMk cId="152466738" sldId="519"/>
            <ac:spMk id="3077" creationId="{D93260FB-F631-7946-74E5-9FA9399CB06B}"/>
          </ac:spMkLst>
        </pc:spChg>
        <pc:spChg chg="add mod topLvl">
          <ac:chgData name="Li, Xiao" userId="bbc4f2c7-f57e-44b6-8133-52bad6aa9609" providerId="ADAL" clId="{8ED8E9BA-5F76-2541-933A-FCE35475A305}" dt="2022-09-02T10:49:00.433" v="6276" actId="1076"/>
          <ac:spMkLst>
            <pc:docMk/>
            <pc:sldMk cId="152466738" sldId="519"/>
            <ac:spMk id="3078" creationId="{21598DA1-9AF3-5348-BD61-0823195F38AA}"/>
          </ac:spMkLst>
        </pc:spChg>
        <pc:spChg chg="add mod topLvl">
          <ac:chgData name="Li, Xiao" userId="bbc4f2c7-f57e-44b6-8133-52bad6aa9609" providerId="ADAL" clId="{8ED8E9BA-5F76-2541-933A-FCE35475A305}" dt="2022-09-02T10:49:00.433" v="6276" actId="1076"/>
          <ac:spMkLst>
            <pc:docMk/>
            <pc:sldMk cId="152466738" sldId="519"/>
            <ac:spMk id="3079" creationId="{76B264F1-81BE-559A-4755-4C02C66D1CA7}"/>
          </ac:spMkLst>
        </pc:spChg>
        <pc:spChg chg="add mod topLvl">
          <ac:chgData name="Li, Xiao" userId="bbc4f2c7-f57e-44b6-8133-52bad6aa9609" providerId="ADAL" clId="{8ED8E9BA-5F76-2541-933A-FCE35475A305}" dt="2022-09-02T10:49:00.433" v="6276" actId="1076"/>
          <ac:spMkLst>
            <pc:docMk/>
            <pc:sldMk cId="152466738" sldId="519"/>
            <ac:spMk id="3080" creationId="{E73B9186-45D5-688A-03BC-2B21F0EB0E44}"/>
          </ac:spMkLst>
        </pc:spChg>
        <pc:spChg chg="add mod topLvl">
          <ac:chgData name="Li, Xiao" userId="bbc4f2c7-f57e-44b6-8133-52bad6aa9609" providerId="ADAL" clId="{8ED8E9BA-5F76-2541-933A-FCE35475A305}" dt="2022-09-02T10:49:00.433" v="6276" actId="1076"/>
          <ac:spMkLst>
            <pc:docMk/>
            <pc:sldMk cId="152466738" sldId="519"/>
            <ac:spMk id="3081" creationId="{20FFE2AE-2484-1155-4FB9-05FE3B962B2D}"/>
          </ac:spMkLst>
        </pc:spChg>
        <pc:spChg chg="add mod topLvl">
          <ac:chgData name="Li, Xiao" userId="bbc4f2c7-f57e-44b6-8133-52bad6aa9609" providerId="ADAL" clId="{8ED8E9BA-5F76-2541-933A-FCE35475A305}" dt="2022-09-02T10:49:00.433" v="6276" actId="1076"/>
          <ac:spMkLst>
            <pc:docMk/>
            <pc:sldMk cId="152466738" sldId="519"/>
            <ac:spMk id="3082" creationId="{6700156C-25E1-6DDA-0A84-206C4732CAF6}"/>
          </ac:spMkLst>
        </pc:spChg>
        <pc:spChg chg="add mod topLvl">
          <ac:chgData name="Li, Xiao" userId="bbc4f2c7-f57e-44b6-8133-52bad6aa9609" providerId="ADAL" clId="{8ED8E9BA-5F76-2541-933A-FCE35475A305}" dt="2022-09-02T10:49:00.433" v="6276" actId="1076"/>
          <ac:spMkLst>
            <pc:docMk/>
            <pc:sldMk cId="152466738" sldId="519"/>
            <ac:spMk id="3083" creationId="{D098CF57-06FB-E847-BD62-D30BC38465BE}"/>
          </ac:spMkLst>
        </pc:spChg>
        <pc:spChg chg="add mod topLvl">
          <ac:chgData name="Li, Xiao" userId="bbc4f2c7-f57e-44b6-8133-52bad6aa9609" providerId="ADAL" clId="{8ED8E9BA-5F76-2541-933A-FCE35475A305}" dt="2022-09-02T10:49:00.433" v="6276" actId="1076"/>
          <ac:spMkLst>
            <pc:docMk/>
            <pc:sldMk cId="152466738" sldId="519"/>
            <ac:spMk id="3084" creationId="{9EDF7D4B-520B-7291-9C1F-AC059DFCCACB}"/>
          </ac:spMkLst>
        </pc:spChg>
        <pc:spChg chg="add mod topLvl">
          <ac:chgData name="Li, Xiao" userId="bbc4f2c7-f57e-44b6-8133-52bad6aa9609" providerId="ADAL" clId="{8ED8E9BA-5F76-2541-933A-FCE35475A305}" dt="2022-09-02T10:49:00.433" v="6276" actId="1076"/>
          <ac:spMkLst>
            <pc:docMk/>
            <pc:sldMk cId="152466738" sldId="519"/>
            <ac:spMk id="3085" creationId="{CAE0029F-E4C6-F524-2244-6C7CC9E7CF4D}"/>
          </ac:spMkLst>
        </pc:spChg>
        <pc:spChg chg="add mod topLvl">
          <ac:chgData name="Li, Xiao" userId="bbc4f2c7-f57e-44b6-8133-52bad6aa9609" providerId="ADAL" clId="{8ED8E9BA-5F76-2541-933A-FCE35475A305}" dt="2022-09-02T10:44:13.478" v="6178" actId="1076"/>
          <ac:spMkLst>
            <pc:docMk/>
            <pc:sldMk cId="152466738" sldId="519"/>
            <ac:spMk id="3086" creationId="{C0BA600E-A324-C367-A029-EC4B0A9ED745}"/>
          </ac:spMkLst>
        </pc:spChg>
        <pc:spChg chg="add mod topLvl">
          <ac:chgData name="Li, Xiao" userId="bbc4f2c7-f57e-44b6-8133-52bad6aa9609" providerId="ADAL" clId="{8ED8E9BA-5F76-2541-933A-FCE35475A305}" dt="2022-09-02T10:44:13.478" v="6178" actId="1076"/>
          <ac:spMkLst>
            <pc:docMk/>
            <pc:sldMk cId="152466738" sldId="519"/>
            <ac:spMk id="3087" creationId="{2B72B864-722A-DCC5-6CBB-2C9BAF6F6119}"/>
          </ac:spMkLst>
        </pc:spChg>
        <pc:spChg chg="add mod topLvl">
          <ac:chgData name="Li, Xiao" userId="bbc4f2c7-f57e-44b6-8133-52bad6aa9609" providerId="ADAL" clId="{8ED8E9BA-5F76-2541-933A-FCE35475A305}" dt="2022-09-02T10:44:13.478" v="6178" actId="1076"/>
          <ac:spMkLst>
            <pc:docMk/>
            <pc:sldMk cId="152466738" sldId="519"/>
            <ac:spMk id="3088" creationId="{81594910-DB49-069E-5A04-9FDA3F189E95}"/>
          </ac:spMkLst>
        </pc:spChg>
        <pc:spChg chg="add mod topLvl">
          <ac:chgData name="Li, Xiao" userId="bbc4f2c7-f57e-44b6-8133-52bad6aa9609" providerId="ADAL" clId="{8ED8E9BA-5F76-2541-933A-FCE35475A305}" dt="2022-09-02T10:44:13.478" v="6178" actId="1076"/>
          <ac:spMkLst>
            <pc:docMk/>
            <pc:sldMk cId="152466738" sldId="519"/>
            <ac:spMk id="3089" creationId="{12BE5259-FD24-EF1B-0D36-AF349B567A76}"/>
          </ac:spMkLst>
        </pc:spChg>
        <pc:spChg chg="add mod topLvl">
          <ac:chgData name="Li, Xiao" userId="bbc4f2c7-f57e-44b6-8133-52bad6aa9609" providerId="ADAL" clId="{8ED8E9BA-5F76-2541-933A-FCE35475A305}" dt="2022-09-02T10:44:13.478" v="6178" actId="1076"/>
          <ac:spMkLst>
            <pc:docMk/>
            <pc:sldMk cId="152466738" sldId="519"/>
            <ac:spMk id="3090" creationId="{62E2942A-632C-64A6-98F9-465C4869632E}"/>
          </ac:spMkLst>
        </pc:spChg>
        <pc:spChg chg="add mod topLvl">
          <ac:chgData name="Li, Xiao" userId="bbc4f2c7-f57e-44b6-8133-52bad6aa9609" providerId="ADAL" clId="{8ED8E9BA-5F76-2541-933A-FCE35475A305}" dt="2022-09-02T10:44:13.478" v="6178" actId="1076"/>
          <ac:spMkLst>
            <pc:docMk/>
            <pc:sldMk cId="152466738" sldId="519"/>
            <ac:spMk id="3091" creationId="{8988C4C3-47EF-79F9-1439-5C6AAF0D917F}"/>
          </ac:spMkLst>
        </pc:spChg>
        <pc:spChg chg="add mod topLvl">
          <ac:chgData name="Li, Xiao" userId="bbc4f2c7-f57e-44b6-8133-52bad6aa9609" providerId="ADAL" clId="{8ED8E9BA-5F76-2541-933A-FCE35475A305}" dt="2022-09-02T10:44:13.478" v="6178" actId="1076"/>
          <ac:spMkLst>
            <pc:docMk/>
            <pc:sldMk cId="152466738" sldId="519"/>
            <ac:spMk id="3092" creationId="{511BEEF3-8868-D8DE-1603-DA1A55D79E18}"/>
          </ac:spMkLst>
        </pc:spChg>
        <pc:spChg chg="add mod">
          <ac:chgData name="Li, Xiao" userId="bbc4f2c7-f57e-44b6-8133-52bad6aa9609" providerId="ADAL" clId="{8ED8E9BA-5F76-2541-933A-FCE35475A305}" dt="2022-09-02T10:48:13.160" v="6263" actId="1076"/>
          <ac:spMkLst>
            <pc:docMk/>
            <pc:sldMk cId="152466738" sldId="519"/>
            <ac:spMk id="3094" creationId="{DFF5DBE3-F6DD-8E1D-AFCD-7E9F6C8126A8}"/>
          </ac:spMkLst>
        </pc:spChg>
        <pc:spChg chg="add mod">
          <ac:chgData name="Li, Xiao" userId="bbc4f2c7-f57e-44b6-8133-52bad6aa9609" providerId="ADAL" clId="{8ED8E9BA-5F76-2541-933A-FCE35475A305}" dt="2022-09-02T10:48:13.160" v="6263" actId="1076"/>
          <ac:spMkLst>
            <pc:docMk/>
            <pc:sldMk cId="152466738" sldId="519"/>
            <ac:spMk id="3095" creationId="{5FD7FAD9-7A93-724C-30ED-C501487A5AB5}"/>
          </ac:spMkLst>
        </pc:spChg>
        <pc:spChg chg="add mod">
          <ac:chgData name="Li, Xiao" userId="bbc4f2c7-f57e-44b6-8133-52bad6aa9609" providerId="ADAL" clId="{8ED8E9BA-5F76-2541-933A-FCE35475A305}" dt="2022-09-02T10:48:13.160" v="6263" actId="1076"/>
          <ac:spMkLst>
            <pc:docMk/>
            <pc:sldMk cId="152466738" sldId="519"/>
            <ac:spMk id="3096" creationId="{9C92B12C-3BBB-3BB6-37A3-E2972DF8C2CF}"/>
          </ac:spMkLst>
        </pc:spChg>
        <pc:spChg chg="add mod">
          <ac:chgData name="Li, Xiao" userId="bbc4f2c7-f57e-44b6-8133-52bad6aa9609" providerId="ADAL" clId="{8ED8E9BA-5F76-2541-933A-FCE35475A305}" dt="2022-09-02T10:48:13.160" v="6263" actId="1076"/>
          <ac:spMkLst>
            <pc:docMk/>
            <pc:sldMk cId="152466738" sldId="519"/>
            <ac:spMk id="3097" creationId="{6984A856-7342-5B84-5D18-3C88AC34F380}"/>
          </ac:spMkLst>
        </pc:spChg>
        <pc:spChg chg="add mod">
          <ac:chgData name="Li, Xiao" userId="bbc4f2c7-f57e-44b6-8133-52bad6aa9609" providerId="ADAL" clId="{8ED8E9BA-5F76-2541-933A-FCE35475A305}" dt="2022-09-02T10:48:13.160" v="6263" actId="1076"/>
          <ac:spMkLst>
            <pc:docMk/>
            <pc:sldMk cId="152466738" sldId="519"/>
            <ac:spMk id="3098" creationId="{AAE25AF4-FD13-0CFB-F665-6F053893B45D}"/>
          </ac:spMkLst>
        </pc:spChg>
        <pc:spChg chg="add mod">
          <ac:chgData name="Li, Xiao" userId="bbc4f2c7-f57e-44b6-8133-52bad6aa9609" providerId="ADAL" clId="{8ED8E9BA-5F76-2541-933A-FCE35475A305}" dt="2022-09-02T10:48:13.160" v="6263" actId="1076"/>
          <ac:spMkLst>
            <pc:docMk/>
            <pc:sldMk cId="152466738" sldId="519"/>
            <ac:spMk id="3099" creationId="{94C5E6FC-483B-C178-D84C-3F52D3A7F410}"/>
          </ac:spMkLst>
        </pc:spChg>
        <pc:spChg chg="add mod">
          <ac:chgData name="Li, Xiao" userId="bbc4f2c7-f57e-44b6-8133-52bad6aa9609" providerId="ADAL" clId="{8ED8E9BA-5F76-2541-933A-FCE35475A305}" dt="2022-09-02T10:48:13.160" v="6263" actId="1076"/>
          <ac:spMkLst>
            <pc:docMk/>
            <pc:sldMk cId="152466738" sldId="519"/>
            <ac:spMk id="3100" creationId="{85F53247-9745-0716-5F80-C30D8D2A854B}"/>
          </ac:spMkLst>
        </pc:spChg>
        <pc:spChg chg="add mod">
          <ac:chgData name="Li, Xiao" userId="bbc4f2c7-f57e-44b6-8133-52bad6aa9609" providerId="ADAL" clId="{8ED8E9BA-5F76-2541-933A-FCE35475A305}" dt="2022-09-02T10:48:03.687" v="6262" actId="1076"/>
          <ac:spMkLst>
            <pc:docMk/>
            <pc:sldMk cId="152466738" sldId="519"/>
            <ac:spMk id="3101" creationId="{BD8D2575-B985-757F-3140-42B3F18BDF0D}"/>
          </ac:spMkLst>
        </pc:spChg>
        <pc:spChg chg="add mod">
          <ac:chgData name="Li, Xiao" userId="bbc4f2c7-f57e-44b6-8133-52bad6aa9609" providerId="ADAL" clId="{8ED8E9BA-5F76-2541-933A-FCE35475A305}" dt="2022-09-02T10:48:03.687" v="6262" actId="1076"/>
          <ac:spMkLst>
            <pc:docMk/>
            <pc:sldMk cId="152466738" sldId="519"/>
            <ac:spMk id="3102" creationId="{AF5117FA-038A-3EF3-9D75-650A86DA7C03}"/>
          </ac:spMkLst>
        </pc:spChg>
        <pc:spChg chg="add mod">
          <ac:chgData name="Li, Xiao" userId="bbc4f2c7-f57e-44b6-8133-52bad6aa9609" providerId="ADAL" clId="{8ED8E9BA-5F76-2541-933A-FCE35475A305}" dt="2022-09-02T10:48:03.687" v="6262" actId="1076"/>
          <ac:spMkLst>
            <pc:docMk/>
            <pc:sldMk cId="152466738" sldId="519"/>
            <ac:spMk id="3103" creationId="{E91F4054-ADA3-D146-F613-1661C9489B49}"/>
          </ac:spMkLst>
        </pc:spChg>
        <pc:spChg chg="add mod">
          <ac:chgData name="Li, Xiao" userId="bbc4f2c7-f57e-44b6-8133-52bad6aa9609" providerId="ADAL" clId="{8ED8E9BA-5F76-2541-933A-FCE35475A305}" dt="2022-09-02T10:48:03.687" v="6262" actId="1076"/>
          <ac:spMkLst>
            <pc:docMk/>
            <pc:sldMk cId="152466738" sldId="519"/>
            <ac:spMk id="3104" creationId="{CC4F9F08-CF83-5F6A-5E1B-E796D5EDABBF}"/>
          </ac:spMkLst>
        </pc:spChg>
        <pc:spChg chg="add mod">
          <ac:chgData name="Li, Xiao" userId="bbc4f2c7-f57e-44b6-8133-52bad6aa9609" providerId="ADAL" clId="{8ED8E9BA-5F76-2541-933A-FCE35475A305}" dt="2022-09-02T10:48:03.687" v="6262" actId="1076"/>
          <ac:spMkLst>
            <pc:docMk/>
            <pc:sldMk cId="152466738" sldId="519"/>
            <ac:spMk id="3105" creationId="{2E6A8AFD-0A46-9518-442E-EA89A1477FEB}"/>
          </ac:spMkLst>
        </pc:spChg>
        <pc:spChg chg="add mod">
          <ac:chgData name="Li, Xiao" userId="bbc4f2c7-f57e-44b6-8133-52bad6aa9609" providerId="ADAL" clId="{8ED8E9BA-5F76-2541-933A-FCE35475A305}" dt="2022-09-02T10:48:03.687" v="6262" actId="1076"/>
          <ac:spMkLst>
            <pc:docMk/>
            <pc:sldMk cId="152466738" sldId="519"/>
            <ac:spMk id="3106" creationId="{029B2C72-18C5-A85B-C0A9-91568ED6AC5C}"/>
          </ac:spMkLst>
        </pc:spChg>
        <pc:spChg chg="add mod">
          <ac:chgData name="Li, Xiao" userId="bbc4f2c7-f57e-44b6-8133-52bad6aa9609" providerId="ADAL" clId="{8ED8E9BA-5F76-2541-933A-FCE35475A305}" dt="2022-09-02T10:48:03.687" v="6262" actId="1076"/>
          <ac:spMkLst>
            <pc:docMk/>
            <pc:sldMk cId="152466738" sldId="519"/>
            <ac:spMk id="3107" creationId="{919174FC-119F-0B62-18AB-5ABB86397B42}"/>
          </ac:spMkLst>
        </pc:spChg>
        <pc:spChg chg="add mod">
          <ac:chgData name="Li, Xiao" userId="bbc4f2c7-f57e-44b6-8133-52bad6aa9609" providerId="ADAL" clId="{8ED8E9BA-5F76-2541-933A-FCE35475A305}" dt="2022-09-02T10:48:03.687" v="6262" actId="1076"/>
          <ac:spMkLst>
            <pc:docMk/>
            <pc:sldMk cId="152466738" sldId="519"/>
            <ac:spMk id="3108" creationId="{65F82933-F011-5769-7A72-D496210F6276}"/>
          </ac:spMkLst>
        </pc:spChg>
        <pc:spChg chg="add mod">
          <ac:chgData name="Li, Xiao" userId="bbc4f2c7-f57e-44b6-8133-52bad6aa9609" providerId="ADAL" clId="{8ED8E9BA-5F76-2541-933A-FCE35475A305}" dt="2022-09-02T10:48:03.687" v="6262" actId="1076"/>
          <ac:spMkLst>
            <pc:docMk/>
            <pc:sldMk cId="152466738" sldId="519"/>
            <ac:spMk id="3109" creationId="{FECCF158-B21F-D814-E439-DABF2FE43AB0}"/>
          </ac:spMkLst>
        </pc:spChg>
        <pc:spChg chg="add mod">
          <ac:chgData name="Li, Xiao" userId="bbc4f2c7-f57e-44b6-8133-52bad6aa9609" providerId="ADAL" clId="{8ED8E9BA-5F76-2541-933A-FCE35475A305}" dt="2022-09-02T10:48:03.687" v="6262" actId="1076"/>
          <ac:spMkLst>
            <pc:docMk/>
            <pc:sldMk cId="152466738" sldId="519"/>
            <ac:spMk id="3110" creationId="{22784288-C46F-8EDF-9E61-4B2EC59F1322}"/>
          </ac:spMkLst>
        </pc:spChg>
        <pc:spChg chg="add mod">
          <ac:chgData name="Li, Xiao" userId="bbc4f2c7-f57e-44b6-8133-52bad6aa9609" providerId="ADAL" clId="{8ED8E9BA-5F76-2541-933A-FCE35475A305}" dt="2022-09-02T10:48:03.687" v="6262" actId="1076"/>
          <ac:spMkLst>
            <pc:docMk/>
            <pc:sldMk cId="152466738" sldId="519"/>
            <ac:spMk id="3111" creationId="{8EAED47A-2E69-B293-5283-1D24DFFCF83E}"/>
          </ac:spMkLst>
        </pc:spChg>
        <pc:spChg chg="add mod">
          <ac:chgData name="Li, Xiao" userId="bbc4f2c7-f57e-44b6-8133-52bad6aa9609" providerId="ADAL" clId="{8ED8E9BA-5F76-2541-933A-FCE35475A305}" dt="2022-09-02T10:48:03.687" v="6262" actId="1076"/>
          <ac:spMkLst>
            <pc:docMk/>
            <pc:sldMk cId="152466738" sldId="519"/>
            <ac:spMk id="3112" creationId="{B40C72F8-A5CB-C17D-611A-E07C1256ED9E}"/>
          </ac:spMkLst>
        </pc:spChg>
        <pc:spChg chg="add mod">
          <ac:chgData name="Li, Xiao" userId="bbc4f2c7-f57e-44b6-8133-52bad6aa9609" providerId="ADAL" clId="{8ED8E9BA-5F76-2541-933A-FCE35475A305}" dt="2022-09-02T10:56:28.231" v="6324" actId="20577"/>
          <ac:spMkLst>
            <pc:docMk/>
            <pc:sldMk cId="152466738" sldId="519"/>
            <ac:spMk id="3123" creationId="{C0591140-65E9-FAA9-6599-DFA9D3D5903D}"/>
          </ac:spMkLst>
        </pc:spChg>
        <pc:spChg chg="add mod">
          <ac:chgData name="Li, Xiao" userId="bbc4f2c7-f57e-44b6-8133-52bad6aa9609" providerId="ADAL" clId="{8ED8E9BA-5F76-2541-933A-FCE35475A305}" dt="2022-09-02T10:51:17.147" v="6289" actId="113"/>
          <ac:spMkLst>
            <pc:docMk/>
            <pc:sldMk cId="152466738" sldId="519"/>
            <ac:spMk id="3124" creationId="{B51D47CF-8AAC-DD62-4D11-8724CAAAED6C}"/>
          </ac:spMkLst>
        </pc:spChg>
        <pc:spChg chg="add mod">
          <ac:chgData name="Li, Xiao" userId="bbc4f2c7-f57e-44b6-8133-52bad6aa9609" providerId="ADAL" clId="{8ED8E9BA-5F76-2541-933A-FCE35475A305}" dt="2022-09-02T10:50:01.066" v="6285" actId="207"/>
          <ac:spMkLst>
            <pc:docMk/>
            <pc:sldMk cId="152466738" sldId="519"/>
            <ac:spMk id="3129" creationId="{1E505EB1-1038-59E4-09A4-82389DD6135F}"/>
          </ac:spMkLst>
        </pc:spChg>
        <pc:spChg chg="add mod">
          <ac:chgData name="Li, Xiao" userId="bbc4f2c7-f57e-44b6-8133-52bad6aa9609" providerId="ADAL" clId="{8ED8E9BA-5F76-2541-933A-FCE35475A305}" dt="2022-09-02T10:50:10.801" v="6287" actId="1076"/>
          <ac:spMkLst>
            <pc:docMk/>
            <pc:sldMk cId="152466738" sldId="519"/>
            <ac:spMk id="3130" creationId="{21C26239-FA1D-E630-70A4-22DA1D2A28D7}"/>
          </ac:spMkLst>
        </pc:spChg>
        <pc:grpChg chg="add del mod">
          <ac:chgData name="Li, Xiao" userId="bbc4f2c7-f57e-44b6-8133-52bad6aa9609" providerId="ADAL" clId="{8ED8E9BA-5F76-2541-933A-FCE35475A305}" dt="2022-09-02T10:42:08.101" v="6158" actId="165"/>
          <ac:grpSpMkLst>
            <pc:docMk/>
            <pc:sldMk cId="152466738" sldId="519"/>
            <ac:grpSpMk id="3093" creationId="{BE34D601-F376-584E-1063-E92DB49CF3C1}"/>
          </ac:grpSpMkLst>
        </pc:grpChg>
        <pc:picChg chg="add del mod">
          <ac:chgData name="Li, Xiao" userId="bbc4f2c7-f57e-44b6-8133-52bad6aa9609" providerId="ADAL" clId="{8ED8E9BA-5F76-2541-933A-FCE35475A305}" dt="2022-09-02T10:35:45.406" v="6087" actId="478"/>
          <ac:picMkLst>
            <pc:docMk/>
            <pc:sldMk cId="152466738" sldId="519"/>
            <ac:picMk id="5" creationId="{CC01EAB9-7579-7358-C8AE-F3BFBDE8AB82}"/>
          </ac:picMkLst>
        </pc:picChg>
        <pc:picChg chg="add del mod">
          <ac:chgData name="Li, Xiao" userId="bbc4f2c7-f57e-44b6-8133-52bad6aa9609" providerId="ADAL" clId="{8ED8E9BA-5F76-2541-933A-FCE35475A305}" dt="2022-09-02T10:35:45.406" v="6087" actId="478"/>
          <ac:picMkLst>
            <pc:docMk/>
            <pc:sldMk cId="152466738" sldId="519"/>
            <ac:picMk id="6" creationId="{6176DDCC-50A0-ADBF-2221-1327208A381B}"/>
          </ac:picMkLst>
        </pc:picChg>
        <pc:picChg chg="add del mod">
          <ac:chgData name="Li, Xiao" userId="bbc4f2c7-f57e-44b6-8133-52bad6aa9609" providerId="ADAL" clId="{8ED8E9BA-5F76-2541-933A-FCE35475A305}" dt="2022-09-02T10:35:45.406" v="6087" actId="478"/>
          <ac:picMkLst>
            <pc:docMk/>
            <pc:sldMk cId="152466738" sldId="519"/>
            <ac:picMk id="3074" creationId="{CE3403E7-54BE-3313-E30F-EA96D473372E}"/>
          </ac:picMkLst>
        </pc:picChg>
        <pc:cxnChg chg="add mod">
          <ac:chgData name="Li, Xiao" userId="bbc4f2c7-f57e-44b6-8133-52bad6aa9609" providerId="ADAL" clId="{8ED8E9BA-5F76-2541-933A-FCE35475A305}" dt="2022-09-02T10:46:49.280" v="6246" actId="1076"/>
          <ac:cxnSpMkLst>
            <pc:docMk/>
            <pc:sldMk cId="152466738" sldId="519"/>
            <ac:cxnSpMk id="3114" creationId="{20EE422E-E401-8DEC-B7C1-07E573A69371}"/>
          </ac:cxnSpMkLst>
        </pc:cxnChg>
        <pc:cxnChg chg="add mod">
          <ac:chgData name="Li, Xiao" userId="bbc4f2c7-f57e-44b6-8133-52bad6aa9609" providerId="ADAL" clId="{8ED8E9BA-5F76-2541-933A-FCE35475A305}" dt="2022-09-02T10:46:49.280" v="6246" actId="1076"/>
          <ac:cxnSpMkLst>
            <pc:docMk/>
            <pc:sldMk cId="152466738" sldId="519"/>
            <ac:cxnSpMk id="3115" creationId="{60DDA666-FDCF-4F44-1895-95CC0038462F}"/>
          </ac:cxnSpMkLst>
        </pc:cxnChg>
        <pc:cxnChg chg="add mod">
          <ac:chgData name="Li, Xiao" userId="bbc4f2c7-f57e-44b6-8133-52bad6aa9609" providerId="ADAL" clId="{8ED8E9BA-5F76-2541-933A-FCE35475A305}" dt="2022-09-02T10:44:48.034" v="6184" actId="571"/>
          <ac:cxnSpMkLst>
            <pc:docMk/>
            <pc:sldMk cId="152466738" sldId="519"/>
            <ac:cxnSpMk id="3116" creationId="{9A099C7A-7C40-F6E1-180C-0811E89DFB85}"/>
          </ac:cxnSpMkLst>
        </pc:cxnChg>
        <pc:cxnChg chg="add del mod">
          <ac:chgData name="Li, Xiao" userId="bbc4f2c7-f57e-44b6-8133-52bad6aa9609" providerId="ADAL" clId="{8ED8E9BA-5F76-2541-933A-FCE35475A305}" dt="2022-09-02T10:45:12.277" v="6190" actId="478"/>
          <ac:cxnSpMkLst>
            <pc:docMk/>
            <pc:sldMk cId="152466738" sldId="519"/>
            <ac:cxnSpMk id="3117" creationId="{BF5199F4-C293-7DFC-98CC-CB568FE3028F}"/>
          </ac:cxnSpMkLst>
        </pc:cxnChg>
        <pc:cxnChg chg="add del mod">
          <ac:chgData name="Li, Xiao" userId="bbc4f2c7-f57e-44b6-8133-52bad6aa9609" providerId="ADAL" clId="{8ED8E9BA-5F76-2541-933A-FCE35475A305}" dt="2022-09-02T10:48:37.553" v="6270" actId="478"/>
          <ac:cxnSpMkLst>
            <pc:docMk/>
            <pc:sldMk cId="152466738" sldId="519"/>
            <ac:cxnSpMk id="3118" creationId="{6DBFA4E5-3264-C55F-C901-271E165EC4E7}"/>
          </ac:cxnSpMkLst>
        </pc:cxnChg>
        <pc:cxnChg chg="add del mod">
          <ac:chgData name="Li, Xiao" userId="bbc4f2c7-f57e-44b6-8133-52bad6aa9609" providerId="ADAL" clId="{8ED8E9BA-5F76-2541-933A-FCE35475A305}" dt="2022-09-02T10:45:13.981" v="6191" actId="478"/>
          <ac:cxnSpMkLst>
            <pc:docMk/>
            <pc:sldMk cId="152466738" sldId="519"/>
            <ac:cxnSpMk id="3119" creationId="{DBAEA4D8-CE37-9A85-D32F-09397515CFDE}"/>
          </ac:cxnSpMkLst>
        </pc:cxnChg>
        <pc:cxnChg chg="add del mod">
          <ac:chgData name="Li, Xiao" userId="bbc4f2c7-f57e-44b6-8133-52bad6aa9609" providerId="ADAL" clId="{8ED8E9BA-5F76-2541-933A-FCE35475A305}" dt="2022-09-02T10:48:36.873" v="6269" actId="478"/>
          <ac:cxnSpMkLst>
            <pc:docMk/>
            <pc:sldMk cId="152466738" sldId="519"/>
            <ac:cxnSpMk id="3120" creationId="{6E595356-D72C-A461-6423-73332C501C75}"/>
          </ac:cxnSpMkLst>
        </pc:cxnChg>
        <pc:cxnChg chg="add mod">
          <ac:chgData name="Li, Xiao" userId="bbc4f2c7-f57e-44b6-8133-52bad6aa9609" providerId="ADAL" clId="{8ED8E9BA-5F76-2541-933A-FCE35475A305}" dt="2022-09-02T10:49:17.121" v="6279" actId="1076"/>
          <ac:cxnSpMkLst>
            <pc:docMk/>
            <pc:sldMk cId="152466738" sldId="519"/>
            <ac:cxnSpMk id="3121" creationId="{9F6DBFB2-3DE6-48EA-CBA3-47605FB72E03}"/>
          </ac:cxnSpMkLst>
        </pc:cxnChg>
        <pc:cxnChg chg="add mod">
          <ac:chgData name="Li, Xiao" userId="bbc4f2c7-f57e-44b6-8133-52bad6aa9609" providerId="ADAL" clId="{8ED8E9BA-5F76-2541-933A-FCE35475A305}" dt="2022-09-02T10:49:12.593" v="6278" actId="1076"/>
          <ac:cxnSpMkLst>
            <pc:docMk/>
            <pc:sldMk cId="152466738" sldId="519"/>
            <ac:cxnSpMk id="3126" creationId="{E4F3547E-AC7E-EFF3-9C97-0C17F2B22237}"/>
          </ac:cxnSpMkLst>
        </pc:cxnChg>
        <pc:cxnChg chg="add mod">
          <ac:chgData name="Li, Xiao" userId="bbc4f2c7-f57e-44b6-8133-52bad6aa9609" providerId="ADAL" clId="{8ED8E9BA-5F76-2541-933A-FCE35475A305}" dt="2022-09-02T10:49:12.593" v="6278" actId="1076"/>
          <ac:cxnSpMkLst>
            <pc:docMk/>
            <pc:sldMk cId="152466738" sldId="519"/>
            <ac:cxnSpMk id="3127" creationId="{D4DA9EE9-F446-8F33-7005-6ABD147BD4FF}"/>
          </ac:cxnSpMkLst>
        </pc:cxnChg>
      </pc:sldChg>
      <pc:sldChg chg="modSp add mod">
        <pc:chgData name="Li, Xiao" userId="bbc4f2c7-f57e-44b6-8133-52bad6aa9609" providerId="ADAL" clId="{8ED8E9BA-5F76-2541-933A-FCE35475A305}" dt="2022-09-02T16:20:15.900" v="9735" actId="404"/>
        <pc:sldMkLst>
          <pc:docMk/>
          <pc:sldMk cId="2889966267" sldId="520"/>
        </pc:sldMkLst>
        <pc:spChg chg="mod">
          <ac:chgData name="Li, Xiao" userId="bbc4f2c7-f57e-44b6-8133-52bad6aa9609" providerId="ADAL" clId="{8ED8E9BA-5F76-2541-933A-FCE35475A305}" dt="2022-09-02T16:20:11.953" v="9731"/>
          <ac:spMkLst>
            <pc:docMk/>
            <pc:sldMk cId="2889966267" sldId="520"/>
            <ac:spMk id="2" creationId="{E8B402A1-80E7-8BFD-A294-13EC45D377E6}"/>
          </ac:spMkLst>
        </pc:spChg>
        <pc:spChg chg="mod">
          <ac:chgData name="Li, Xiao" userId="bbc4f2c7-f57e-44b6-8133-52bad6aa9609" providerId="ADAL" clId="{8ED8E9BA-5F76-2541-933A-FCE35475A305}" dt="2022-09-02T16:20:15.900" v="9735" actId="404"/>
          <ac:spMkLst>
            <pc:docMk/>
            <pc:sldMk cId="2889966267" sldId="520"/>
            <ac:spMk id="3" creationId="{5DB9F7C4-5A33-C273-7DE8-097430B90B2F}"/>
          </ac:spMkLst>
        </pc:spChg>
        <pc:spChg chg="mod">
          <ac:chgData name="Li, Xiao" userId="bbc4f2c7-f57e-44b6-8133-52bad6aa9609" providerId="ADAL" clId="{8ED8E9BA-5F76-2541-933A-FCE35475A305}" dt="2022-09-02T12:55:40.422" v="7058" actId="20577"/>
          <ac:spMkLst>
            <pc:docMk/>
            <pc:sldMk cId="2889966267" sldId="520"/>
            <ac:spMk id="5" creationId="{00904AB8-687F-0016-A352-06279DC73C27}"/>
          </ac:spMkLst>
        </pc:spChg>
      </pc:sldChg>
      <pc:sldChg chg="addSp delSp modSp add mod modNotesTx">
        <pc:chgData name="Li, Xiao" userId="bbc4f2c7-f57e-44b6-8133-52bad6aa9609" providerId="ADAL" clId="{8ED8E9BA-5F76-2541-933A-FCE35475A305}" dt="2022-09-02T14:52:30.435" v="8182" actId="20577"/>
        <pc:sldMkLst>
          <pc:docMk/>
          <pc:sldMk cId="3926959882" sldId="521"/>
        </pc:sldMkLst>
        <pc:spChg chg="del">
          <ac:chgData name="Li, Xiao" userId="bbc4f2c7-f57e-44b6-8133-52bad6aa9609" providerId="ADAL" clId="{8ED8E9BA-5F76-2541-933A-FCE35475A305}" dt="2022-09-02T13:01:00.347" v="7066" actId="478"/>
          <ac:spMkLst>
            <pc:docMk/>
            <pc:sldMk cId="3926959882" sldId="521"/>
            <ac:spMk id="2" creationId="{50582395-0EE5-F89B-79B0-118D8AB184DD}"/>
          </ac:spMkLst>
        </pc:spChg>
        <pc:spChg chg="mod">
          <ac:chgData name="Li, Xiao" userId="bbc4f2c7-f57e-44b6-8133-52bad6aa9609" providerId="ADAL" clId="{8ED8E9BA-5F76-2541-933A-FCE35475A305}" dt="2022-09-02T13:37:22.234" v="8054" actId="20577"/>
          <ac:spMkLst>
            <pc:docMk/>
            <pc:sldMk cId="3926959882" sldId="521"/>
            <ac:spMk id="6" creationId="{BE1716AB-E3E7-154F-83F7-5F41C88DBA23}"/>
          </ac:spMkLst>
        </pc:spChg>
        <pc:picChg chg="add del mod">
          <ac:chgData name="Li, Xiao" userId="bbc4f2c7-f57e-44b6-8133-52bad6aa9609" providerId="ADAL" clId="{8ED8E9BA-5F76-2541-933A-FCE35475A305}" dt="2022-09-02T13:04:47.493" v="7296" actId="21"/>
          <ac:picMkLst>
            <pc:docMk/>
            <pc:sldMk cId="3926959882" sldId="521"/>
            <ac:picMk id="4098" creationId="{C076A9D0-F20A-8CFF-D89F-51E32DAB9160}"/>
          </ac:picMkLst>
        </pc:picChg>
      </pc:sldChg>
      <pc:sldChg chg="addSp delSp modSp new mod">
        <pc:chgData name="Li, Xiao" userId="bbc4f2c7-f57e-44b6-8133-52bad6aa9609" providerId="ADAL" clId="{8ED8E9BA-5F76-2541-933A-FCE35475A305}" dt="2022-09-02T13:07:03.811" v="7395" actId="313"/>
        <pc:sldMkLst>
          <pc:docMk/>
          <pc:sldMk cId="2565434007" sldId="522"/>
        </pc:sldMkLst>
        <pc:spChg chg="del">
          <ac:chgData name="Li, Xiao" userId="bbc4f2c7-f57e-44b6-8133-52bad6aa9609" providerId="ADAL" clId="{8ED8E9BA-5F76-2541-933A-FCE35475A305}" dt="2022-09-02T13:04:51.155" v="7297" actId="478"/>
          <ac:spMkLst>
            <pc:docMk/>
            <pc:sldMk cId="2565434007" sldId="522"/>
            <ac:spMk id="2" creationId="{8BE15818-ECE5-7C3B-3118-001A152EC63E}"/>
          </ac:spMkLst>
        </pc:spChg>
        <pc:spChg chg="del">
          <ac:chgData name="Li, Xiao" userId="bbc4f2c7-f57e-44b6-8133-52bad6aa9609" providerId="ADAL" clId="{8ED8E9BA-5F76-2541-933A-FCE35475A305}" dt="2022-09-02T13:04:51.155" v="7297" actId="478"/>
          <ac:spMkLst>
            <pc:docMk/>
            <pc:sldMk cId="2565434007" sldId="522"/>
            <ac:spMk id="3" creationId="{F66A3F73-8549-F1DC-9C64-D2A2E63A7010}"/>
          </ac:spMkLst>
        </pc:spChg>
        <pc:spChg chg="del">
          <ac:chgData name="Li, Xiao" userId="bbc4f2c7-f57e-44b6-8133-52bad6aa9609" providerId="ADAL" clId="{8ED8E9BA-5F76-2541-933A-FCE35475A305}" dt="2022-09-02T13:04:51.155" v="7297" actId="478"/>
          <ac:spMkLst>
            <pc:docMk/>
            <pc:sldMk cId="2565434007" sldId="522"/>
            <ac:spMk id="4" creationId="{C61F6677-6B93-8ADE-B01C-17CC04654823}"/>
          </ac:spMkLst>
        </pc:spChg>
        <pc:spChg chg="add mod">
          <ac:chgData name="Li, Xiao" userId="bbc4f2c7-f57e-44b6-8133-52bad6aa9609" providerId="ADAL" clId="{8ED8E9BA-5F76-2541-933A-FCE35475A305}" dt="2022-09-02T13:07:03.811" v="7395" actId="313"/>
          <ac:spMkLst>
            <pc:docMk/>
            <pc:sldMk cId="2565434007" sldId="522"/>
            <ac:spMk id="6" creationId="{7F38A65E-7F1F-3889-5D77-D74BC997B969}"/>
          </ac:spMkLst>
        </pc:spChg>
        <pc:picChg chg="add mod">
          <ac:chgData name="Li, Xiao" userId="bbc4f2c7-f57e-44b6-8133-52bad6aa9609" providerId="ADAL" clId="{8ED8E9BA-5F76-2541-933A-FCE35475A305}" dt="2022-09-02T13:06:40.154" v="7385" actId="1076"/>
          <ac:picMkLst>
            <pc:docMk/>
            <pc:sldMk cId="2565434007" sldId="522"/>
            <ac:picMk id="5" creationId="{608D18EC-6618-D604-70BD-DF33FE180F67}"/>
          </ac:picMkLst>
        </pc:picChg>
      </pc:sldChg>
      <pc:sldChg chg="addSp delSp modSp new mod modClrScheme chgLayout modNotesTx">
        <pc:chgData name="Li, Xiao" userId="bbc4f2c7-f57e-44b6-8133-52bad6aa9609" providerId="ADAL" clId="{8ED8E9BA-5F76-2541-933A-FCE35475A305}" dt="2022-09-02T13:31:43.071" v="8031" actId="20577"/>
        <pc:sldMkLst>
          <pc:docMk/>
          <pc:sldMk cId="3425148837" sldId="523"/>
        </pc:sldMkLst>
        <pc:spChg chg="del">
          <ac:chgData name="Li, Xiao" userId="bbc4f2c7-f57e-44b6-8133-52bad6aa9609" providerId="ADAL" clId="{8ED8E9BA-5F76-2541-933A-FCE35475A305}" dt="2022-09-02T13:16:11.030" v="7595" actId="478"/>
          <ac:spMkLst>
            <pc:docMk/>
            <pc:sldMk cId="3425148837" sldId="523"/>
            <ac:spMk id="2" creationId="{B79484F7-A7E1-016D-EB22-49238E1A4EB8}"/>
          </ac:spMkLst>
        </pc:spChg>
        <pc:spChg chg="del">
          <ac:chgData name="Li, Xiao" userId="bbc4f2c7-f57e-44b6-8133-52bad6aa9609" providerId="ADAL" clId="{8ED8E9BA-5F76-2541-933A-FCE35475A305}" dt="2022-09-02T13:16:11.030" v="7595" actId="478"/>
          <ac:spMkLst>
            <pc:docMk/>
            <pc:sldMk cId="3425148837" sldId="523"/>
            <ac:spMk id="3" creationId="{710983DF-5D0A-9DD0-572D-EB825EE4A6EF}"/>
          </ac:spMkLst>
        </pc:spChg>
        <pc:spChg chg="add del mod ord">
          <ac:chgData name="Li, Xiao" userId="bbc4f2c7-f57e-44b6-8133-52bad6aa9609" providerId="ADAL" clId="{8ED8E9BA-5F76-2541-933A-FCE35475A305}" dt="2022-09-02T13:25:16.851" v="7797" actId="20577"/>
          <ac:spMkLst>
            <pc:docMk/>
            <pc:sldMk cId="3425148837" sldId="523"/>
            <ac:spMk id="4" creationId="{8282D1C3-927C-2CD8-0C15-0F0E22A91587}"/>
          </ac:spMkLst>
        </pc:spChg>
        <pc:spChg chg="add del mod">
          <ac:chgData name="Li, Xiao" userId="bbc4f2c7-f57e-44b6-8133-52bad6aa9609" providerId="ADAL" clId="{8ED8E9BA-5F76-2541-933A-FCE35475A305}" dt="2022-09-02T13:18:23.037" v="7610" actId="478"/>
          <ac:spMkLst>
            <pc:docMk/>
            <pc:sldMk cId="3425148837" sldId="523"/>
            <ac:spMk id="6" creationId="{F392E875-EAB3-F4AB-5080-4553BF99B438}"/>
          </ac:spMkLst>
        </pc:spChg>
        <pc:spChg chg="add del mod ord">
          <ac:chgData name="Li, Xiao" userId="bbc4f2c7-f57e-44b6-8133-52bad6aa9609" providerId="ADAL" clId="{8ED8E9BA-5F76-2541-933A-FCE35475A305}" dt="2022-09-02T13:19:25.552" v="7618" actId="700"/>
          <ac:spMkLst>
            <pc:docMk/>
            <pc:sldMk cId="3425148837" sldId="523"/>
            <ac:spMk id="7" creationId="{E6FD200A-B99E-37FB-B49A-B2638AAAF2CA}"/>
          </ac:spMkLst>
        </pc:spChg>
        <pc:spChg chg="add del mod ord">
          <ac:chgData name="Li, Xiao" userId="bbc4f2c7-f57e-44b6-8133-52bad6aa9609" providerId="ADAL" clId="{8ED8E9BA-5F76-2541-933A-FCE35475A305}" dt="2022-09-02T13:19:25.552" v="7618" actId="700"/>
          <ac:spMkLst>
            <pc:docMk/>
            <pc:sldMk cId="3425148837" sldId="523"/>
            <ac:spMk id="8" creationId="{B409B538-D94A-75E3-FE2C-6AFBFDA7456E}"/>
          </ac:spMkLst>
        </pc:spChg>
        <pc:spChg chg="add del mod ord">
          <ac:chgData name="Li, Xiao" userId="bbc4f2c7-f57e-44b6-8133-52bad6aa9609" providerId="ADAL" clId="{8ED8E9BA-5F76-2541-933A-FCE35475A305}" dt="2022-09-02T13:19:25.552" v="7618" actId="700"/>
          <ac:spMkLst>
            <pc:docMk/>
            <pc:sldMk cId="3425148837" sldId="523"/>
            <ac:spMk id="9" creationId="{802C567F-4235-9DA8-F52F-7E781FEE4E08}"/>
          </ac:spMkLst>
        </pc:spChg>
        <pc:spChg chg="add del mod ord">
          <ac:chgData name="Li, Xiao" userId="bbc4f2c7-f57e-44b6-8133-52bad6aa9609" providerId="ADAL" clId="{8ED8E9BA-5F76-2541-933A-FCE35475A305}" dt="2022-09-02T13:19:24.619" v="7616" actId="700"/>
          <ac:spMkLst>
            <pc:docMk/>
            <pc:sldMk cId="3425148837" sldId="523"/>
            <ac:spMk id="10" creationId="{ED6CDB80-9C19-0306-CF17-BB4785B8FBE3}"/>
          </ac:spMkLst>
        </pc:spChg>
        <pc:spChg chg="add del mod ord">
          <ac:chgData name="Li, Xiao" userId="bbc4f2c7-f57e-44b6-8133-52bad6aa9609" providerId="ADAL" clId="{8ED8E9BA-5F76-2541-933A-FCE35475A305}" dt="2022-09-02T13:19:24.619" v="7616" actId="700"/>
          <ac:spMkLst>
            <pc:docMk/>
            <pc:sldMk cId="3425148837" sldId="523"/>
            <ac:spMk id="11" creationId="{9B182DED-6A34-3E07-6EFB-5604FE4B697B}"/>
          </ac:spMkLst>
        </pc:spChg>
        <pc:spChg chg="add del mod">
          <ac:chgData name="Li, Xiao" userId="bbc4f2c7-f57e-44b6-8133-52bad6aa9609" providerId="ADAL" clId="{8ED8E9BA-5F76-2541-933A-FCE35475A305}" dt="2022-09-02T13:22:33.721" v="7681"/>
          <ac:spMkLst>
            <pc:docMk/>
            <pc:sldMk cId="3425148837" sldId="523"/>
            <ac:spMk id="12" creationId="{9BA3E316-626A-5134-30C7-24BB52E82E73}"/>
          </ac:spMkLst>
        </pc:spChg>
        <pc:spChg chg="add mod">
          <ac:chgData name="Li, Xiao" userId="bbc4f2c7-f57e-44b6-8133-52bad6aa9609" providerId="ADAL" clId="{8ED8E9BA-5F76-2541-933A-FCE35475A305}" dt="2022-09-02T13:29:15.986" v="7877" actId="12"/>
          <ac:spMkLst>
            <pc:docMk/>
            <pc:sldMk cId="3425148837" sldId="523"/>
            <ac:spMk id="13" creationId="{D9728C49-CF44-1D3D-8C60-87D41CA0991B}"/>
          </ac:spMkLst>
        </pc:spChg>
        <pc:spChg chg="add del mod">
          <ac:chgData name="Li, Xiao" userId="bbc4f2c7-f57e-44b6-8133-52bad6aa9609" providerId="ADAL" clId="{8ED8E9BA-5F76-2541-933A-FCE35475A305}" dt="2022-09-02T13:19:25.067" v="7617" actId="26606"/>
          <ac:spMkLst>
            <pc:docMk/>
            <pc:sldMk cId="3425148837" sldId="523"/>
            <ac:spMk id="14" creationId="{F529FD6F-F0D1-1B32-E8EC-49F56A9082D4}"/>
          </ac:spMkLst>
        </pc:spChg>
        <pc:spChg chg="add del mod">
          <ac:chgData name="Li, Xiao" userId="bbc4f2c7-f57e-44b6-8133-52bad6aa9609" providerId="ADAL" clId="{8ED8E9BA-5F76-2541-933A-FCE35475A305}" dt="2022-09-02T13:22:41.049" v="7682" actId="478"/>
          <ac:spMkLst>
            <pc:docMk/>
            <pc:sldMk cId="3425148837" sldId="523"/>
            <ac:spMk id="15" creationId="{77EFCC2E-69D8-9F42-93CC-D71BE2F2A55C}"/>
          </ac:spMkLst>
        </pc:spChg>
        <pc:spChg chg="add del mod ord">
          <ac:chgData name="Li, Xiao" userId="bbc4f2c7-f57e-44b6-8133-52bad6aa9609" providerId="ADAL" clId="{8ED8E9BA-5F76-2541-933A-FCE35475A305}" dt="2022-09-02T13:19:25.067" v="7617" actId="26606"/>
          <ac:spMkLst>
            <pc:docMk/>
            <pc:sldMk cId="3425148837" sldId="523"/>
            <ac:spMk id="16" creationId="{814018FD-963C-F272-92E0-738FC442FC6B}"/>
          </ac:spMkLst>
        </pc:spChg>
        <pc:spChg chg="add del mod ord">
          <ac:chgData name="Li, Xiao" userId="bbc4f2c7-f57e-44b6-8133-52bad6aa9609" providerId="ADAL" clId="{8ED8E9BA-5F76-2541-933A-FCE35475A305}" dt="2022-09-02T13:19:25.067" v="7617" actId="26606"/>
          <ac:spMkLst>
            <pc:docMk/>
            <pc:sldMk cId="3425148837" sldId="523"/>
            <ac:spMk id="18" creationId="{F596EA9A-2654-916B-A634-115DCB5586E5}"/>
          </ac:spMkLst>
        </pc:spChg>
        <pc:picChg chg="add mod modCrop">
          <ac:chgData name="Li, Xiao" userId="bbc4f2c7-f57e-44b6-8133-52bad6aa9609" providerId="ADAL" clId="{8ED8E9BA-5F76-2541-933A-FCE35475A305}" dt="2022-09-02T13:22:28.742" v="7680" actId="1076"/>
          <ac:picMkLst>
            <pc:docMk/>
            <pc:sldMk cId="3425148837" sldId="523"/>
            <ac:picMk id="5" creationId="{66B3164E-7241-5520-4F0D-73233106F111}"/>
          </ac:picMkLst>
        </pc:picChg>
      </pc:sldChg>
      <pc:sldChg chg="addSp modSp add mod modNotesTx">
        <pc:chgData name="Li, Xiao" userId="bbc4f2c7-f57e-44b6-8133-52bad6aa9609" providerId="ADAL" clId="{8ED8E9BA-5F76-2541-933A-FCE35475A305}" dt="2022-09-02T15:09:13.278" v="8733" actId="12"/>
        <pc:sldMkLst>
          <pc:docMk/>
          <pc:sldMk cId="1795363703" sldId="524"/>
        </pc:sldMkLst>
        <pc:spChg chg="add mod">
          <ac:chgData name="Li, Xiao" userId="bbc4f2c7-f57e-44b6-8133-52bad6aa9609" providerId="ADAL" clId="{8ED8E9BA-5F76-2541-933A-FCE35475A305}" dt="2022-09-02T14:54:05.996" v="8204" actId="20577"/>
          <ac:spMkLst>
            <pc:docMk/>
            <pc:sldMk cId="1795363703" sldId="524"/>
            <ac:spMk id="2" creationId="{3700C837-95C7-2A15-6E4A-025F8D08540C}"/>
          </ac:spMkLst>
        </pc:spChg>
        <pc:spChg chg="mod">
          <ac:chgData name="Li, Xiao" userId="bbc4f2c7-f57e-44b6-8133-52bad6aa9609" providerId="ADAL" clId="{8ED8E9BA-5F76-2541-933A-FCE35475A305}" dt="2022-09-02T15:09:13.278" v="8733" actId="12"/>
          <ac:spMkLst>
            <pc:docMk/>
            <pc:sldMk cId="1795363703" sldId="524"/>
            <ac:spMk id="6" creationId="{BE1716AB-E3E7-154F-83F7-5F41C88DBA23}"/>
          </ac:spMkLst>
        </pc:spChg>
      </pc:sldChg>
      <pc:sldChg chg="new del">
        <pc:chgData name="Li, Xiao" userId="bbc4f2c7-f57e-44b6-8133-52bad6aa9609" providerId="ADAL" clId="{8ED8E9BA-5F76-2541-933A-FCE35475A305}" dt="2022-09-02T14:52:47.463" v="8185" actId="2696"/>
        <pc:sldMkLst>
          <pc:docMk/>
          <pc:sldMk cId="2819636831" sldId="525"/>
        </pc:sldMkLst>
      </pc:sldChg>
      <pc:sldChg chg="modSp add mod ord">
        <pc:chgData name="Li, Xiao" userId="bbc4f2c7-f57e-44b6-8133-52bad6aa9609" providerId="ADAL" clId="{8ED8E9BA-5F76-2541-933A-FCE35475A305}" dt="2022-09-02T14:53:21.195" v="8191" actId="20578"/>
        <pc:sldMkLst>
          <pc:docMk/>
          <pc:sldMk cId="198837126" sldId="526"/>
        </pc:sldMkLst>
        <pc:spChg chg="mod">
          <ac:chgData name="Li, Xiao" userId="bbc4f2c7-f57e-44b6-8133-52bad6aa9609" providerId="ADAL" clId="{8ED8E9BA-5F76-2541-933A-FCE35475A305}" dt="2022-09-02T14:53:18.825" v="8190" actId="20577"/>
          <ac:spMkLst>
            <pc:docMk/>
            <pc:sldMk cId="198837126" sldId="526"/>
            <ac:spMk id="6" creationId="{BE1716AB-E3E7-154F-83F7-5F41C88DBA23}"/>
          </ac:spMkLst>
        </pc:spChg>
      </pc:sldChg>
      <pc:sldChg chg="modSp add mod">
        <pc:chgData name="Li, Xiao" userId="bbc4f2c7-f57e-44b6-8133-52bad6aa9609" providerId="ADAL" clId="{8ED8E9BA-5F76-2541-933A-FCE35475A305}" dt="2022-09-02T16:10:16.557" v="9508" actId="20577"/>
        <pc:sldMkLst>
          <pc:docMk/>
          <pc:sldMk cId="3838801619" sldId="527"/>
        </pc:sldMkLst>
        <pc:spChg chg="mod">
          <ac:chgData name="Li, Xiao" userId="bbc4f2c7-f57e-44b6-8133-52bad6aa9609" providerId="ADAL" clId="{8ED8E9BA-5F76-2541-933A-FCE35475A305}" dt="2022-09-02T14:54:09.960" v="8206" actId="20577"/>
          <ac:spMkLst>
            <pc:docMk/>
            <pc:sldMk cId="3838801619" sldId="527"/>
            <ac:spMk id="2" creationId="{3700C837-95C7-2A15-6E4A-025F8D08540C}"/>
          </ac:spMkLst>
        </pc:spChg>
        <pc:spChg chg="mod">
          <ac:chgData name="Li, Xiao" userId="bbc4f2c7-f57e-44b6-8133-52bad6aa9609" providerId="ADAL" clId="{8ED8E9BA-5F76-2541-933A-FCE35475A305}" dt="2022-09-02T16:10:16.557" v="9508" actId="20577"/>
          <ac:spMkLst>
            <pc:docMk/>
            <pc:sldMk cId="3838801619" sldId="527"/>
            <ac:spMk id="6" creationId="{BE1716AB-E3E7-154F-83F7-5F41C88DBA23}"/>
          </ac:spMkLst>
        </pc:spChg>
      </pc:sldChg>
      <pc:sldChg chg="addSp delSp modSp new mod modNotesTx">
        <pc:chgData name="Li, Xiao" userId="bbc4f2c7-f57e-44b6-8133-52bad6aa9609" providerId="ADAL" clId="{8ED8E9BA-5F76-2541-933A-FCE35475A305}" dt="2022-09-02T15:27:05.781" v="9315" actId="20577"/>
        <pc:sldMkLst>
          <pc:docMk/>
          <pc:sldMk cId="1060319115" sldId="528"/>
        </pc:sldMkLst>
        <pc:spChg chg="del">
          <ac:chgData name="Li, Xiao" userId="bbc4f2c7-f57e-44b6-8133-52bad6aa9609" providerId="ADAL" clId="{8ED8E9BA-5F76-2541-933A-FCE35475A305}" dt="2022-09-02T15:16:57.516" v="9025" actId="478"/>
          <ac:spMkLst>
            <pc:docMk/>
            <pc:sldMk cId="1060319115" sldId="528"/>
            <ac:spMk id="2" creationId="{A7325FC9-CDBD-CB48-C94A-69DA9243952F}"/>
          </ac:spMkLst>
        </pc:spChg>
        <pc:spChg chg="del">
          <ac:chgData name="Li, Xiao" userId="bbc4f2c7-f57e-44b6-8133-52bad6aa9609" providerId="ADAL" clId="{8ED8E9BA-5F76-2541-933A-FCE35475A305}" dt="2022-09-02T15:16:57.516" v="9025" actId="478"/>
          <ac:spMkLst>
            <pc:docMk/>
            <pc:sldMk cId="1060319115" sldId="528"/>
            <ac:spMk id="3" creationId="{0E3A25AD-FBB0-9C8D-E315-1A43A44F9AE8}"/>
          </ac:spMkLst>
        </pc:spChg>
        <pc:spChg chg="del">
          <ac:chgData name="Li, Xiao" userId="bbc4f2c7-f57e-44b6-8133-52bad6aa9609" providerId="ADAL" clId="{8ED8E9BA-5F76-2541-933A-FCE35475A305}" dt="2022-09-02T15:16:57.516" v="9025" actId="478"/>
          <ac:spMkLst>
            <pc:docMk/>
            <pc:sldMk cId="1060319115" sldId="528"/>
            <ac:spMk id="4" creationId="{DB618540-761D-ED17-2027-6E99B5FEC158}"/>
          </ac:spMkLst>
        </pc:spChg>
        <pc:spChg chg="add mod">
          <ac:chgData name="Li, Xiao" userId="bbc4f2c7-f57e-44b6-8133-52bad6aa9609" providerId="ADAL" clId="{8ED8E9BA-5F76-2541-933A-FCE35475A305}" dt="2022-09-02T15:25:07.595" v="9178" actId="14861"/>
          <ac:spMkLst>
            <pc:docMk/>
            <pc:sldMk cId="1060319115" sldId="528"/>
            <ac:spMk id="10" creationId="{B9C6EB65-B152-344D-6040-2DFF52AFB019}"/>
          </ac:spMkLst>
        </pc:spChg>
        <pc:spChg chg="add mod">
          <ac:chgData name="Li, Xiao" userId="bbc4f2c7-f57e-44b6-8133-52bad6aa9609" providerId="ADAL" clId="{8ED8E9BA-5F76-2541-933A-FCE35475A305}" dt="2022-09-02T15:25:42.573" v="9190" actId="1076"/>
          <ac:spMkLst>
            <pc:docMk/>
            <pc:sldMk cId="1060319115" sldId="528"/>
            <ac:spMk id="11" creationId="{91A0A079-3F9C-22A5-EAF8-F0B7D3F48BBC}"/>
          </ac:spMkLst>
        </pc:spChg>
        <pc:spChg chg="add mod">
          <ac:chgData name="Li, Xiao" userId="bbc4f2c7-f57e-44b6-8133-52bad6aa9609" providerId="ADAL" clId="{8ED8E9BA-5F76-2541-933A-FCE35475A305}" dt="2022-09-02T15:25:39.661" v="9189" actId="1076"/>
          <ac:spMkLst>
            <pc:docMk/>
            <pc:sldMk cId="1060319115" sldId="528"/>
            <ac:spMk id="12" creationId="{1E5E3B0C-C376-FD9E-EFBD-33D5E803673C}"/>
          </ac:spMkLst>
        </pc:spChg>
        <pc:spChg chg="add mod">
          <ac:chgData name="Li, Xiao" userId="bbc4f2c7-f57e-44b6-8133-52bad6aa9609" providerId="ADAL" clId="{8ED8E9BA-5F76-2541-933A-FCE35475A305}" dt="2022-09-02T15:25:36.118" v="9188" actId="1076"/>
          <ac:spMkLst>
            <pc:docMk/>
            <pc:sldMk cId="1060319115" sldId="528"/>
            <ac:spMk id="13" creationId="{151DAAAF-D087-2AF4-02F8-05259C14F486}"/>
          </ac:spMkLst>
        </pc:spChg>
        <pc:grpChg chg="add del mod">
          <ac:chgData name="Li, Xiao" userId="bbc4f2c7-f57e-44b6-8133-52bad6aa9609" providerId="ADAL" clId="{8ED8E9BA-5F76-2541-933A-FCE35475A305}" dt="2022-09-02T15:22:48.439" v="9084" actId="165"/>
          <ac:grpSpMkLst>
            <pc:docMk/>
            <pc:sldMk cId="1060319115" sldId="528"/>
            <ac:grpSpMk id="9" creationId="{512F31BB-363F-D4FE-E86E-74BB33C03830}"/>
          </ac:grpSpMkLst>
        </pc:grpChg>
        <pc:picChg chg="add mod topLvl modCrop">
          <ac:chgData name="Li, Xiao" userId="bbc4f2c7-f57e-44b6-8133-52bad6aa9609" providerId="ADAL" clId="{8ED8E9BA-5F76-2541-933A-FCE35475A305}" dt="2022-09-02T15:22:48.439" v="9084" actId="165"/>
          <ac:picMkLst>
            <pc:docMk/>
            <pc:sldMk cId="1060319115" sldId="528"/>
            <ac:picMk id="5" creationId="{880B7839-0BEE-799A-A4FA-DF41E1E9EFB7}"/>
          </ac:picMkLst>
        </pc:picChg>
        <pc:picChg chg="add mod topLvl modCrop">
          <ac:chgData name="Li, Xiao" userId="bbc4f2c7-f57e-44b6-8133-52bad6aa9609" providerId="ADAL" clId="{8ED8E9BA-5F76-2541-933A-FCE35475A305}" dt="2022-09-02T15:22:48.439" v="9084" actId="165"/>
          <ac:picMkLst>
            <pc:docMk/>
            <pc:sldMk cId="1060319115" sldId="528"/>
            <ac:picMk id="6" creationId="{F93029EC-55D4-BB5B-72EE-9AF1AECE9B94}"/>
          </ac:picMkLst>
        </pc:picChg>
        <pc:picChg chg="add mod topLvl modCrop">
          <ac:chgData name="Li, Xiao" userId="bbc4f2c7-f57e-44b6-8133-52bad6aa9609" providerId="ADAL" clId="{8ED8E9BA-5F76-2541-933A-FCE35475A305}" dt="2022-09-02T15:22:53.008" v="9085" actId="14100"/>
          <ac:picMkLst>
            <pc:docMk/>
            <pc:sldMk cId="1060319115" sldId="528"/>
            <ac:picMk id="7" creationId="{54CE741A-8CFF-0B69-5053-5C6F7B5BEF98}"/>
          </ac:picMkLst>
        </pc:picChg>
        <pc:picChg chg="add mod topLvl modCrop">
          <ac:chgData name="Li, Xiao" userId="bbc4f2c7-f57e-44b6-8133-52bad6aa9609" providerId="ADAL" clId="{8ED8E9BA-5F76-2541-933A-FCE35475A305}" dt="2022-09-02T15:23:24.951" v="9086" actId="18131"/>
          <ac:picMkLst>
            <pc:docMk/>
            <pc:sldMk cId="1060319115" sldId="528"/>
            <ac:picMk id="8" creationId="{B9557698-FF51-D3C9-6BB8-3E6BFB688D5F}"/>
          </ac:picMkLst>
        </pc:picChg>
      </pc:sldChg>
      <pc:sldChg chg="addSp delSp modSp add mod">
        <pc:chgData name="Li, Xiao" userId="bbc4f2c7-f57e-44b6-8133-52bad6aa9609" providerId="ADAL" clId="{8ED8E9BA-5F76-2541-933A-FCE35475A305}" dt="2022-09-02T16:15:41.478" v="9654" actId="20577"/>
        <pc:sldMkLst>
          <pc:docMk/>
          <pc:sldMk cId="2627050680" sldId="529"/>
        </pc:sldMkLst>
        <pc:spChg chg="add del mod">
          <ac:chgData name="Li, Xiao" userId="bbc4f2c7-f57e-44b6-8133-52bad6aa9609" providerId="ADAL" clId="{8ED8E9BA-5F76-2541-933A-FCE35475A305}" dt="2022-09-02T16:02:26.373" v="9329" actId="478"/>
          <ac:spMkLst>
            <pc:docMk/>
            <pc:sldMk cId="2627050680" sldId="529"/>
            <ac:spMk id="3" creationId="{AC4320D1-60E4-9458-BF63-92CF110ACAC1}"/>
          </ac:spMkLst>
        </pc:spChg>
        <pc:spChg chg="mod">
          <ac:chgData name="Li, Xiao" userId="bbc4f2c7-f57e-44b6-8133-52bad6aa9609" providerId="ADAL" clId="{8ED8E9BA-5F76-2541-933A-FCE35475A305}" dt="2022-09-02T16:15:41.478" v="9654" actId="20577"/>
          <ac:spMkLst>
            <pc:docMk/>
            <pc:sldMk cId="2627050680" sldId="529"/>
            <ac:spMk id="6" creationId="{BE1716AB-E3E7-154F-83F7-5F41C88DBA23}"/>
          </ac:spMkLst>
        </pc:spChg>
      </pc:sldChg>
      <pc:sldChg chg="add modNotesTx">
        <pc:chgData name="Li, Xiao" userId="bbc4f2c7-f57e-44b6-8133-52bad6aa9609" providerId="ADAL" clId="{8ED8E9BA-5F76-2541-933A-FCE35475A305}" dt="2022-09-02T16:19:21.220" v="9728" actId="20577"/>
        <pc:sldMkLst>
          <pc:docMk/>
          <pc:sldMk cId="4132397" sldId="530"/>
        </pc:sldMkLst>
      </pc:sldChg>
      <pc:sldChg chg="modSp add mod">
        <pc:chgData name="Li, Xiao" userId="bbc4f2c7-f57e-44b6-8133-52bad6aa9609" providerId="ADAL" clId="{8ED8E9BA-5F76-2541-933A-FCE35475A305}" dt="2022-09-02T16:48:09.351" v="9750" actId="20577"/>
        <pc:sldMkLst>
          <pc:docMk/>
          <pc:sldMk cId="4029809118" sldId="531"/>
        </pc:sldMkLst>
        <pc:spChg chg="mod">
          <ac:chgData name="Li, Xiao" userId="bbc4f2c7-f57e-44b6-8133-52bad6aa9609" providerId="ADAL" clId="{8ED8E9BA-5F76-2541-933A-FCE35475A305}" dt="2022-09-02T16:48:09.351" v="9750" actId="20577"/>
          <ac:spMkLst>
            <pc:docMk/>
            <pc:sldMk cId="4029809118" sldId="531"/>
            <ac:spMk id="3" creationId="{5DB9F7C4-5A33-C273-7DE8-097430B90B2F}"/>
          </ac:spMkLst>
        </pc:spChg>
        <pc:spChg chg="mod">
          <ac:chgData name="Li, Xiao" userId="bbc4f2c7-f57e-44b6-8133-52bad6aa9609" providerId="ADAL" clId="{8ED8E9BA-5F76-2541-933A-FCE35475A305}" dt="2022-09-02T16:20:24.481" v="9738" actId="20577"/>
          <ac:spMkLst>
            <pc:docMk/>
            <pc:sldMk cId="4029809118" sldId="531"/>
            <ac:spMk id="5" creationId="{00904AB8-687F-0016-A352-06279DC73C27}"/>
          </ac:spMkLst>
        </pc:spChg>
      </pc:sldChg>
      <pc:sldChg chg="delSp modSp add mod modNotesTx">
        <pc:chgData name="Li, Xiao" userId="bbc4f2c7-f57e-44b6-8133-52bad6aa9609" providerId="ADAL" clId="{8ED8E9BA-5F76-2541-933A-FCE35475A305}" dt="2022-09-02T18:34:48.214" v="9869" actId="5793"/>
        <pc:sldMkLst>
          <pc:docMk/>
          <pc:sldMk cId="3868467569" sldId="532"/>
        </pc:sldMkLst>
        <pc:spChg chg="del">
          <ac:chgData name="Li, Xiao" userId="bbc4f2c7-f57e-44b6-8133-52bad6aa9609" providerId="ADAL" clId="{8ED8E9BA-5F76-2541-933A-FCE35475A305}" dt="2022-09-02T16:48:24.152" v="9753" actId="478"/>
          <ac:spMkLst>
            <pc:docMk/>
            <pc:sldMk cId="3868467569" sldId="532"/>
            <ac:spMk id="2" creationId="{50582395-0EE5-F89B-79B0-118D8AB184DD}"/>
          </ac:spMkLst>
        </pc:spChg>
        <pc:spChg chg="mod">
          <ac:chgData name="Li, Xiao" userId="bbc4f2c7-f57e-44b6-8133-52bad6aa9609" providerId="ADAL" clId="{8ED8E9BA-5F76-2541-933A-FCE35475A305}" dt="2022-09-02T16:48:21.170" v="9752"/>
          <ac:spMkLst>
            <pc:docMk/>
            <pc:sldMk cId="3868467569" sldId="532"/>
            <ac:spMk id="5" creationId="{CF4E1D89-EFAB-B0EE-9328-91B1DA2BAD5F}"/>
          </ac:spMkLst>
        </pc:spChg>
        <pc:spChg chg="mod">
          <ac:chgData name="Li, Xiao" userId="bbc4f2c7-f57e-44b6-8133-52bad6aa9609" providerId="ADAL" clId="{8ED8E9BA-5F76-2541-933A-FCE35475A305}" dt="2022-09-02T18:34:48.214" v="9869" actId="5793"/>
          <ac:spMkLst>
            <pc:docMk/>
            <pc:sldMk cId="3868467569" sldId="532"/>
            <ac:spMk id="6" creationId="{BE1716AB-E3E7-154F-83F7-5F41C88DBA23}"/>
          </ac:spMkLst>
        </pc:spChg>
      </pc:sldChg>
      <pc:sldChg chg="addSp delSp modSp new mod modNotesTx">
        <pc:chgData name="Li, Xiao" userId="bbc4f2c7-f57e-44b6-8133-52bad6aa9609" providerId="ADAL" clId="{8ED8E9BA-5F76-2541-933A-FCE35475A305}" dt="2022-09-02T18:55:08.489" v="10289" actId="20577"/>
        <pc:sldMkLst>
          <pc:docMk/>
          <pc:sldMk cId="89889635" sldId="533"/>
        </pc:sldMkLst>
        <pc:spChg chg="del">
          <ac:chgData name="Li, Xiao" userId="bbc4f2c7-f57e-44b6-8133-52bad6aa9609" providerId="ADAL" clId="{8ED8E9BA-5F76-2541-933A-FCE35475A305}" dt="2022-09-02T18:34:16.844" v="9817" actId="478"/>
          <ac:spMkLst>
            <pc:docMk/>
            <pc:sldMk cId="89889635" sldId="533"/>
            <ac:spMk id="2" creationId="{1D7BE707-BB1F-FF63-6424-3E08F051C373}"/>
          </ac:spMkLst>
        </pc:spChg>
        <pc:spChg chg="del">
          <ac:chgData name="Li, Xiao" userId="bbc4f2c7-f57e-44b6-8133-52bad6aa9609" providerId="ADAL" clId="{8ED8E9BA-5F76-2541-933A-FCE35475A305}" dt="2022-09-02T18:34:16.844" v="9817" actId="478"/>
          <ac:spMkLst>
            <pc:docMk/>
            <pc:sldMk cId="89889635" sldId="533"/>
            <ac:spMk id="3" creationId="{8C6FE0F7-C355-3B0C-82EF-3BAF215B3FD2}"/>
          </ac:spMkLst>
        </pc:spChg>
        <pc:spChg chg="del mod">
          <ac:chgData name="Li, Xiao" userId="bbc4f2c7-f57e-44b6-8133-52bad6aa9609" providerId="ADAL" clId="{8ED8E9BA-5F76-2541-933A-FCE35475A305}" dt="2022-09-02T18:35:51.038" v="9871" actId="478"/>
          <ac:spMkLst>
            <pc:docMk/>
            <pc:sldMk cId="89889635" sldId="533"/>
            <ac:spMk id="4" creationId="{982CC3B3-7E0C-023C-7858-26129DF3FD70}"/>
          </ac:spMkLst>
        </pc:spChg>
        <pc:spChg chg="add del mod">
          <ac:chgData name="Li, Xiao" userId="bbc4f2c7-f57e-44b6-8133-52bad6aa9609" providerId="ADAL" clId="{8ED8E9BA-5F76-2541-933A-FCE35475A305}" dt="2022-09-02T18:35:52.579" v="9872" actId="478"/>
          <ac:spMkLst>
            <pc:docMk/>
            <pc:sldMk cId="89889635" sldId="533"/>
            <ac:spMk id="6" creationId="{A5FB12CD-9A30-65D8-0E5D-1A835F19109C}"/>
          </ac:spMkLst>
        </pc:spChg>
        <pc:picChg chg="add mod">
          <ac:chgData name="Li, Xiao" userId="bbc4f2c7-f57e-44b6-8133-52bad6aa9609" providerId="ADAL" clId="{8ED8E9BA-5F76-2541-933A-FCE35475A305}" dt="2022-09-02T18:36:26.789" v="9878" actId="1076"/>
          <ac:picMkLst>
            <pc:docMk/>
            <pc:sldMk cId="89889635" sldId="533"/>
            <ac:picMk id="1026" creationId="{4B6077D8-D48D-E89D-905A-D47CF1289CE7}"/>
          </ac:picMkLst>
        </pc:picChg>
      </pc:sldChg>
      <pc:sldChg chg="addSp delSp modSp add mod">
        <pc:chgData name="Li, Xiao" userId="bbc4f2c7-f57e-44b6-8133-52bad6aa9609" providerId="ADAL" clId="{8ED8E9BA-5F76-2541-933A-FCE35475A305}" dt="2022-09-02T18:37:23.624" v="9894" actId="14100"/>
        <pc:sldMkLst>
          <pc:docMk/>
          <pc:sldMk cId="3230670338" sldId="534"/>
        </pc:sldMkLst>
        <pc:spChg chg="mod">
          <ac:chgData name="Li, Xiao" userId="bbc4f2c7-f57e-44b6-8133-52bad6aa9609" providerId="ADAL" clId="{8ED8E9BA-5F76-2541-933A-FCE35475A305}" dt="2022-09-02T18:37:23.624" v="9894" actId="14100"/>
          <ac:spMkLst>
            <pc:docMk/>
            <pc:sldMk cId="3230670338" sldId="534"/>
            <ac:spMk id="2" creationId="{4A7A6624-BC0C-2B88-4E09-9F02CB439D1B}"/>
          </ac:spMkLst>
        </pc:spChg>
        <pc:spChg chg="del">
          <ac:chgData name="Li, Xiao" userId="bbc4f2c7-f57e-44b6-8133-52bad6aa9609" providerId="ADAL" clId="{8ED8E9BA-5F76-2541-933A-FCE35475A305}" dt="2022-09-02T18:37:03.976" v="9884" actId="478"/>
          <ac:spMkLst>
            <pc:docMk/>
            <pc:sldMk cId="3230670338" sldId="534"/>
            <ac:spMk id="3" creationId="{6ECEEEEC-9361-0412-EF7E-B8BE5BCEF43E}"/>
          </ac:spMkLst>
        </pc:spChg>
        <pc:spChg chg="add del mod">
          <ac:chgData name="Li, Xiao" userId="bbc4f2c7-f57e-44b6-8133-52bad6aa9609" providerId="ADAL" clId="{8ED8E9BA-5F76-2541-933A-FCE35475A305}" dt="2022-09-02T18:37:07.165" v="9885" actId="478"/>
          <ac:spMkLst>
            <pc:docMk/>
            <pc:sldMk cId="3230670338" sldId="534"/>
            <ac:spMk id="6" creationId="{CB896788-AC82-3D6E-65E7-69905F3B9DFC}"/>
          </ac:spMkLst>
        </pc:spChg>
      </pc:sldChg>
      <pc:sldChg chg="addSp delSp modSp new mod delAnim modAnim">
        <pc:chgData name="Li, Xiao" userId="bbc4f2c7-f57e-44b6-8133-52bad6aa9609" providerId="ADAL" clId="{8ED8E9BA-5F76-2541-933A-FCE35475A305}" dt="2022-09-02T19:05:29.414" v="10296"/>
        <pc:sldMkLst>
          <pc:docMk/>
          <pc:sldMk cId="808449908" sldId="535"/>
        </pc:sldMkLst>
        <pc:spChg chg="del">
          <ac:chgData name="Li, Xiao" userId="bbc4f2c7-f57e-44b6-8133-52bad6aa9609" providerId="ADAL" clId="{8ED8E9BA-5F76-2541-933A-FCE35475A305}" dt="2022-09-02T18:46:45.790" v="10128" actId="478"/>
          <ac:spMkLst>
            <pc:docMk/>
            <pc:sldMk cId="808449908" sldId="535"/>
            <ac:spMk id="2" creationId="{C8012B05-8F71-ADC7-332D-822281D17016}"/>
          </ac:spMkLst>
        </pc:spChg>
        <pc:spChg chg="del">
          <ac:chgData name="Li, Xiao" userId="bbc4f2c7-f57e-44b6-8133-52bad6aa9609" providerId="ADAL" clId="{8ED8E9BA-5F76-2541-933A-FCE35475A305}" dt="2022-09-02T18:46:45.790" v="10128" actId="478"/>
          <ac:spMkLst>
            <pc:docMk/>
            <pc:sldMk cId="808449908" sldId="535"/>
            <ac:spMk id="3" creationId="{2EB41558-C58A-843E-C7D5-B1CF7954C17C}"/>
          </ac:spMkLst>
        </pc:spChg>
        <pc:spChg chg="del">
          <ac:chgData name="Li, Xiao" userId="bbc4f2c7-f57e-44b6-8133-52bad6aa9609" providerId="ADAL" clId="{8ED8E9BA-5F76-2541-933A-FCE35475A305}" dt="2022-09-02T18:46:45.790" v="10128" actId="478"/>
          <ac:spMkLst>
            <pc:docMk/>
            <pc:sldMk cId="808449908" sldId="535"/>
            <ac:spMk id="4" creationId="{D4C81FE9-8F5B-02D0-9FAE-23AB61895541}"/>
          </ac:spMkLst>
        </pc:spChg>
        <pc:picChg chg="add del mod">
          <ac:chgData name="Li, Xiao" userId="bbc4f2c7-f57e-44b6-8133-52bad6aa9609" providerId="ADAL" clId="{8ED8E9BA-5F76-2541-933A-FCE35475A305}" dt="2022-09-02T19:04:59.219" v="10292" actId="478"/>
          <ac:picMkLst>
            <pc:docMk/>
            <pc:sldMk cId="808449908" sldId="535"/>
            <ac:picMk id="5" creationId="{37E5E4E9-F22F-EB39-CD56-00552533CD5C}"/>
          </ac:picMkLst>
        </pc:picChg>
        <pc:picChg chg="add del mod">
          <ac:chgData name="Li, Xiao" userId="bbc4f2c7-f57e-44b6-8133-52bad6aa9609" providerId="ADAL" clId="{8ED8E9BA-5F76-2541-933A-FCE35475A305}" dt="2022-09-02T19:05:14.963" v="10294" actId="478"/>
          <ac:picMkLst>
            <pc:docMk/>
            <pc:sldMk cId="808449908" sldId="535"/>
            <ac:picMk id="6" creationId="{F0117678-8E99-A9DC-9FDE-B18470308CEA}"/>
          </ac:picMkLst>
        </pc:picChg>
        <pc:picChg chg="add mod">
          <ac:chgData name="Li, Xiao" userId="bbc4f2c7-f57e-44b6-8133-52bad6aa9609" providerId="ADAL" clId="{8ED8E9BA-5F76-2541-933A-FCE35475A305}" dt="2022-09-02T19:05:19.077" v="10295"/>
          <ac:picMkLst>
            <pc:docMk/>
            <pc:sldMk cId="808449908" sldId="535"/>
            <ac:picMk id="7" creationId="{8195330B-B4E0-F8B7-4FDF-3789AF944012}"/>
          </ac:picMkLst>
        </pc:picChg>
      </pc:sldChg>
      <pc:sldChg chg="addSp delSp modSp new mod modAnim">
        <pc:chgData name="Li, Xiao" userId="bbc4f2c7-f57e-44b6-8133-52bad6aa9609" providerId="ADAL" clId="{8ED8E9BA-5F76-2541-933A-FCE35475A305}" dt="2022-09-02T19:14:17.003" v="10759" actId="14838"/>
        <pc:sldMkLst>
          <pc:docMk/>
          <pc:sldMk cId="3102689637" sldId="536"/>
        </pc:sldMkLst>
        <pc:spChg chg="del">
          <ac:chgData name="Li, Xiao" userId="bbc4f2c7-f57e-44b6-8133-52bad6aa9609" providerId="ADAL" clId="{8ED8E9BA-5F76-2541-933A-FCE35475A305}" dt="2022-09-02T19:05:33.435" v="10298" actId="478"/>
          <ac:spMkLst>
            <pc:docMk/>
            <pc:sldMk cId="3102689637" sldId="536"/>
            <ac:spMk id="2" creationId="{C0C95868-F532-E8E0-C6A8-65826D4E4613}"/>
          </ac:spMkLst>
        </pc:spChg>
        <pc:spChg chg="del">
          <ac:chgData name="Li, Xiao" userId="bbc4f2c7-f57e-44b6-8133-52bad6aa9609" providerId="ADAL" clId="{8ED8E9BA-5F76-2541-933A-FCE35475A305}" dt="2022-09-02T19:05:33.435" v="10298" actId="478"/>
          <ac:spMkLst>
            <pc:docMk/>
            <pc:sldMk cId="3102689637" sldId="536"/>
            <ac:spMk id="3" creationId="{A5437D73-1A16-1D22-3679-0B5830A7E09B}"/>
          </ac:spMkLst>
        </pc:spChg>
        <pc:spChg chg="del">
          <ac:chgData name="Li, Xiao" userId="bbc4f2c7-f57e-44b6-8133-52bad6aa9609" providerId="ADAL" clId="{8ED8E9BA-5F76-2541-933A-FCE35475A305}" dt="2022-09-02T19:05:33.435" v="10298" actId="478"/>
          <ac:spMkLst>
            <pc:docMk/>
            <pc:sldMk cId="3102689637" sldId="536"/>
            <ac:spMk id="4" creationId="{48327D5E-52B5-6C8A-E65D-34847F59268D}"/>
          </ac:spMkLst>
        </pc:spChg>
        <pc:spChg chg="add mod">
          <ac:chgData name="Li, Xiao" userId="bbc4f2c7-f57e-44b6-8133-52bad6aa9609" providerId="ADAL" clId="{8ED8E9BA-5F76-2541-933A-FCE35475A305}" dt="2022-09-02T19:06:08.507" v="10308" actId="167"/>
          <ac:spMkLst>
            <pc:docMk/>
            <pc:sldMk cId="3102689637" sldId="536"/>
            <ac:spMk id="6" creationId="{36784CF3-8A5E-2609-8966-BC4C126D4F0E}"/>
          </ac:spMkLst>
        </pc:spChg>
        <pc:spChg chg="add mod">
          <ac:chgData name="Li, Xiao" userId="bbc4f2c7-f57e-44b6-8133-52bad6aa9609" providerId="ADAL" clId="{8ED8E9BA-5F76-2541-933A-FCE35475A305}" dt="2022-09-02T19:14:17.003" v="10759" actId="14838"/>
          <ac:spMkLst>
            <pc:docMk/>
            <pc:sldMk cId="3102689637" sldId="536"/>
            <ac:spMk id="7" creationId="{16CBFFDA-0AB1-DD13-54DB-D66BAD7E6F75}"/>
          </ac:spMkLst>
        </pc:spChg>
        <pc:picChg chg="add mod">
          <ac:chgData name="Li, Xiao" userId="bbc4f2c7-f57e-44b6-8133-52bad6aa9609" providerId="ADAL" clId="{8ED8E9BA-5F76-2541-933A-FCE35475A305}" dt="2022-09-02T19:06:26.220" v="10312" actId="1076"/>
          <ac:picMkLst>
            <pc:docMk/>
            <pc:sldMk cId="3102689637" sldId="536"/>
            <ac:picMk id="5" creationId="{13D8283D-D39F-B11B-3702-DC2FDA4B0352}"/>
          </ac:picMkLst>
        </pc:picChg>
      </pc:sldChg>
      <pc:sldChg chg="add del">
        <pc:chgData name="Li, Xiao" userId="bbc4f2c7-f57e-44b6-8133-52bad6aa9609" providerId="ADAL" clId="{8ED8E9BA-5F76-2541-933A-FCE35475A305}" dt="2022-09-02T19:06:59.583" v="10315" actId="2696"/>
        <pc:sldMkLst>
          <pc:docMk/>
          <pc:sldMk cId="2966271239" sldId="537"/>
        </pc:sldMkLst>
      </pc:sldChg>
      <pc:sldChg chg="modSp add mod modNotesTx">
        <pc:chgData name="Li, Xiao" userId="bbc4f2c7-f57e-44b6-8133-52bad6aa9609" providerId="ADAL" clId="{8ED8E9BA-5F76-2541-933A-FCE35475A305}" dt="2022-09-02T19:16:41.016" v="10780" actId="20577"/>
        <pc:sldMkLst>
          <pc:docMk/>
          <pc:sldMk cId="1342590584" sldId="538"/>
        </pc:sldMkLst>
        <pc:spChg chg="mod">
          <ac:chgData name="Li, Xiao" userId="bbc4f2c7-f57e-44b6-8133-52bad6aa9609" providerId="ADAL" clId="{8ED8E9BA-5F76-2541-933A-FCE35475A305}" dt="2022-09-02T19:16:41.016" v="10780" actId="20577"/>
          <ac:spMkLst>
            <pc:docMk/>
            <pc:sldMk cId="1342590584" sldId="538"/>
            <ac:spMk id="6" creationId="{BE1716AB-E3E7-154F-83F7-5F41C88DBA23}"/>
          </ac:spMkLst>
        </pc:spChg>
      </pc:sldChg>
      <pc:sldMasterChg chg="delSldLayout">
        <pc:chgData name="Li, Xiao" userId="bbc4f2c7-f57e-44b6-8133-52bad6aa9609" providerId="ADAL" clId="{8ED8E9BA-5F76-2541-933A-FCE35475A305}" dt="2022-09-02T19:06:59.583" v="10315" actId="2696"/>
        <pc:sldMasterMkLst>
          <pc:docMk/>
          <pc:sldMasterMk cId="2673548856" sldId="2147483722"/>
        </pc:sldMasterMkLst>
        <pc:sldLayoutChg chg="del">
          <pc:chgData name="Li, Xiao" userId="bbc4f2c7-f57e-44b6-8133-52bad6aa9609" providerId="ADAL" clId="{8ED8E9BA-5F76-2541-933A-FCE35475A305}" dt="2022-09-02T19:06:59.583" v="10315" actId="2696"/>
          <pc:sldLayoutMkLst>
            <pc:docMk/>
            <pc:sldMasterMk cId="2673548856" sldId="2147483722"/>
            <pc:sldLayoutMk cId="2599012003" sldId="2147483777"/>
          </pc:sldLayoutMkLst>
        </pc:sldLayoutChg>
      </pc:sldMasterChg>
      <pc:sldMasterChg chg="del delSldLayout">
        <pc:chgData name="Li, Xiao" userId="bbc4f2c7-f57e-44b6-8133-52bad6aa9609" providerId="ADAL" clId="{8ED8E9BA-5F76-2541-933A-FCE35475A305}" dt="2022-08-31T08:05:56.929" v="1" actId="2696"/>
        <pc:sldMasterMkLst>
          <pc:docMk/>
          <pc:sldMasterMk cId="3064866525" sldId="2147483776"/>
        </pc:sldMasterMkLst>
        <pc:sldLayoutChg chg="del">
          <pc:chgData name="Li, Xiao" userId="bbc4f2c7-f57e-44b6-8133-52bad6aa9609" providerId="ADAL" clId="{8ED8E9BA-5F76-2541-933A-FCE35475A305}" dt="2022-08-31T08:05:56.929" v="1" actId="2696"/>
          <pc:sldLayoutMkLst>
            <pc:docMk/>
            <pc:sldMasterMk cId="3064866525" sldId="2147483776"/>
            <pc:sldLayoutMk cId="58336372" sldId="2147483777"/>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2689165853" sldId="2147483778"/>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4198993062" sldId="2147483779"/>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3603415626" sldId="2147483780"/>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2569351590" sldId="2147483781"/>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1692514687" sldId="2147483782"/>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3211547575" sldId="2147483783"/>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3701629225" sldId="2147483784"/>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1035879402" sldId="2147483785"/>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1130979643" sldId="2147483786"/>
          </pc:sldLayoutMkLst>
        </pc:sldLayoutChg>
        <pc:sldLayoutChg chg="del">
          <pc:chgData name="Li, Xiao" userId="bbc4f2c7-f57e-44b6-8133-52bad6aa9609" providerId="ADAL" clId="{8ED8E9BA-5F76-2541-933A-FCE35475A305}" dt="2022-08-31T08:05:56.929" v="1" actId="2696"/>
          <pc:sldLayoutMkLst>
            <pc:docMk/>
            <pc:sldMasterMk cId="3064866525" sldId="2147483776"/>
            <pc:sldLayoutMk cId="2642364100" sldId="2147483787"/>
          </pc:sldLayoutMkLst>
        </pc:sldLayoutChg>
      </pc:sldMasterChg>
    </pc:docChg>
  </pc:docChgLst>
  <pc:docChgLst>
    <pc:chgData name="Lu, Liuxing" userId="S::s02ll2@abdn.ac.uk::ff8eb586-78ff-4ae3-a68c-10311ab10cf4" providerId="AD" clId="Web-{55DF62F2-A954-4EFC-A114-06C4BBAF0A56}"/>
    <pc:docChg chg="modSld">
      <pc:chgData name="Lu, Liuxing" userId="S::s02ll2@abdn.ac.uk::ff8eb586-78ff-4ae3-a68c-10311ab10cf4" providerId="AD" clId="Web-{55DF62F2-A954-4EFC-A114-06C4BBAF0A56}" dt="2022-08-25T14:47:12.635" v="1" actId="1076"/>
      <pc:docMkLst>
        <pc:docMk/>
      </pc:docMkLst>
      <pc:sldChg chg="addSp modSp">
        <pc:chgData name="Lu, Liuxing" userId="S::s02ll2@abdn.ac.uk::ff8eb586-78ff-4ae3-a68c-10311ab10cf4" providerId="AD" clId="Web-{55DF62F2-A954-4EFC-A114-06C4BBAF0A56}" dt="2022-08-25T14:47:12.635" v="1" actId="1076"/>
        <pc:sldMkLst>
          <pc:docMk/>
          <pc:sldMk cId="3530263191" sldId="485"/>
        </pc:sldMkLst>
        <pc:picChg chg="add mod">
          <ac:chgData name="Lu, Liuxing" userId="S::s02ll2@abdn.ac.uk::ff8eb586-78ff-4ae3-a68c-10311ab10cf4" providerId="AD" clId="Web-{55DF62F2-A954-4EFC-A114-06C4BBAF0A56}" dt="2022-08-25T14:47:12.635" v="1" actId="1076"/>
          <ac:picMkLst>
            <pc:docMk/>
            <pc:sldMk cId="3530263191" sldId="485"/>
            <ac:picMk id="6" creationId="{FC4F063C-7957-F51F-F99E-6456B55EFCF7}"/>
          </ac:picMkLst>
        </pc:picChg>
      </pc:sldChg>
    </pc:docChg>
  </pc:docChgLst>
  <pc:docChgLst>
    <pc:chgData name="Li, Xiao" userId="bbc4f2c7-f57e-44b6-8133-52bad6aa9609" providerId="ADAL" clId="{2C7220D8-7DB5-E94D-B11E-5966FB5E33D4}"/>
    <pc:docChg chg="modSld">
      <pc:chgData name="Li, Xiao" userId="bbc4f2c7-f57e-44b6-8133-52bad6aa9609" providerId="ADAL" clId="{2C7220D8-7DB5-E94D-B11E-5966FB5E33D4}" dt="2022-08-29T09:13:57.716" v="1" actId="33639"/>
      <pc:docMkLst>
        <pc:docMk/>
      </pc:docMkLst>
      <pc:sldChg chg="addSp delSp mod">
        <pc:chgData name="Li, Xiao" userId="bbc4f2c7-f57e-44b6-8133-52bad6aa9609" providerId="ADAL" clId="{2C7220D8-7DB5-E94D-B11E-5966FB5E33D4}" dt="2022-08-29T09:13:57.716" v="1" actId="33639"/>
        <pc:sldMkLst>
          <pc:docMk/>
          <pc:sldMk cId="2759790056" sldId="437"/>
        </pc:sldMkLst>
        <pc:inkChg chg="add del">
          <ac:chgData name="Li, Xiao" userId="bbc4f2c7-f57e-44b6-8133-52bad6aa9609" providerId="ADAL" clId="{2C7220D8-7DB5-E94D-B11E-5966FB5E33D4}" dt="2022-08-29T09:13:57.716" v="1" actId="33639"/>
          <ac:inkMkLst>
            <pc:docMk/>
            <pc:sldMk cId="2759790056" sldId="437"/>
            <ac:inkMk id="2" creationId="{CFD1DF0B-4D17-C017-82E3-4958E740663B}"/>
          </ac:inkMkLst>
        </pc:inkChg>
      </pc:sldChg>
      <pc:sldChg chg="addSp delSp mod">
        <pc:chgData name="Li, Xiao" userId="bbc4f2c7-f57e-44b6-8133-52bad6aa9609" providerId="ADAL" clId="{2C7220D8-7DB5-E94D-B11E-5966FB5E33D4}" dt="2022-08-29T09:13:57.716" v="1" actId="33639"/>
        <pc:sldMkLst>
          <pc:docMk/>
          <pc:sldMk cId="672120646" sldId="441"/>
        </pc:sldMkLst>
        <pc:inkChg chg="add del">
          <ac:chgData name="Li, Xiao" userId="bbc4f2c7-f57e-44b6-8133-52bad6aa9609" providerId="ADAL" clId="{2C7220D8-7DB5-E94D-B11E-5966FB5E33D4}" dt="2022-08-29T09:13:57.716" v="1" actId="33639"/>
          <ac:inkMkLst>
            <pc:docMk/>
            <pc:sldMk cId="672120646" sldId="441"/>
            <ac:inkMk id="6" creationId="{765650AF-D9AB-F9E2-5FF5-81981F08F839}"/>
          </ac:inkMkLst>
        </pc:inkChg>
      </pc:sldChg>
      <pc:sldChg chg="addSp delSp mod">
        <pc:chgData name="Li, Xiao" userId="bbc4f2c7-f57e-44b6-8133-52bad6aa9609" providerId="ADAL" clId="{2C7220D8-7DB5-E94D-B11E-5966FB5E33D4}" dt="2022-08-29T09:13:57.716" v="1" actId="33639"/>
        <pc:sldMkLst>
          <pc:docMk/>
          <pc:sldMk cId="3453494196" sldId="442"/>
        </pc:sldMkLst>
        <pc:inkChg chg="add del">
          <ac:chgData name="Li, Xiao" userId="bbc4f2c7-f57e-44b6-8133-52bad6aa9609" providerId="ADAL" clId="{2C7220D8-7DB5-E94D-B11E-5966FB5E33D4}" dt="2022-08-29T09:13:57.716" v="1" actId="33639"/>
          <ac:inkMkLst>
            <pc:docMk/>
            <pc:sldMk cId="3453494196" sldId="442"/>
            <ac:inkMk id="2" creationId="{47195F7B-1606-269E-0DFB-9DFFA08E87F2}"/>
          </ac:inkMkLst>
        </pc:inkChg>
      </pc:sldChg>
      <pc:sldChg chg="addSp delSp mod">
        <pc:chgData name="Li, Xiao" userId="bbc4f2c7-f57e-44b6-8133-52bad6aa9609" providerId="ADAL" clId="{2C7220D8-7DB5-E94D-B11E-5966FB5E33D4}" dt="2022-08-29T09:13:57.716" v="1" actId="33639"/>
        <pc:sldMkLst>
          <pc:docMk/>
          <pc:sldMk cId="3476926723" sldId="443"/>
        </pc:sldMkLst>
        <pc:inkChg chg="add del">
          <ac:chgData name="Li, Xiao" userId="bbc4f2c7-f57e-44b6-8133-52bad6aa9609" providerId="ADAL" clId="{2C7220D8-7DB5-E94D-B11E-5966FB5E33D4}" dt="2022-08-29T09:13:57.716" v="1" actId="33639"/>
          <ac:inkMkLst>
            <pc:docMk/>
            <pc:sldMk cId="3476926723" sldId="443"/>
            <ac:inkMk id="2" creationId="{55F68667-4AA6-4F44-20EC-E3B542B3E018}"/>
          </ac:inkMkLst>
        </pc:inkChg>
      </pc:sldChg>
      <pc:sldChg chg="addSp delSp mod">
        <pc:chgData name="Li, Xiao" userId="bbc4f2c7-f57e-44b6-8133-52bad6aa9609" providerId="ADAL" clId="{2C7220D8-7DB5-E94D-B11E-5966FB5E33D4}" dt="2022-08-29T09:13:57.716" v="1" actId="33639"/>
        <pc:sldMkLst>
          <pc:docMk/>
          <pc:sldMk cId="4216048712" sldId="444"/>
        </pc:sldMkLst>
        <pc:inkChg chg="add del">
          <ac:chgData name="Li, Xiao" userId="bbc4f2c7-f57e-44b6-8133-52bad6aa9609" providerId="ADAL" clId="{2C7220D8-7DB5-E94D-B11E-5966FB5E33D4}" dt="2022-08-29T09:13:57.716" v="1" actId="33639"/>
          <ac:inkMkLst>
            <pc:docMk/>
            <pc:sldMk cId="4216048712" sldId="444"/>
            <ac:inkMk id="2" creationId="{49C70284-797B-EF6E-0B53-2CA70F854C69}"/>
          </ac:inkMkLst>
        </pc:inkChg>
      </pc:sldChg>
      <pc:sldChg chg="addSp delSp mod">
        <pc:chgData name="Li, Xiao" userId="bbc4f2c7-f57e-44b6-8133-52bad6aa9609" providerId="ADAL" clId="{2C7220D8-7DB5-E94D-B11E-5966FB5E33D4}" dt="2022-08-29T09:13:57.716" v="1" actId="33639"/>
        <pc:sldMkLst>
          <pc:docMk/>
          <pc:sldMk cId="2572771475" sldId="445"/>
        </pc:sldMkLst>
        <pc:inkChg chg="add del">
          <ac:chgData name="Li, Xiao" userId="bbc4f2c7-f57e-44b6-8133-52bad6aa9609" providerId="ADAL" clId="{2C7220D8-7DB5-E94D-B11E-5966FB5E33D4}" dt="2022-08-29T09:13:57.716" v="1" actId="33639"/>
          <ac:inkMkLst>
            <pc:docMk/>
            <pc:sldMk cId="2572771475" sldId="445"/>
            <ac:inkMk id="2" creationId="{317DA646-4A68-2890-FC37-7FDD061DFD4B}"/>
          </ac:inkMkLst>
        </pc:inkChg>
      </pc:sldChg>
      <pc:sldChg chg="addSp delSp mod">
        <pc:chgData name="Li, Xiao" userId="bbc4f2c7-f57e-44b6-8133-52bad6aa9609" providerId="ADAL" clId="{2C7220D8-7DB5-E94D-B11E-5966FB5E33D4}" dt="2022-08-29T09:13:57.716" v="1" actId="33639"/>
        <pc:sldMkLst>
          <pc:docMk/>
          <pc:sldMk cId="1416430642" sldId="446"/>
        </pc:sldMkLst>
        <pc:inkChg chg="add del">
          <ac:chgData name="Li, Xiao" userId="bbc4f2c7-f57e-44b6-8133-52bad6aa9609" providerId="ADAL" clId="{2C7220D8-7DB5-E94D-B11E-5966FB5E33D4}" dt="2022-08-29T09:13:57.716" v="1" actId="33639"/>
          <ac:inkMkLst>
            <pc:docMk/>
            <pc:sldMk cId="1416430642" sldId="446"/>
            <ac:inkMk id="2" creationId="{DE3DE862-A250-E03B-34E9-F1336C0AEBDA}"/>
          </ac:inkMkLst>
        </pc:inkChg>
      </pc:sldChg>
      <pc:sldChg chg="addSp delSp mod">
        <pc:chgData name="Li, Xiao" userId="bbc4f2c7-f57e-44b6-8133-52bad6aa9609" providerId="ADAL" clId="{2C7220D8-7DB5-E94D-B11E-5966FB5E33D4}" dt="2022-08-29T09:13:57.716" v="1" actId="33639"/>
        <pc:sldMkLst>
          <pc:docMk/>
          <pc:sldMk cId="2485934816" sldId="457"/>
        </pc:sldMkLst>
        <pc:inkChg chg="add del">
          <ac:chgData name="Li, Xiao" userId="bbc4f2c7-f57e-44b6-8133-52bad6aa9609" providerId="ADAL" clId="{2C7220D8-7DB5-E94D-B11E-5966FB5E33D4}" dt="2022-08-29T09:13:57.716" v="1" actId="33639"/>
          <ac:inkMkLst>
            <pc:docMk/>
            <pc:sldMk cId="2485934816" sldId="457"/>
            <ac:inkMk id="2" creationId="{DCBFE4C5-44C4-7BD5-36F1-CEFAD63AD461}"/>
          </ac:inkMkLst>
        </pc:inkChg>
      </pc:sldChg>
      <pc:sldChg chg="addSp delSp mod">
        <pc:chgData name="Li, Xiao" userId="bbc4f2c7-f57e-44b6-8133-52bad6aa9609" providerId="ADAL" clId="{2C7220D8-7DB5-E94D-B11E-5966FB5E33D4}" dt="2022-08-29T09:13:57.716" v="1" actId="33639"/>
        <pc:sldMkLst>
          <pc:docMk/>
          <pc:sldMk cId="3977426867" sldId="458"/>
        </pc:sldMkLst>
        <pc:inkChg chg="add del">
          <ac:chgData name="Li, Xiao" userId="bbc4f2c7-f57e-44b6-8133-52bad6aa9609" providerId="ADAL" clId="{2C7220D8-7DB5-E94D-B11E-5966FB5E33D4}" dt="2022-08-29T09:13:57.716" v="1" actId="33639"/>
          <ac:inkMkLst>
            <pc:docMk/>
            <pc:sldMk cId="3977426867" sldId="458"/>
            <ac:inkMk id="2" creationId="{7CF50FD8-BD76-8136-D1C5-8077B6F132F9}"/>
          </ac:inkMkLst>
        </pc:inkChg>
      </pc:sldChg>
      <pc:sldChg chg="addSp delSp mod">
        <pc:chgData name="Li, Xiao" userId="bbc4f2c7-f57e-44b6-8133-52bad6aa9609" providerId="ADAL" clId="{2C7220D8-7DB5-E94D-B11E-5966FB5E33D4}" dt="2022-08-29T09:13:57.716" v="1" actId="33639"/>
        <pc:sldMkLst>
          <pc:docMk/>
          <pc:sldMk cId="867133632" sldId="459"/>
        </pc:sldMkLst>
        <pc:inkChg chg="add del">
          <ac:chgData name="Li, Xiao" userId="bbc4f2c7-f57e-44b6-8133-52bad6aa9609" providerId="ADAL" clId="{2C7220D8-7DB5-E94D-B11E-5966FB5E33D4}" dt="2022-08-29T09:13:57.716" v="1" actId="33639"/>
          <ac:inkMkLst>
            <pc:docMk/>
            <pc:sldMk cId="867133632" sldId="459"/>
            <ac:inkMk id="2" creationId="{A412BB23-FB9F-CBA4-B6EF-7BD87A2B7563}"/>
          </ac:inkMkLst>
        </pc:inkChg>
      </pc:sldChg>
      <pc:sldChg chg="addSp delSp mod">
        <pc:chgData name="Li, Xiao" userId="bbc4f2c7-f57e-44b6-8133-52bad6aa9609" providerId="ADAL" clId="{2C7220D8-7DB5-E94D-B11E-5966FB5E33D4}" dt="2022-08-29T09:13:57.716" v="1" actId="33639"/>
        <pc:sldMkLst>
          <pc:docMk/>
          <pc:sldMk cId="3325494548" sldId="478"/>
        </pc:sldMkLst>
        <pc:inkChg chg="add del">
          <ac:chgData name="Li, Xiao" userId="bbc4f2c7-f57e-44b6-8133-52bad6aa9609" providerId="ADAL" clId="{2C7220D8-7DB5-E94D-B11E-5966FB5E33D4}" dt="2022-08-29T09:13:57.716" v="1" actId="33639"/>
          <ac:inkMkLst>
            <pc:docMk/>
            <pc:sldMk cId="3325494548" sldId="478"/>
            <ac:inkMk id="5" creationId="{D230F185-FDA7-5664-4E08-E3060F097FEE}"/>
          </ac:inkMkLst>
        </pc:inkChg>
      </pc:sldChg>
      <pc:sldChg chg="addSp delSp mod">
        <pc:chgData name="Li, Xiao" userId="bbc4f2c7-f57e-44b6-8133-52bad6aa9609" providerId="ADAL" clId="{2C7220D8-7DB5-E94D-B11E-5966FB5E33D4}" dt="2022-08-29T09:13:57.716" v="1" actId="33639"/>
        <pc:sldMkLst>
          <pc:docMk/>
          <pc:sldMk cId="1498941353" sldId="479"/>
        </pc:sldMkLst>
        <pc:inkChg chg="add del">
          <ac:chgData name="Li, Xiao" userId="bbc4f2c7-f57e-44b6-8133-52bad6aa9609" providerId="ADAL" clId="{2C7220D8-7DB5-E94D-B11E-5966FB5E33D4}" dt="2022-08-29T09:13:57.716" v="1" actId="33639"/>
          <ac:inkMkLst>
            <pc:docMk/>
            <pc:sldMk cId="1498941353" sldId="479"/>
            <ac:inkMk id="5" creationId="{2D55CFD4-F596-B1E0-2EFE-EBAF26C3005C}"/>
          </ac:inkMkLst>
        </pc:inkChg>
      </pc:sldChg>
      <pc:sldChg chg="addSp delSp mod">
        <pc:chgData name="Li, Xiao" userId="bbc4f2c7-f57e-44b6-8133-52bad6aa9609" providerId="ADAL" clId="{2C7220D8-7DB5-E94D-B11E-5966FB5E33D4}" dt="2022-08-29T09:13:57.716" v="1" actId="33639"/>
        <pc:sldMkLst>
          <pc:docMk/>
          <pc:sldMk cId="4215719066" sldId="481"/>
        </pc:sldMkLst>
        <pc:inkChg chg="add del">
          <ac:chgData name="Li, Xiao" userId="bbc4f2c7-f57e-44b6-8133-52bad6aa9609" providerId="ADAL" clId="{2C7220D8-7DB5-E94D-B11E-5966FB5E33D4}" dt="2022-08-29T09:13:57.716" v="1" actId="33639"/>
          <ac:inkMkLst>
            <pc:docMk/>
            <pc:sldMk cId="4215719066" sldId="481"/>
            <ac:inkMk id="5" creationId="{36704E6B-6F8B-8650-DD05-7055ED64D2DE}"/>
          </ac:inkMkLst>
        </pc:inkChg>
      </pc:sldChg>
    </pc:docChg>
  </pc:docChgLst>
  <pc:docChgLst>
    <pc:chgData name="Lu, Liuxing" userId="S::s02ll2@abdn.ac.uk::ff8eb586-78ff-4ae3-a68c-10311ab10cf4" providerId="AD" clId="Web-{630BD3B0-F2BE-47E0-8BC0-FAE35A8C45B7}"/>
    <pc:docChg chg="modSld">
      <pc:chgData name="Lu, Liuxing" userId="S::s02ll2@abdn.ac.uk::ff8eb586-78ff-4ae3-a68c-10311ab10cf4" providerId="AD" clId="Web-{630BD3B0-F2BE-47E0-8BC0-FAE35A8C45B7}" dt="2022-08-26T01:45:48.855" v="7" actId="14100"/>
      <pc:docMkLst>
        <pc:docMk/>
      </pc:docMkLst>
      <pc:sldChg chg="modSp">
        <pc:chgData name="Lu, Liuxing" userId="S::s02ll2@abdn.ac.uk::ff8eb586-78ff-4ae3-a68c-10311ab10cf4" providerId="AD" clId="Web-{630BD3B0-F2BE-47E0-8BC0-FAE35A8C45B7}" dt="2022-08-26T01:45:48.855" v="7" actId="14100"/>
        <pc:sldMkLst>
          <pc:docMk/>
          <pc:sldMk cId="3530263191" sldId="485"/>
        </pc:sldMkLst>
        <pc:spChg chg="mod">
          <ac:chgData name="Lu, Liuxing" userId="S::s02ll2@abdn.ac.uk::ff8eb586-78ff-4ae3-a68c-10311ab10cf4" providerId="AD" clId="Web-{630BD3B0-F2BE-47E0-8BC0-FAE35A8C45B7}" dt="2022-08-26T01:45:24.183" v="3" actId="20577"/>
          <ac:spMkLst>
            <pc:docMk/>
            <pc:sldMk cId="3530263191" sldId="485"/>
            <ac:spMk id="3" creationId="{03DE7608-B8EB-33AA-3477-5159A89282C4}"/>
          </ac:spMkLst>
        </pc:spChg>
        <pc:picChg chg="mod">
          <ac:chgData name="Lu, Liuxing" userId="S::s02ll2@abdn.ac.uk::ff8eb586-78ff-4ae3-a68c-10311ab10cf4" providerId="AD" clId="Web-{630BD3B0-F2BE-47E0-8BC0-FAE35A8C45B7}" dt="2022-08-26T01:45:48.855" v="7" actId="14100"/>
          <ac:picMkLst>
            <pc:docMk/>
            <pc:sldMk cId="3530263191" sldId="485"/>
            <ac:picMk id="8" creationId="{BD9FB430-C6DB-C755-3A77-6B106296386A}"/>
          </ac:picMkLst>
        </pc:picChg>
      </pc:sldChg>
    </pc:docChg>
  </pc:docChgLst>
  <pc:docChgLst>
    <pc:chgData name="Ciocarlan, Ana" userId="S::s12ac2@abdn.ac.uk::dc6c74e0-d6a1-4e80-bb47-b7aefdf5a723" providerId="AD" clId="Web-{66E0AC33-D2E7-43F9-AE70-03F19566973B}"/>
    <pc:docChg chg="modSld">
      <pc:chgData name="Ciocarlan, Ana" userId="S::s12ac2@abdn.ac.uk::dc6c74e0-d6a1-4e80-bb47-b7aefdf5a723" providerId="AD" clId="Web-{66E0AC33-D2E7-43F9-AE70-03F19566973B}" dt="2022-08-25T14:23:40.894" v="5"/>
      <pc:docMkLst>
        <pc:docMk/>
      </pc:docMkLst>
      <pc:sldChg chg="modSp modNotes">
        <pc:chgData name="Ciocarlan, Ana" userId="S::s12ac2@abdn.ac.uk::dc6c74e0-d6a1-4e80-bb47-b7aefdf5a723" providerId="AD" clId="Web-{66E0AC33-D2E7-43F9-AE70-03F19566973B}" dt="2022-08-25T14:23:40.894" v="5"/>
        <pc:sldMkLst>
          <pc:docMk/>
          <pc:sldMk cId="1450623323" sldId="482"/>
        </pc:sldMkLst>
        <pc:spChg chg="mod">
          <ac:chgData name="Ciocarlan, Ana" userId="S::s12ac2@abdn.ac.uk::dc6c74e0-d6a1-4e80-bb47-b7aefdf5a723" providerId="AD" clId="Web-{66E0AC33-D2E7-43F9-AE70-03F19566973B}" dt="2022-08-25T14:23:29.519" v="3" actId="20577"/>
          <ac:spMkLst>
            <pc:docMk/>
            <pc:sldMk cId="1450623323" sldId="482"/>
            <ac:spMk id="2" creationId="{5F0DF9CA-DA4F-05A4-9128-2957910A3FAA}"/>
          </ac:spMkLst>
        </pc:spChg>
      </pc:sldChg>
    </pc:docChg>
  </pc:docChgLst>
  <pc:docChgLst>
    <pc:chgData name="Ciocarlan, Ana" userId="S::s12ac2@abdn.ac.uk::dc6c74e0-d6a1-4e80-bb47-b7aefdf5a723" providerId="AD" clId="Web-{26E145DC-4D5D-EE56-E4F9-772D869CB4F0}"/>
    <pc:docChg chg="addSld modSld">
      <pc:chgData name="Ciocarlan, Ana" userId="S::s12ac2@abdn.ac.uk::dc6c74e0-d6a1-4e80-bb47-b7aefdf5a723" providerId="AD" clId="Web-{26E145DC-4D5D-EE56-E4F9-772D869CB4F0}" dt="2022-08-24T14:11:04.127" v="113"/>
      <pc:docMkLst>
        <pc:docMk/>
      </pc:docMkLst>
      <pc:sldChg chg="addSp delSp modSp new">
        <pc:chgData name="Ciocarlan, Ana" userId="S::s12ac2@abdn.ac.uk::dc6c74e0-d6a1-4e80-bb47-b7aefdf5a723" providerId="AD" clId="Web-{26E145DC-4D5D-EE56-E4F9-772D869CB4F0}" dt="2022-08-24T14:11:04.127" v="113"/>
        <pc:sldMkLst>
          <pc:docMk/>
          <pc:sldMk cId="3874616751" sldId="483"/>
        </pc:sldMkLst>
        <pc:spChg chg="mod">
          <ac:chgData name="Ciocarlan, Ana" userId="S::s12ac2@abdn.ac.uk::dc6c74e0-d6a1-4e80-bb47-b7aefdf5a723" providerId="AD" clId="Web-{26E145DC-4D5D-EE56-E4F9-772D869CB4F0}" dt="2022-08-24T14:10:21.188" v="97" actId="20577"/>
          <ac:spMkLst>
            <pc:docMk/>
            <pc:sldMk cId="3874616751" sldId="483"/>
            <ac:spMk id="2" creationId="{4A7A6624-BC0C-2B88-4E09-9F02CB439D1B}"/>
          </ac:spMkLst>
        </pc:spChg>
        <pc:spChg chg="mod">
          <ac:chgData name="Ciocarlan, Ana" userId="S::s12ac2@abdn.ac.uk::dc6c74e0-d6a1-4e80-bb47-b7aefdf5a723" providerId="AD" clId="Web-{26E145DC-4D5D-EE56-E4F9-772D869CB4F0}" dt="2022-08-24T13:34:35.860" v="9" actId="20577"/>
          <ac:spMkLst>
            <pc:docMk/>
            <pc:sldMk cId="3874616751" sldId="483"/>
            <ac:spMk id="3" creationId="{6ECEEEEC-9361-0412-EF7E-B8BE5BCEF43E}"/>
          </ac:spMkLst>
        </pc:spChg>
        <pc:spChg chg="mod">
          <ac:chgData name="Ciocarlan, Ana" userId="S::s12ac2@abdn.ac.uk::dc6c74e0-d6a1-4e80-bb47-b7aefdf5a723" providerId="AD" clId="Web-{26E145DC-4D5D-EE56-E4F9-772D869CB4F0}" dt="2022-08-24T14:10:45.470" v="111" actId="20577"/>
          <ac:spMkLst>
            <pc:docMk/>
            <pc:sldMk cId="3874616751" sldId="483"/>
            <ac:spMk id="4" creationId="{FF0E2BA0-9AB8-DB47-5D0B-69026DAA9C76}"/>
          </ac:spMkLst>
        </pc:spChg>
        <pc:spChg chg="add del">
          <ac:chgData name="Ciocarlan, Ana" userId="S::s12ac2@abdn.ac.uk::dc6c74e0-d6a1-4e80-bb47-b7aefdf5a723" providerId="AD" clId="Web-{26E145DC-4D5D-EE56-E4F9-772D869CB4F0}" dt="2022-08-24T14:11:04.127" v="113"/>
          <ac:spMkLst>
            <pc:docMk/>
            <pc:sldMk cId="3874616751" sldId="483"/>
            <ac:spMk id="6" creationId="{5511064D-9213-CDA9-1820-EF127FDE21C0}"/>
          </ac:spMkLst>
        </pc:spChg>
      </pc:sldChg>
    </pc:docChg>
  </pc:docChgLst>
  <pc:docChgLst>
    <pc:chgData name="Ciocarlan, Ana" userId="S::s12ac2@abdn.ac.uk::dc6c74e0-d6a1-4e80-bb47-b7aefdf5a723" providerId="AD" clId="Web-{F46098E1-63BA-4379-BA88-E25DEE06BF38}"/>
    <pc:docChg chg="modSld">
      <pc:chgData name="Ciocarlan, Ana" userId="S::s12ac2@abdn.ac.uk::dc6c74e0-d6a1-4e80-bb47-b7aefdf5a723" providerId="AD" clId="Web-{F46098E1-63BA-4379-BA88-E25DEE06BF38}" dt="2022-08-25T09:53:00.349" v="7" actId="20577"/>
      <pc:docMkLst>
        <pc:docMk/>
      </pc:docMkLst>
      <pc:sldChg chg="addSp delSp modSp">
        <pc:chgData name="Ciocarlan, Ana" userId="S::s12ac2@abdn.ac.uk::dc6c74e0-d6a1-4e80-bb47-b7aefdf5a723" providerId="AD" clId="Web-{F46098E1-63BA-4379-BA88-E25DEE06BF38}" dt="2022-08-25T09:53:00.349" v="7" actId="20577"/>
        <pc:sldMkLst>
          <pc:docMk/>
          <pc:sldMk cId="3530263191" sldId="485"/>
        </pc:sldMkLst>
        <pc:spChg chg="mod">
          <ac:chgData name="Ciocarlan, Ana" userId="S::s12ac2@abdn.ac.uk::dc6c74e0-d6a1-4e80-bb47-b7aefdf5a723" providerId="AD" clId="Web-{F46098E1-63BA-4379-BA88-E25DEE06BF38}" dt="2022-08-25T09:53:00.349" v="7" actId="20577"/>
          <ac:spMkLst>
            <pc:docMk/>
            <pc:sldMk cId="3530263191" sldId="485"/>
            <ac:spMk id="3" creationId="{03DE7608-B8EB-33AA-3477-5159A89282C4}"/>
          </ac:spMkLst>
        </pc:spChg>
        <pc:spChg chg="add del mod">
          <ac:chgData name="Ciocarlan, Ana" userId="S::s12ac2@abdn.ac.uk::dc6c74e0-d6a1-4e80-bb47-b7aefdf5a723" providerId="AD" clId="Web-{F46098E1-63BA-4379-BA88-E25DEE06BF38}" dt="2022-08-25T09:52:49.849" v="3"/>
          <ac:spMkLst>
            <pc:docMk/>
            <pc:sldMk cId="3530263191" sldId="485"/>
            <ac:spMk id="6" creationId="{5B421CDB-1C81-1E16-70C0-A4A566DFEC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 xmlns:p14="http://schemas.microsoft.com/office/powerpoint/2010/main"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p>
          <a:p>
            <a:r>
              <a:rPr kumimoji="1" lang="en-GB" altLang="zh-CN" dirty="0"/>
              <a:t>This course is very important, especially if you want to work in the software development industry and IT companies, for example, </a:t>
            </a:r>
            <a:r>
              <a:rPr kumimoji="1" lang="en-GB" altLang="zh-CN" dirty="0" err="1"/>
              <a:t>Tiktok</a:t>
            </a:r>
            <a:r>
              <a:rPr kumimoji="1" lang="en-GB" altLang="zh-CN" dirty="0"/>
              <a:t>, </a:t>
            </a:r>
            <a:r>
              <a:rPr kumimoji="1" lang="en-GB" altLang="zh-CN" dirty="0" err="1"/>
              <a:t>Baidu</a:t>
            </a:r>
            <a:r>
              <a:rPr kumimoji="1" lang="en-GB" altLang="zh-CN" dirty="0"/>
              <a:t>, Google, Amazon, and so on.</a:t>
            </a:r>
          </a:p>
          <a:p>
            <a:endParaRPr kumimoji="1" lang="en-GB" altLang="zh-CN" dirty="0"/>
          </a:p>
          <a:p>
            <a:r>
              <a:rPr kumimoji="1" lang="en-GB" altLang="zh-CN" dirty="0"/>
              <a:t>In this course, we will NOT introduce any programming language. However, we will introduce the technology that how to architect your software and manage your software development process, human resource, and risks.</a:t>
            </a:r>
          </a:p>
          <a:p>
            <a:endParaRPr kumimoji="1" lang="en-GB" altLang="zh-CN" dirty="0"/>
          </a:p>
          <a:p>
            <a:r>
              <a:rPr kumimoji="1" lang="en-GB" altLang="zh-CN" dirty="0"/>
              <a:t>So, this course will roughly let you know how an IT company works</a:t>
            </a:r>
            <a:r>
              <a:rPr kumimoji="1" lang="en-US" altLang="zh-CN" dirty="0"/>
              <a:t>,</a:t>
            </a:r>
            <a:r>
              <a:rPr kumimoji="1" lang="zh-CN" altLang="en-US" dirty="0"/>
              <a:t> </a:t>
            </a:r>
            <a:r>
              <a:rPr kumimoji="1" lang="en-US" altLang="zh-CN" dirty="0"/>
              <a:t>t</a:t>
            </a:r>
            <a:r>
              <a:rPr kumimoji="1" lang="en-GB" altLang="zh-CN" dirty="0"/>
              <a:t>hat is, how to develop software by a team.</a:t>
            </a:r>
          </a:p>
          <a:p>
            <a:r>
              <a:rPr kumimoji="1" lang="en-GB" altLang="zh-CN" dirty="0"/>
              <a:t>Or, if you want to establish your own IT company, </a:t>
            </a:r>
            <a:r>
              <a:rPr kumimoji="1" lang="en-US" altLang="zh-CN" dirty="0"/>
              <a:t>we</a:t>
            </a:r>
            <a:r>
              <a:rPr kumimoji="1" lang="zh-CN" altLang="en-US" dirty="0"/>
              <a:t> </a:t>
            </a:r>
            <a:r>
              <a:rPr kumimoji="1" lang="en-US" altLang="zh-CN" dirty="0"/>
              <a:t>will</a:t>
            </a:r>
            <a:r>
              <a:rPr kumimoji="1" lang="zh-CN" altLang="en-US" dirty="0"/>
              <a:t> </a:t>
            </a:r>
            <a:r>
              <a:rPr kumimoji="1" lang="en-US" altLang="zh-CN" dirty="0"/>
              <a:t>let</a:t>
            </a:r>
            <a:r>
              <a:rPr kumimoji="1" lang="zh-CN" altLang="en-US" dirty="0"/>
              <a:t> </a:t>
            </a:r>
            <a:r>
              <a:rPr kumimoji="1" lang="en-US" altLang="zh-CN" dirty="0"/>
              <a:t>you</a:t>
            </a:r>
            <a:r>
              <a:rPr kumimoji="1" lang="en-GB" altLang="zh-CN" dirty="0"/>
              <a:t> know how to manage your staff and your projects.</a:t>
            </a:r>
          </a:p>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a:t>
            </a:fld>
            <a:endParaRPr lang="en-US"/>
          </a:p>
        </p:txBody>
      </p:sp>
    </p:spTree>
    <p:extLst>
      <p:ext uri="{BB962C8B-B14F-4D97-AF65-F5344CB8AC3E}">
        <p14:creationId xmlns="" xmlns:p14="http://schemas.microsoft.com/office/powerpoint/2010/main" val="180472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 xmlns:a16="http://schemas.microsoft.com/office/drawing/2014/main"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 xmlns:a16="http://schemas.microsoft.com/office/drawing/2014/main"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 xmlns:a16="http://schemas.microsoft.com/office/drawing/2014/main"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 xmlns:a16="http://schemas.microsoft.com/office/drawing/2014/main"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 xmlns:a16="http://schemas.microsoft.com/office/drawing/2014/main"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 xmlns:a16="http://schemas.microsoft.com/office/drawing/2014/main"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 xmlns:a16="http://schemas.microsoft.com/office/drawing/2014/main"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 xmlns:p14="http://schemas.microsoft.com/office/powerpoint/2010/main"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 xmlns:p14="http://schemas.microsoft.com/office/powerpoint/2010/main"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 xmlns:p14="http://schemas.microsoft.com/office/powerpoint/2010/main"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 xmlns:p14="http://schemas.microsoft.com/office/powerpoint/2010/main"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 xmlns:a16="http://schemas.microsoft.com/office/drawing/2014/main"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iao.li@abdn.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mailto:thuan.Chuah@abdn.ac.uk" TargetMode="External"/><Relationship Id="rId4" Type="http://schemas.openxmlformats.org/officeDocument/2006/relationships/hyperlink" Target="mailto:yongchao.huang@abd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www.nitorinfotech.com/blog/factors-affecting-project-construction-and-plannin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cacm.acm.org/magazines/2021/1/249448-boeings-737-max/abstract"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2672D-E6A5-4E34-B8F6-1D2436AE9F79}"/>
              </a:ext>
            </a:extLst>
          </p:cNvPr>
          <p:cNvSpPr>
            <a:spLocks noGrp="1"/>
          </p:cNvSpPr>
          <p:nvPr>
            <p:ph type="title"/>
          </p:nvPr>
        </p:nvSpPr>
        <p:spPr>
          <a:xfrm>
            <a:off x="627286" y="1575771"/>
            <a:ext cx="8357688" cy="906303"/>
          </a:xfrm>
        </p:spPr>
        <p:txBody>
          <a:bodyPr/>
          <a:lstStyle/>
          <a:p>
            <a:r>
              <a:rPr lang="en-GB" dirty="0"/>
              <a:t>JC2001</a:t>
            </a:r>
            <a:br>
              <a:rPr lang="en-GB" dirty="0"/>
            </a:br>
            <a:r>
              <a:rPr lang="en-GB" dirty="0"/>
              <a:t/>
            </a:r>
            <a:br>
              <a:rPr lang="en-GB" dirty="0"/>
            </a:br>
            <a:r>
              <a:rPr lang="en-GB" dirty="0"/>
              <a:t>Introduction to Software Engineering</a:t>
            </a:r>
          </a:p>
        </p:txBody>
      </p:sp>
      <p:sp>
        <p:nvSpPr>
          <p:cNvPr id="3" name="Text Placeholder 2">
            <a:extLst>
              <a:ext uri="{FF2B5EF4-FFF2-40B4-BE49-F238E27FC236}">
                <a16:creationId xmlns="" xmlns:a16="http://schemas.microsoft.com/office/drawing/2014/main" id="{FC8EA9F0-2D49-49CE-A162-EB45E762A6A3}"/>
              </a:ext>
            </a:extLst>
          </p:cNvPr>
          <p:cNvSpPr>
            <a:spLocks noGrp="1"/>
          </p:cNvSpPr>
          <p:nvPr>
            <p:ph type="body" sz="quarter" idx="12"/>
          </p:nvPr>
        </p:nvSpPr>
        <p:spPr>
          <a:xfrm>
            <a:off x="626657" y="2565427"/>
            <a:ext cx="8145868" cy="906303"/>
          </a:xfrm>
        </p:spPr>
        <p:txBody>
          <a:bodyPr/>
          <a:lstStyle/>
          <a:p>
            <a:r>
              <a:rPr lang="en-GB" dirty="0"/>
              <a:t>Lecture </a:t>
            </a:r>
            <a:r>
              <a:rPr lang="en-US" dirty="0" smtClean="0"/>
              <a:t>4</a:t>
            </a:r>
            <a:r>
              <a:rPr lang="en-GB" dirty="0" smtClean="0"/>
              <a:t>: Project </a:t>
            </a:r>
            <a:r>
              <a:rPr lang="en-GB" dirty="0"/>
              <a:t>planning</a:t>
            </a:r>
            <a:endParaRPr lang="en-GB" altLang="zh-CN" dirty="0"/>
          </a:p>
        </p:txBody>
      </p:sp>
      <p:sp>
        <p:nvSpPr>
          <p:cNvPr id="4" name="Text Placeholder 3">
            <a:extLst>
              <a:ext uri="{FF2B5EF4-FFF2-40B4-BE49-F238E27FC236}">
                <a16:creationId xmlns="" xmlns:a16="http://schemas.microsoft.com/office/drawing/2014/main"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3">
                  <a:extLst>
                    <a:ext uri="{A12FA001-AC4F-418D-AE19-62706E023703}">
                      <ahyp:hlinkClr xmlns="" xmlns:ahyp="http://schemas.microsoft.com/office/drawing/2018/hyperlinkcolor"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4"/>
              </a:rPr>
              <a:t>yongchao.huang@abdn.ac.uk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5">
                  <a:extLst>
                    <a:ext uri="{A12FA001-AC4F-418D-AE19-62706E023703}">
                      <ahyp:hlinkClr xmlns="" xmlns:ahyp="http://schemas.microsoft.com/office/drawing/2018/hyperlinkcolor"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 xmlns:a16="http://schemas.microsoft.com/office/drawing/2014/main" id="{432ED946-D500-5516-8807-AE50C0B66C81}"/>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431365" y="207001"/>
            <a:ext cx="658611" cy="7061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scheduling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Both plan-based and agile processes need an initial project schedule, although less detail is included in an agile project plan.  This initial schedule is used to plan how people will be allocated to projects and to check the progress of the project against its contractual commitments</a:t>
            </a:r>
            <a:r>
              <a:rPr lang="en-US" dirty="0" smtClean="0"/>
              <a:t>.</a:t>
            </a:r>
          </a:p>
          <a:p>
            <a:endParaRPr lang="en-US" sz="800" dirty="0"/>
          </a:p>
          <a:p>
            <a:pPr>
              <a:buFont typeface="Arial" pitchFamily="34" charset="0"/>
              <a:buChar char="•"/>
            </a:pPr>
            <a:r>
              <a:rPr lang="en-US" dirty="0"/>
              <a:t>  When estimating schedules, you must provide for some ``laxity’’ to allow for slippage in the various activities.  </a:t>
            </a:r>
            <a:endParaRPr lang="en-US" dirty="0" smtClean="0"/>
          </a:p>
          <a:p>
            <a:pPr lvl="1"/>
            <a:r>
              <a:rPr lang="en-US" sz="1600" dirty="0" smtClean="0"/>
              <a:t>This </a:t>
            </a:r>
            <a:r>
              <a:rPr lang="en-US" sz="1600" dirty="0"/>
              <a:t>is because people working on the project may fall ill or leave, hardware may fail, essential support software may be delivered late.  </a:t>
            </a:r>
            <a:endParaRPr lang="en-US" sz="1600" dirty="0" smtClean="0"/>
          </a:p>
          <a:p>
            <a:pPr lvl="1"/>
            <a:r>
              <a:rPr lang="en-US" sz="1600" dirty="0" smtClean="0"/>
              <a:t>To </a:t>
            </a:r>
            <a:r>
              <a:rPr lang="en-US" sz="1600" dirty="0"/>
              <a:t>address this issue, estimates of 30% to 50% may be added to the effort and time required for the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 presentation (Activity bar chart)</a:t>
            </a:r>
          </a:p>
        </p:txBody>
      </p:sp>
      <p:sp>
        <p:nvSpPr>
          <p:cNvPr id="6" name="Text Placeholder 5"/>
          <p:cNvSpPr>
            <a:spLocks noGrp="1"/>
          </p:cNvSpPr>
          <p:nvPr>
            <p:ph type="body" sz="quarter" idx="10"/>
          </p:nvPr>
        </p:nvSpPr>
        <p:spPr/>
        <p:txBody>
          <a:bodyPr/>
          <a:lstStyle/>
          <a:p>
            <a:endParaRPr lang="en-US"/>
          </a:p>
        </p:txBody>
      </p:sp>
      <p:pic>
        <p:nvPicPr>
          <p:cNvPr id="4" name="Picture 3" descr="project-schedule-presentation.png"/>
          <p:cNvPicPr>
            <a:picLocks noChangeAspect="1"/>
          </p:cNvPicPr>
          <p:nvPr/>
        </p:nvPicPr>
        <p:blipFill>
          <a:blip r:embed="rId2"/>
          <a:stretch>
            <a:fillRect/>
          </a:stretch>
        </p:blipFill>
        <p:spPr>
          <a:xfrm>
            <a:off x="1650036" y="1306284"/>
            <a:ext cx="5665158" cy="33364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Schedule presentation </a:t>
            </a:r>
            <a:br>
              <a:rPr lang="en-US" dirty="0"/>
            </a:br>
            <a:r>
              <a:rPr lang="en-US" dirty="0"/>
              <a:t>(Tasks, durations and dependencies)</a:t>
            </a:r>
          </a:p>
        </p:txBody>
      </p:sp>
      <p:sp>
        <p:nvSpPr>
          <p:cNvPr id="6" name="Text Placeholder 5"/>
          <p:cNvSpPr>
            <a:spLocks noGrp="1"/>
          </p:cNvSpPr>
          <p:nvPr>
            <p:ph type="body" sz="quarter" idx="10"/>
          </p:nvPr>
        </p:nvSpPr>
        <p:spPr/>
        <p:txBody>
          <a:bodyPr/>
          <a:lstStyle/>
          <a:p>
            <a:endParaRPr lang="en-US"/>
          </a:p>
        </p:txBody>
      </p:sp>
      <p:pic>
        <p:nvPicPr>
          <p:cNvPr id="4" name="Picture 3" descr="schedule-presentation-example-2.png"/>
          <p:cNvPicPr>
            <a:picLocks noChangeAspect="1"/>
          </p:cNvPicPr>
          <p:nvPr/>
        </p:nvPicPr>
        <p:blipFill>
          <a:blip r:embed="rId2"/>
          <a:stretch>
            <a:fillRect/>
          </a:stretch>
        </p:blipFill>
        <p:spPr>
          <a:xfrm>
            <a:off x="1883803" y="1338834"/>
            <a:ext cx="5331837" cy="32615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Schedule presentation (Staff allocation chart)</a:t>
            </a:r>
          </a:p>
        </p:txBody>
      </p:sp>
      <p:sp>
        <p:nvSpPr>
          <p:cNvPr id="6" name="Text Placeholder 5"/>
          <p:cNvSpPr>
            <a:spLocks noGrp="1"/>
          </p:cNvSpPr>
          <p:nvPr>
            <p:ph type="body" sz="quarter" idx="10"/>
          </p:nvPr>
        </p:nvSpPr>
        <p:spPr/>
        <p:txBody>
          <a:bodyPr/>
          <a:lstStyle/>
          <a:p>
            <a:endParaRPr lang="en-US"/>
          </a:p>
        </p:txBody>
      </p:sp>
      <p:pic>
        <p:nvPicPr>
          <p:cNvPr id="4" name="Picture 3" descr="staff-allocation-chart.png"/>
          <p:cNvPicPr>
            <a:picLocks noChangeAspect="1"/>
          </p:cNvPicPr>
          <p:nvPr/>
        </p:nvPicPr>
        <p:blipFill>
          <a:blip r:embed="rId2"/>
          <a:stretch>
            <a:fillRect/>
          </a:stretch>
        </p:blipFill>
        <p:spPr>
          <a:xfrm>
            <a:off x="1876928" y="1246323"/>
            <a:ext cx="5293894" cy="3297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a:xfrm>
            <a:off x="628649" y="1319099"/>
            <a:ext cx="7802969" cy="2988581"/>
          </a:xfrm>
        </p:spPr>
        <p:txBody>
          <a:bodyPr/>
          <a:lstStyle/>
          <a:p>
            <a:pPr>
              <a:buFont typeface="Arial" pitchFamily="34" charset="0"/>
              <a:buChar char="•"/>
            </a:pPr>
            <a:r>
              <a:rPr lang="en-GB" sz="2000" dirty="0" smtClean="0"/>
              <a:t>  What are the factors affecting project planning?</a:t>
            </a:r>
          </a:p>
          <a:p>
            <a:pPr marL="914400" lvl="1" indent="-457200">
              <a:buFont typeface="+mj-lt"/>
              <a:buAutoNum type="arabicPeriod"/>
            </a:pPr>
            <a:r>
              <a:rPr lang="en-GB" sz="1800" dirty="0" smtClean="0"/>
              <a:t>Uncertainty about the scope of the project.</a:t>
            </a:r>
          </a:p>
          <a:p>
            <a:pPr marL="914400" lvl="1" indent="-457200">
              <a:buFont typeface="+mj-lt"/>
              <a:buAutoNum type="arabicPeriod"/>
            </a:pPr>
            <a:r>
              <a:rPr lang="en-GB" sz="1800" dirty="0" smtClean="0"/>
              <a:t>High number of stakeholders with influence over the project.</a:t>
            </a:r>
          </a:p>
          <a:p>
            <a:pPr marL="914400" lvl="1" indent="-457200">
              <a:buFont typeface="+mj-lt"/>
              <a:buAutoNum type="arabicPeriod"/>
            </a:pPr>
            <a:r>
              <a:rPr lang="en-GB" sz="1800" dirty="0" smtClean="0"/>
              <a:t>Novelty of the project.</a:t>
            </a:r>
          </a:p>
          <a:p>
            <a:pPr marL="914400" lvl="1" indent="-457200">
              <a:buFont typeface="+mj-lt"/>
              <a:buAutoNum type="arabicPeriod"/>
            </a:pPr>
            <a:r>
              <a:rPr lang="en-GB" sz="1800" dirty="0" smtClean="0"/>
              <a:t>Significant change in the scope of the project during its implementation.</a:t>
            </a:r>
          </a:p>
          <a:p>
            <a:pPr marL="914400" lvl="1" indent="-457200">
              <a:buFont typeface="+mj-lt"/>
              <a:buAutoNum type="arabicPeriod"/>
            </a:pPr>
            <a:r>
              <a:rPr lang="en-GB" sz="1800" dirty="0" smtClean="0"/>
              <a:t>All of the above.</a:t>
            </a:r>
            <a:endParaRPr lang="en-US" sz="1800" dirty="0"/>
          </a:p>
        </p:txBody>
      </p:sp>
      <p:sp>
        <p:nvSpPr>
          <p:cNvPr id="7" name="TextBox 6"/>
          <p:cNvSpPr txBox="1"/>
          <p:nvPr/>
        </p:nvSpPr>
        <p:spPr>
          <a:xfrm>
            <a:off x="680493" y="4125433"/>
            <a:ext cx="6517758" cy="276999"/>
          </a:xfrm>
          <a:prstGeom prst="rect">
            <a:avLst/>
          </a:prstGeom>
          <a:noFill/>
        </p:spPr>
        <p:txBody>
          <a:bodyPr wrap="square" rtlCol="0">
            <a:spAutoFit/>
          </a:bodyPr>
          <a:lstStyle/>
          <a:p>
            <a:r>
              <a:rPr lang="en-GB" sz="1200" i="1" dirty="0" smtClean="0"/>
              <a:t>Reference:  </a:t>
            </a:r>
            <a:r>
              <a:rPr lang="en-GB" sz="1200" i="1" dirty="0" smtClean="0">
                <a:hlinkClick r:id="rId2"/>
              </a:rPr>
              <a:t>https://www.nitorinfotech.com/blog/factors-affecting-project-construction-and-planning</a:t>
            </a:r>
            <a:r>
              <a:rPr lang="en-GB" sz="1200" i="1" dirty="0" smtClean="0">
                <a:hlinkClick r:id="rId2"/>
              </a:rPr>
              <a:t>/</a:t>
            </a:r>
            <a:r>
              <a:rPr lang="en-GB" sz="1200" i="1" dirty="0" smtClean="0"/>
              <a:t> </a:t>
            </a:r>
            <a:endParaRPr lang="en-US" sz="12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Uncertainty about scope of project</a:t>
            </a:r>
            <a:endParaRPr lang="en-US" dirty="0"/>
          </a:p>
        </p:txBody>
      </p:sp>
      <p:sp>
        <p:nvSpPr>
          <p:cNvPr id="6" name="Text Placeholder 5"/>
          <p:cNvSpPr>
            <a:spLocks noGrp="1"/>
          </p:cNvSpPr>
          <p:nvPr>
            <p:ph type="body" sz="quarter" idx="10"/>
          </p:nvPr>
        </p:nvSpPr>
        <p:spPr>
          <a:xfrm>
            <a:off x="628650" y="1319099"/>
            <a:ext cx="7732924" cy="3359227"/>
          </a:xfrm>
        </p:spPr>
        <p:txBody>
          <a:bodyPr/>
          <a:lstStyle/>
          <a:p>
            <a:pPr>
              <a:buFont typeface="Arial" pitchFamily="34" charset="0"/>
              <a:buChar char="•"/>
            </a:pPr>
            <a:r>
              <a:rPr lang="en-GB" dirty="0" smtClean="0"/>
              <a:t>  3 methods for addressing project scope uncertainty.</a:t>
            </a:r>
          </a:p>
          <a:p>
            <a:pPr lvl="1"/>
            <a:r>
              <a:rPr lang="en-GB" sz="1600" dirty="0" smtClean="0"/>
              <a:t>Fixed schedule, fixed scope.</a:t>
            </a:r>
          </a:p>
          <a:p>
            <a:pPr lvl="1"/>
            <a:r>
              <a:rPr lang="en-GB" sz="1600" dirty="0" smtClean="0"/>
              <a:t>Fixed schedule, adjustable scope.</a:t>
            </a:r>
          </a:p>
          <a:p>
            <a:pPr lvl="1"/>
            <a:r>
              <a:rPr lang="en-GB" sz="1600" dirty="0" smtClean="0"/>
              <a:t>No schedule, unknown scope.</a:t>
            </a:r>
          </a:p>
          <a:p>
            <a:pPr>
              <a:buFont typeface="Arial" pitchFamily="34" charset="0"/>
              <a:buChar char="•"/>
            </a:pPr>
            <a:r>
              <a:rPr lang="en-GB" dirty="0" smtClean="0"/>
              <a:t>  Fixed schedule, fixed scope:</a:t>
            </a:r>
          </a:p>
          <a:p>
            <a:pPr lvl="1"/>
            <a:r>
              <a:rPr lang="en-GB" sz="1600" dirty="0" smtClean="0"/>
              <a:t>When the project scope is fixed, schedule becomes uncertain.</a:t>
            </a:r>
          </a:p>
          <a:p>
            <a:pPr lvl="1"/>
            <a:r>
              <a:rPr lang="en-GB" sz="1600" dirty="0" smtClean="0"/>
              <a:t>Add 30% buffer time for repetitive tasks.</a:t>
            </a:r>
          </a:p>
          <a:p>
            <a:pPr>
              <a:buFont typeface="Arial" pitchFamily="34" charset="0"/>
              <a:buChar char="•"/>
            </a:pPr>
            <a:r>
              <a:rPr lang="en-GB" dirty="0" smtClean="0"/>
              <a:t> </a:t>
            </a:r>
            <a:r>
              <a:rPr lang="en-GB" dirty="0" smtClean="0"/>
              <a:t> Fixed schedule, adjustable scope:</a:t>
            </a:r>
          </a:p>
          <a:p>
            <a:pPr lvl="1"/>
            <a:r>
              <a:rPr lang="en-GB" sz="1600" dirty="0" smtClean="0"/>
              <a:t>Suitable for use in agile development methodology.  The only thing that can be controlled is the schedule.</a:t>
            </a:r>
          </a:p>
          <a:p>
            <a:pPr lvl="1"/>
            <a:r>
              <a:rPr lang="en-GB" sz="1600" dirty="0" smtClean="0"/>
              <a:t>Scope is adjusted as per the need.</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Uncertainty about scope of </a:t>
            </a:r>
            <a:r>
              <a:rPr lang="en-GB" dirty="0" smtClean="0"/>
              <a:t>project (cont’d)</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No schedule, unknown scope:</a:t>
            </a:r>
          </a:p>
          <a:p>
            <a:pPr lvl="1"/>
            <a:r>
              <a:rPr lang="en-GB" sz="1600" dirty="0" smtClean="0"/>
              <a:t>Suitable for use in agile development methodology.</a:t>
            </a:r>
          </a:p>
          <a:p>
            <a:pPr lvl="1"/>
            <a:r>
              <a:rPr lang="en-GB" sz="1600" dirty="0" smtClean="0"/>
              <a:t>Uncertainties are greatest when the scope is unknown at the start.</a:t>
            </a:r>
          </a:p>
          <a:p>
            <a:pPr lvl="1"/>
            <a:r>
              <a:rPr lang="en-GB" sz="1600" dirty="0" smtClean="0"/>
              <a:t>Constraining work-in-progress is useful in such scenarios.</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High number of stakeholders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Creates confusion with too many suggestions.  You cannot agree to everyone’s wishes.</a:t>
            </a:r>
          </a:p>
          <a:p>
            <a:pPr>
              <a:buFont typeface="Arial" pitchFamily="34" charset="0"/>
              <a:buChar char="•"/>
            </a:pPr>
            <a:r>
              <a:rPr lang="en-GB" dirty="0" smtClean="0"/>
              <a:t> </a:t>
            </a:r>
            <a:r>
              <a:rPr lang="en-GB" dirty="0" smtClean="0"/>
              <a:t> Ensure that every change suggested by a stakeholder </a:t>
            </a:r>
            <a:r>
              <a:rPr lang="en-GB" b="1" dirty="0" smtClean="0"/>
              <a:t>must contribute</a:t>
            </a:r>
            <a:r>
              <a:rPr lang="en-GB" dirty="0" smtClean="0"/>
              <a:t> to the success of the project.</a:t>
            </a:r>
          </a:p>
          <a:p>
            <a:pPr>
              <a:buFont typeface="Arial" pitchFamily="34" charset="0"/>
              <a:buChar char="•"/>
            </a:pPr>
            <a:r>
              <a:rPr lang="en-GB" dirty="0" smtClean="0"/>
              <a:t> </a:t>
            </a:r>
            <a:r>
              <a:rPr lang="en-GB" dirty="0" smtClean="0"/>
              <a:t> Outline the goals and objectives, then </a:t>
            </a:r>
            <a:r>
              <a:rPr lang="en-GB" b="1" dirty="0" smtClean="0"/>
              <a:t>prioritise</a:t>
            </a:r>
            <a:r>
              <a:rPr lang="en-GB" dirty="0" smtClean="0"/>
              <a:t> the changes to deal with conflicts.</a:t>
            </a:r>
          </a:p>
          <a:p>
            <a:pPr>
              <a:buFont typeface="Arial" pitchFamily="34" charset="0"/>
              <a:buChar char="•"/>
            </a:pPr>
            <a:r>
              <a:rPr lang="en-GB" dirty="0" smtClean="0"/>
              <a:t> </a:t>
            </a:r>
            <a:r>
              <a:rPr lang="en-GB" dirty="0" smtClean="0"/>
              <a:t> Know who is funding the project; they have the final say.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Novelty of the project</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Occurs when new technological functions are introduced in the project.</a:t>
            </a:r>
          </a:p>
          <a:p>
            <a:pPr>
              <a:buFont typeface="Arial" pitchFamily="34" charset="0"/>
              <a:buChar char="•"/>
            </a:pPr>
            <a:r>
              <a:rPr lang="en-GB" dirty="0" smtClean="0"/>
              <a:t> </a:t>
            </a:r>
            <a:r>
              <a:rPr lang="en-GB" dirty="0" smtClean="0"/>
              <a:t> Negatives:</a:t>
            </a:r>
          </a:p>
          <a:p>
            <a:pPr lvl="1"/>
            <a:r>
              <a:rPr lang="en-GB" sz="1800" dirty="0" smtClean="0"/>
              <a:t>Can cause scope changes.</a:t>
            </a:r>
          </a:p>
          <a:p>
            <a:pPr lvl="1"/>
            <a:r>
              <a:rPr lang="en-GB" sz="1800" dirty="0" smtClean="0"/>
              <a:t>Can cause platform changes.</a:t>
            </a:r>
          </a:p>
          <a:p>
            <a:pPr lvl="1"/>
            <a:r>
              <a:rPr lang="en-GB" sz="1800" dirty="0" smtClean="0"/>
              <a:t>Not familiar with the technology.</a:t>
            </a:r>
          </a:p>
          <a:p>
            <a:pPr>
              <a:buFont typeface="Arial" pitchFamily="34" charset="0"/>
              <a:buChar char="•"/>
            </a:pPr>
            <a:r>
              <a:rPr lang="en-GB" dirty="0" smtClean="0"/>
              <a:t> </a:t>
            </a:r>
            <a:r>
              <a:rPr lang="en-GB" dirty="0" smtClean="0"/>
              <a:t> Positives:</a:t>
            </a:r>
          </a:p>
          <a:p>
            <a:pPr lvl="1"/>
            <a:r>
              <a:rPr lang="en-GB" sz="1800" dirty="0" smtClean="0"/>
              <a:t>Develop new capability for staff and company.</a:t>
            </a:r>
          </a:p>
          <a:p>
            <a:pPr lvl="1"/>
            <a:r>
              <a:rPr lang="en-GB" sz="1800" dirty="0" smtClean="0"/>
              <a:t>Increase organisation’s capabilities.</a:t>
            </a:r>
          </a:p>
          <a:p>
            <a:pPr lvl="1"/>
            <a:r>
              <a:rPr lang="en-GB" sz="1800" dirty="0" smtClean="0"/>
              <a:t>Employee training programs can help in reducing project novelty.</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Significant project scope changes during implementation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Set up a structured approval process.</a:t>
            </a:r>
          </a:p>
          <a:p>
            <a:pPr>
              <a:buFont typeface="Arial" pitchFamily="34" charset="0"/>
              <a:buChar char="•"/>
            </a:pPr>
            <a:r>
              <a:rPr lang="en-GB" dirty="0" smtClean="0"/>
              <a:t> </a:t>
            </a:r>
            <a:r>
              <a:rPr lang="en-GB" dirty="0" smtClean="0"/>
              <a:t> Set up a clear acceptance criteria.</a:t>
            </a:r>
          </a:p>
          <a:p>
            <a:pPr>
              <a:buFont typeface="Arial" pitchFamily="34" charset="0"/>
              <a:buChar char="•"/>
            </a:pPr>
            <a:r>
              <a:rPr lang="en-GB" dirty="0" smtClean="0"/>
              <a:t> </a:t>
            </a:r>
            <a:r>
              <a:rPr lang="en-GB" dirty="0" smtClean="0"/>
              <a:t> Create a work breakdown structure.</a:t>
            </a:r>
          </a:p>
          <a:p>
            <a:pPr>
              <a:buFont typeface="Arial" pitchFamily="34" charset="0"/>
              <a:buChar char="•"/>
            </a:pPr>
            <a:r>
              <a:rPr lang="en-GB" dirty="0" smtClean="0"/>
              <a:t> </a:t>
            </a:r>
            <a:r>
              <a:rPr lang="en-GB" dirty="0" smtClean="0"/>
              <a:t> Document every scope change.</a:t>
            </a:r>
          </a:p>
          <a:p>
            <a:pPr>
              <a:buFont typeface="Arial" pitchFamily="34" charset="0"/>
              <a:buChar char="•"/>
            </a:pPr>
            <a:r>
              <a:rPr lang="en-GB" dirty="0" smtClean="0"/>
              <a:t> </a:t>
            </a:r>
            <a:r>
              <a:rPr lang="en-GB" dirty="0" smtClean="0"/>
              <a:t> Use project management software to manage the scope changes.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33E11F41-1CB5-2EFB-CAC5-17A3ADEB2B57}"/>
              </a:ext>
            </a:extLst>
          </p:cNvPr>
          <p:cNvSpPr>
            <a:spLocks noGrp="1"/>
          </p:cNvSpPr>
          <p:nvPr>
            <p:ph type="title"/>
          </p:nvPr>
        </p:nvSpPr>
        <p:spPr/>
        <p:txBody>
          <a:bodyPr/>
          <a:lstStyle/>
          <a:p>
            <a:r>
              <a:rPr lang="en-GB" altLang="zh-CN" dirty="0"/>
              <a:t>Outline</a:t>
            </a:r>
            <a:endParaRPr lang="zh-CN" altLang="en-US" dirty="0"/>
          </a:p>
        </p:txBody>
      </p:sp>
      <p:sp>
        <p:nvSpPr>
          <p:cNvPr id="6" name="文本占位符 5">
            <a:extLst>
              <a:ext uri="{FF2B5EF4-FFF2-40B4-BE49-F238E27FC236}">
                <a16:creationId xmlns="" xmlns:a16="http://schemas.microsoft.com/office/drawing/2014/main" id="{2D0426C4-995C-7EF1-67C8-17B2F445DF14}"/>
              </a:ext>
            </a:extLst>
          </p:cNvPr>
          <p:cNvSpPr>
            <a:spLocks noGrp="1"/>
          </p:cNvSpPr>
          <p:nvPr>
            <p:ph type="body" sz="quarter" idx="10"/>
          </p:nvPr>
        </p:nvSpPr>
        <p:spPr/>
        <p:txBody>
          <a:bodyPr/>
          <a:lstStyle/>
          <a:p>
            <a:pPr marL="285750" indent="-285750">
              <a:buFont typeface="Arial" panose="020B0604020202020204" pitchFamily="34" charset="0"/>
              <a:buChar char="•"/>
            </a:pPr>
            <a:r>
              <a:rPr lang="en-GB" altLang="zh-CN" dirty="0" smtClean="0"/>
              <a:t>Project </a:t>
            </a:r>
            <a:r>
              <a:rPr lang="en-GB" altLang="zh-CN" dirty="0"/>
              <a:t>planning (Chapter 23)</a:t>
            </a:r>
          </a:p>
          <a:p>
            <a:pPr marL="285750" indent="-285750">
              <a:buFont typeface="Arial" panose="020B0604020202020204" pitchFamily="34" charset="0"/>
              <a:buChar char="•"/>
            </a:pPr>
            <a:endParaRPr lang="zh-CN" altLang="en-US" dirty="0"/>
          </a:p>
        </p:txBody>
      </p:sp>
      <p:sp>
        <p:nvSpPr>
          <p:cNvPr id="4" name="TextBox 3"/>
          <p:cNvSpPr txBox="1"/>
          <p:nvPr/>
        </p:nvSpPr>
        <p:spPr>
          <a:xfrm>
            <a:off x="650045" y="4135582"/>
            <a:ext cx="6823364" cy="338554"/>
          </a:xfrm>
          <a:prstGeom prst="rect">
            <a:avLst/>
          </a:prstGeom>
          <a:noFill/>
        </p:spPr>
        <p:txBody>
          <a:bodyPr wrap="square" rtlCol="0">
            <a:spAutoFit/>
          </a:bodyPr>
          <a:lstStyle/>
          <a:p>
            <a:r>
              <a:rPr lang="en-US" sz="1600" i="1" dirty="0"/>
              <a:t>Reference: Ian Sommerville, Software Engineering, 10</a:t>
            </a:r>
            <a:r>
              <a:rPr lang="en-US" sz="1600" i="1" baseline="30000" dirty="0"/>
              <a:t>th</a:t>
            </a:r>
            <a:r>
              <a:rPr lang="en-US" sz="1600" i="1" dirty="0"/>
              <a:t> edition, Pearson, 2015.</a:t>
            </a:r>
          </a:p>
        </p:txBody>
      </p:sp>
    </p:spTree>
    <p:extLst>
      <p:ext uri="{BB962C8B-B14F-4D97-AF65-F5344CB8AC3E}">
        <p14:creationId xmlns="" xmlns:p14="http://schemas.microsoft.com/office/powerpoint/2010/main" val="2718022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Agile planning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Agile methods of software development are iterative approaches where software is developed and delivered to customers in increments.  </a:t>
            </a:r>
            <a:endParaRPr lang="en-US" dirty="0" smtClean="0"/>
          </a:p>
          <a:p>
            <a:pPr>
              <a:buFont typeface="Arial" pitchFamily="34" charset="0"/>
              <a:buChar char="•"/>
            </a:pPr>
            <a:r>
              <a:rPr lang="en-US" dirty="0" smtClean="0"/>
              <a:t> </a:t>
            </a:r>
            <a:r>
              <a:rPr lang="en-US" dirty="0" smtClean="0"/>
              <a:t> </a:t>
            </a:r>
            <a:r>
              <a:rPr lang="en-US" dirty="0" smtClean="0"/>
              <a:t>Unlike </a:t>
            </a:r>
            <a:r>
              <a:rPr lang="en-US" dirty="0"/>
              <a:t>plan-driven approaches, the functionality of these increments is not planned in advance but is decided during the development.  </a:t>
            </a:r>
            <a:endParaRPr lang="en-US" dirty="0" smtClean="0"/>
          </a:p>
          <a:p>
            <a:pPr>
              <a:buFont typeface="Arial" pitchFamily="34" charset="0"/>
              <a:buChar char="•"/>
            </a:pPr>
            <a:r>
              <a:rPr lang="en-US" dirty="0" smtClean="0"/>
              <a:t> </a:t>
            </a:r>
            <a:r>
              <a:rPr lang="en-US" dirty="0" smtClean="0"/>
              <a:t> </a:t>
            </a:r>
            <a:r>
              <a:rPr lang="en-US" dirty="0" smtClean="0"/>
              <a:t>Decision </a:t>
            </a:r>
            <a:r>
              <a:rPr lang="en-US" dirty="0"/>
              <a:t>on what to include in an increment depends on progress and on the customer’s priorities.</a:t>
            </a:r>
          </a:p>
        </p:txBody>
      </p:sp>
      <p:pic>
        <p:nvPicPr>
          <p:cNvPr id="4" name="Picture 3" descr="agile-process-planning.png"/>
          <p:cNvPicPr>
            <a:picLocks noChangeAspect="1"/>
          </p:cNvPicPr>
          <p:nvPr/>
        </p:nvPicPr>
        <p:blipFill>
          <a:blip r:embed="rId2"/>
          <a:stretch>
            <a:fillRect/>
          </a:stretch>
        </p:blipFill>
        <p:spPr>
          <a:xfrm>
            <a:off x="723824" y="3244933"/>
            <a:ext cx="7658091" cy="10399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Agile planning</a:t>
            </a:r>
          </a:p>
        </p:txBody>
      </p:sp>
      <p:sp>
        <p:nvSpPr>
          <p:cNvPr id="6" name="Text Placeholder 5"/>
          <p:cNvSpPr>
            <a:spLocks noGrp="1"/>
          </p:cNvSpPr>
          <p:nvPr>
            <p:ph type="body" sz="quarter" idx="10"/>
          </p:nvPr>
        </p:nvSpPr>
        <p:spPr>
          <a:xfrm>
            <a:off x="628650" y="1319099"/>
            <a:ext cx="7732924" cy="3316696"/>
          </a:xfrm>
        </p:spPr>
        <p:txBody>
          <a:bodyPr/>
          <a:lstStyle/>
          <a:p>
            <a:pPr>
              <a:buFont typeface="Arial" pitchFamily="34" charset="0"/>
              <a:buChar char="•"/>
            </a:pPr>
            <a:r>
              <a:rPr lang="en-US" dirty="0"/>
              <a:t>  Story identification:  </a:t>
            </a:r>
          </a:p>
          <a:p>
            <a:pPr lvl="1"/>
            <a:r>
              <a:rPr lang="en-US" sz="1600" dirty="0"/>
              <a:t>The basis of the agile planning process is a set of user stories that cover all of the functionality to be included in the final system.  </a:t>
            </a:r>
            <a:endParaRPr lang="en-US" sz="1600" dirty="0" smtClean="0"/>
          </a:p>
          <a:p>
            <a:pPr lvl="1"/>
            <a:r>
              <a:rPr lang="en-US" sz="1600" dirty="0" smtClean="0"/>
              <a:t>The </a:t>
            </a:r>
            <a:r>
              <a:rPr lang="en-US" sz="1600" dirty="0"/>
              <a:t>SE team and the customer develop these user stories.  The SE team ranks all the user stories based on the estimated amount of time for developing those stories.  Larger stories are broken down into smaller stories.</a:t>
            </a:r>
          </a:p>
          <a:p>
            <a:pPr>
              <a:buFont typeface="Arial" pitchFamily="34" charset="0"/>
              <a:buChar char="•"/>
            </a:pPr>
            <a:r>
              <a:rPr lang="en-US" dirty="0"/>
              <a:t>  Initial effort estimation:</a:t>
            </a:r>
          </a:p>
          <a:p>
            <a:pPr lvl="1"/>
            <a:r>
              <a:rPr lang="en-US" sz="1600" dirty="0"/>
              <a:t>Uses the idea of ``velocity points’’.  ``Velocity points’’ are the number of effort points implemented by the team, per day.  </a:t>
            </a:r>
            <a:endParaRPr lang="en-US" sz="1600" dirty="0" smtClean="0"/>
          </a:p>
          <a:p>
            <a:pPr lvl="1"/>
            <a:r>
              <a:rPr lang="en-US" sz="1600" dirty="0" smtClean="0"/>
              <a:t>These </a:t>
            </a:r>
            <a:r>
              <a:rPr lang="en-US" sz="1600" dirty="0"/>
              <a:t>points can be estimated either from previous experience or by developing one or two stories to see how much time is required.</a:t>
            </a:r>
          </a:p>
        </p:txBody>
      </p:sp>
      <p:pic>
        <p:nvPicPr>
          <p:cNvPr id="4" name="Picture 3" descr="agile-process-planning.png"/>
          <p:cNvPicPr>
            <a:picLocks noChangeAspect="1"/>
          </p:cNvPicPr>
          <p:nvPr/>
        </p:nvPicPr>
        <p:blipFill>
          <a:blip r:embed="rId2"/>
          <a:stretch>
            <a:fillRect/>
          </a:stretch>
        </p:blipFill>
        <p:spPr>
          <a:xfrm>
            <a:off x="5092044" y="718282"/>
            <a:ext cx="3722324" cy="5055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Agile planning</a:t>
            </a:r>
          </a:p>
        </p:txBody>
      </p:sp>
      <p:sp>
        <p:nvSpPr>
          <p:cNvPr id="6" name="Text Placeholder 5"/>
          <p:cNvSpPr>
            <a:spLocks noGrp="1"/>
          </p:cNvSpPr>
          <p:nvPr>
            <p:ph type="body" sz="quarter" idx="10"/>
          </p:nvPr>
        </p:nvSpPr>
        <p:spPr>
          <a:xfrm>
            <a:off x="628650" y="1319099"/>
            <a:ext cx="7732924" cy="3412389"/>
          </a:xfrm>
        </p:spPr>
        <p:txBody>
          <a:bodyPr/>
          <a:lstStyle/>
          <a:p>
            <a:pPr>
              <a:buFont typeface="Arial" pitchFamily="34" charset="0"/>
              <a:buChar char="•"/>
            </a:pPr>
            <a:r>
              <a:rPr lang="en-US" dirty="0"/>
              <a:t>  Release planning:</a:t>
            </a:r>
          </a:p>
          <a:p>
            <a:pPr lvl="1"/>
            <a:r>
              <a:rPr lang="en-US" sz="1600" dirty="0"/>
              <a:t>It involves selecting and refining the stories that will reflect the features to be implemented in a release of a system, and the order in which the stories should be implemented.  </a:t>
            </a:r>
            <a:endParaRPr lang="en-US" sz="1600" dirty="0" smtClean="0"/>
          </a:p>
          <a:p>
            <a:pPr lvl="1"/>
            <a:r>
              <a:rPr lang="en-US" sz="1600" dirty="0" smtClean="0"/>
              <a:t>The </a:t>
            </a:r>
            <a:r>
              <a:rPr lang="en-US" sz="1600" dirty="0"/>
              <a:t>customer has to be involved in this activity.  A release date is chosen and the stories are examined to see if the effort estimate is consistent with that date.  If no, stories are added or removed from the list.</a:t>
            </a:r>
          </a:p>
          <a:p>
            <a:pPr>
              <a:buFont typeface="Arial" pitchFamily="34" charset="0"/>
              <a:buChar char="•"/>
            </a:pPr>
            <a:r>
              <a:rPr lang="en-US" dirty="0"/>
              <a:t>  Iteration planning:</a:t>
            </a:r>
          </a:p>
          <a:p>
            <a:pPr lvl="1"/>
            <a:r>
              <a:rPr lang="en-US" sz="1600" dirty="0"/>
              <a:t>It is the first stage in developing a deliverable system increment.  Stories to be implemented during that iteration are chosen.  </a:t>
            </a:r>
            <a:endParaRPr lang="en-US" sz="1600" dirty="0" smtClean="0"/>
          </a:p>
          <a:p>
            <a:pPr lvl="1"/>
            <a:r>
              <a:rPr lang="en-US" sz="1600" dirty="0" smtClean="0"/>
              <a:t>When </a:t>
            </a:r>
            <a:r>
              <a:rPr lang="en-US" sz="1600" dirty="0"/>
              <a:t>the delivery date is reached, the development iteration is complete, even if all of the stories have not been implemented.</a:t>
            </a:r>
          </a:p>
        </p:txBody>
      </p:sp>
      <p:pic>
        <p:nvPicPr>
          <p:cNvPr id="4" name="Picture 3" descr="agile-process-planning.png"/>
          <p:cNvPicPr>
            <a:picLocks noChangeAspect="1"/>
          </p:cNvPicPr>
          <p:nvPr/>
        </p:nvPicPr>
        <p:blipFill>
          <a:blip r:embed="rId2"/>
          <a:stretch>
            <a:fillRect/>
          </a:stretch>
        </p:blipFill>
        <p:spPr>
          <a:xfrm>
            <a:off x="5092044" y="718282"/>
            <a:ext cx="3722324" cy="5055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Agile planning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Task planning:</a:t>
            </a:r>
          </a:p>
          <a:p>
            <a:pPr lvl="1"/>
            <a:r>
              <a:rPr lang="en-US" sz="1600" dirty="0"/>
              <a:t>At the start of each development iteration, there is a task planning stage where the developers break down stories into development tasks.  </a:t>
            </a:r>
            <a:endParaRPr lang="en-US" sz="1600" dirty="0" smtClean="0"/>
          </a:p>
          <a:p>
            <a:pPr lvl="1"/>
            <a:r>
              <a:rPr lang="en-US" sz="1600" dirty="0" smtClean="0"/>
              <a:t>A </a:t>
            </a:r>
            <a:r>
              <a:rPr lang="en-US" sz="1600" dirty="0"/>
              <a:t>development task should typically take 4 to 16 hours.  All of the tasks that must be completed to implement all of the stories in that iteration are listed.  </a:t>
            </a:r>
            <a:endParaRPr lang="en-US" sz="1600" dirty="0" smtClean="0"/>
          </a:p>
          <a:p>
            <a:pPr lvl="1"/>
            <a:r>
              <a:rPr lang="en-US" sz="1600" dirty="0" smtClean="0"/>
              <a:t>Individual </a:t>
            </a:r>
            <a:r>
              <a:rPr lang="en-US" sz="1600" dirty="0"/>
              <a:t>developers then sign up for the specific tasks that they will implement.  </a:t>
            </a:r>
            <a:endParaRPr lang="en-US" sz="1600" dirty="0" smtClean="0"/>
          </a:p>
          <a:p>
            <a:pPr lvl="1"/>
            <a:r>
              <a:rPr lang="en-US" sz="1600" dirty="0" smtClean="0"/>
              <a:t>Each </a:t>
            </a:r>
            <a:r>
              <a:rPr lang="en-US" sz="1600" dirty="0"/>
              <a:t>developer knows their individual velocity and so should not sign up for more tasks than they can implement in the time allocated.</a:t>
            </a:r>
          </a:p>
        </p:txBody>
      </p:sp>
      <p:pic>
        <p:nvPicPr>
          <p:cNvPr id="4" name="Picture 3" descr="agile-process-planning.png"/>
          <p:cNvPicPr>
            <a:picLocks noChangeAspect="1"/>
          </p:cNvPicPr>
          <p:nvPr/>
        </p:nvPicPr>
        <p:blipFill>
          <a:blip r:embed="rId2"/>
          <a:stretch>
            <a:fillRect/>
          </a:stretch>
        </p:blipFill>
        <p:spPr>
          <a:xfrm>
            <a:off x="5092044" y="718282"/>
            <a:ext cx="3722324" cy="50550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Estimation techniques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two types of techniques for making estimates:</a:t>
            </a:r>
          </a:p>
          <a:p>
            <a:pPr lvl="1"/>
            <a:r>
              <a:rPr lang="en-US" sz="1800" b="1" dirty="0"/>
              <a:t>Experience-based techniques</a:t>
            </a:r>
            <a:r>
              <a:rPr lang="en-US" sz="1800" dirty="0"/>
              <a:t>:</a:t>
            </a:r>
          </a:p>
          <a:p>
            <a:pPr lvl="2"/>
            <a:r>
              <a:rPr lang="en-US" sz="1800" dirty="0"/>
              <a:t>The estimate of future effort requirements is based on the manager’s experience of past projects and the application domain.  </a:t>
            </a:r>
            <a:endParaRPr lang="en-US" sz="1800" dirty="0" smtClean="0"/>
          </a:p>
          <a:p>
            <a:pPr lvl="2"/>
            <a:r>
              <a:rPr lang="en-US" sz="1800" dirty="0" smtClean="0"/>
              <a:t>The </a:t>
            </a:r>
            <a:r>
              <a:rPr lang="en-US" sz="1800" dirty="0"/>
              <a:t>manager makes an informed judgment of what the effort requirements are likely to be.</a:t>
            </a:r>
          </a:p>
          <a:p>
            <a:pPr lvl="1"/>
            <a:r>
              <a:rPr lang="en-US" sz="1800" b="1" dirty="0"/>
              <a:t>Algorithmic cost </a:t>
            </a:r>
            <a:r>
              <a:rPr lang="en-US" sz="1800" b="1" dirty="0" smtClean="0"/>
              <a:t>modeling</a:t>
            </a:r>
            <a:r>
              <a:rPr lang="en-US" sz="1800" dirty="0"/>
              <a:t>:</a:t>
            </a:r>
          </a:p>
          <a:p>
            <a:pPr lvl="2"/>
            <a:r>
              <a:rPr lang="en-US" sz="1800" dirty="0"/>
              <a:t>In this approach, a formulaic approach is used to compute the project effort based on estimates of product attributes, such as size, process characteristics, and experience of staff involved.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Estimation techniques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During development planning, estimates of effort required become more and more accurate as the project progresses.</a:t>
            </a:r>
          </a:p>
        </p:txBody>
      </p:sp>
      <p:pic>
        <p:nvPicPr>
          <p:cNvPr id="4" name="Picture 3" descr="estimate-uncertainty.png"/>
          <p:cNvPicPr>
            <a:picLocks noChangeAspect="1"/>
          </p:cNvPicPr>
          <p:nvPr/>
        </p:nvPicPr>
        <p:blipFill>
          <a:blip r:embed="rId2"/>
          <a:stretch>
            <a:fillRect/>
          </a:stretch>
        </p:blipFill>
        <p:spPr>
          <a:xfrm>
            <a:off x="2110681" y="1886174"/>
            <a:ext cx="4688183" cy="28540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cost </a:t>
            </a:r>
            <a:r>
              <a:rPr lang="en-US" dirty="0" smtClean="0"/>
              <a:t>modeling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a:t>  Most algorithmic models for estimating effort in a software project are based on a simple formula:</a:t>
            </a:r>
          </a:p>
          <a:p>
            <a:pPr>
              <a:buFont typeface="Arial" pitchFamily="34" charset="0"/>
              <a:buChar char="•"/>
            </a:pPr>
            <a:endParaRPr lang="en-US" dirty="0"/>
          </a:p>
        </p:txBody>
      </p:sp>
      <p:sp>
        <p:nvSpPr>
          <p:cNvPr id="4" name="TextBox 3"/>
          <p:cNvSpPr txBox="1"/>
          <p:nvPr/>
        </p:nvSpPr>
        <p:spPr>
          <a:xfrm>
            <a:off x="859400" y="1938803"/>
            <a:ext cx="7748337" cy="2554545"/>
          </a:xfrm>
          <a:prstGeom prst="rect">
            <a:avLst/>
          </a:prstGeom>
          <a:noFill/>
        </p:spPr>
        <p:txBody>
          <a:bodyPr wrap="square" rtlCol="0">
            <a:spAutoFit/>
          </a:bodyPr>
          <a:lstStyle/>
          <a:p>
            <a:r>
              <a:rPr lang="en-US" sz="1600" dirty="0"/>
              <a:t>Effort = </a:t>
            </a:r>
            <a:r>
              <a:rPr lang="en-US" sz="1600" i="1" dirty="0"/>
              <a:t>A</a:t>
            </a:r>
            <a:r>
              <a:rPr lang="en-US" sz="1600" dirty="0"/>
              <a:t> * </a:t>
            </a:r>
            <a:r>
              <a:rPr lang="en-US" sz="1600" i="1" dirty="0" err="1"/>
              <a:t>Size</a:t>
            </a:r>
            <a:r>
              <a:rPr lang="en-US" sz="1600" i="1" baseline="30000" dirty="0" err="1"/>
              <a:t>B</a:t>
            </a:r>
            <a:r>
              <a:rPr lang="en-US" sz="1600" dirty="0"/>
              <a:t> * </a:t>
            </a:r>
            <a:r>
              <a:rPr lang="en-US" sz="1600" i="1" dirty="0"/>
              <a:t>M</a:t>
            </a:r>
            <a:r>
              <a:rPr lang="en-US" sz="1600" dirty="0"/>
              <a:t>, where</a:t>
            </a:r>
          </a:p>
          <a:p>
            <a:endParaRPr lang="en-US" sz="1600" dirty="0"/>
          </a:p>
          <a:p>
            <a:r>
              <a:rPr lang="en-US" sz="1600" b="1" i="1" dirty="0"/>
              <a:t>A</a:t>
            </a:r>
            <a:r>
              <a:rPr lang="en-US" sz="1600" dirty="0"/>
              <a:t>: a constant factor, which depends on local organisational practices and the type of software that is developed.</a:t>
            </a:r>
          </a:p>
          <a:p>
            <a:r>
              <a:rPr lang="en-US" sz="1600" b="1" i="1" dirty="0"/>
              <a:t>Size</a:t>
            </a:r>
            <a:r>
              <a:rPr lang="en-US" sz="1600" dirty="0"/>
              <a:t>: an assessment of the code size of the software or a functionality estimate expressed in function or application points.</a:t>
            </a:r>
          </a:p>
          <a:p>
            <a:r>
              <a:rPr lang="en-US" sz="1600" b="1" i="1" dirty="0"/>
              <a:t>B</a:t>
            </a:r>
            <a:r>
              <a:rPr lang="en-US" sz="1600" dirty="0"/>
              <a:t>: represents the complexity of the software and usually lies between 1 and 1.5.</a:t>
            </a:r>
          </a:p>
          <a:p>
            <a:r>
              <a:rPr lang="en-US" sz="1600" b="1" i="1" dirty="0"/>
              <a:t>M</a:t>
            </a:r>
            <a:r>
              <a:rPr lang="en-US" sz="1600" i="1" dirty="0"/>
              <a:t>: </a:t>
            </a:r>
            <a:r>
              <a:rPr lang="en-US" sz="1600" dirty="0"/>
              <a:t>is a factor that takes into account process, product and development attributes, such as dependability requirements for the software and the experience of the development team.  These attributes may increase or decrease the overall difficulty of developing the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cost </a:t>
            </a:r>
            <a:r>
              <a:rPr lang="en-US" dirty="0" smtClean="0"/>
              <a:t>modeling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a:t>  The number of lines of source code (SLOC) in the delivered system is the fundamental size metric that is used in many algorithmic cost models.  </a:t>
            </a:r>
            <a:endParaRPr lang="en-US" dirty="0" smtClean="0"/>
          </a:p>
          <a:p>
            <a:pPr>
              <a:buFont typeface="Arial" pitchFamily="34" charset="0"/>
              <a:buChar char="•"/>
            </a:pPr>
            <a:r>
              <a:rPr lang="en-US" dirty="0" smtClean="0"/>
              <a:t> </a:t>
            </a:r>
            <a:r>
              <a:rPr lang="en-US" dirty="0" smtClean="0"/>
              <a:t> </a:t>
            </a:r>
            <a:r>
              <a:rPr lang="en-US" dirty="0" smtClean="0"/>
              <a:t>To </a:t>
            </a:r>
            <a:r>
              <a:rPr lang="en-US" dirty="0"/>
              <a:t>estimate the number of lines of code in a system, a combination of approaches can be used.  They are as follows:</a:t>
            </a:r>
          </a:p>
          <a:p>
            <a:pPr lvl="1"/>
            <a:r>
              <a:rPr lang="en-US" sz="1600" dirty="0"/>
              <a:t>Compare the system to be developed with similar systems and use their code size as a basis for your estimate.</a:t>
            </a:r>
          </a:p>
          <a:p>
            <a:pPr lvl="1"/>
            <a:r>
              <a:rPr lang="en-US" sz="1600" dirty="0"/>
              <a:t>Estimate the number of function or application points in the system, and convert these to lines of code in the programming language used.</a:t>
            </a:r>
          </a:p>
          <a:p>
            <a:pPr lvl="1"/>
            <a:r>
              <a:rPr lang="en-US" sz="1600" dirty="0"/>
              <a:t>Rank the system components using judgment of their relative sizes, and use a known reference component to translate this ranking to code sizes.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Calculate application or function points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 number of application points in a program is derived from four simpler estimates:</a:t>
            </a:r>
          </a:p>
          <a:p>
            <a:pPr lvl="1"/>
            <a:r>
              <a:rPr lang="en-US" sz="1600" dirty="0"/>
              <a:t>The number of separate screens or web pages that are displayed.</a:t>
            </a:r>
          </a:p>
          <a:p>
            <a:pPr lvl="1"/>
            <a:r>
              <a:rPr lang="en-US" sz="1600" dirty="0"/>
              <a:t>The number of reports that are produced.</a:t>
            </a:r>
          </a:p>
          <a:p>
            <a:pPr lvl="1"/>
            <a:r>
              <a:rPr lang="en-US" sz="1600" dirty="0"/>
              <a:t>The number of modules in imperative programming languages (e.g., Java).</a:t>
            </a:r>
          </a:p>
          <a:p>
            <a:pPr lvl="1"/>
            <a:r>
              <a:rPr lang="en-US" sz="1600" dirty="0"/>
              <a:t>The number of lines of scripting language or database programming code.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Risk identification</a:t>
            </a:r>
          </a:p>
        </p:txBody>
      </p:sp>
      <p:sp>
        <p:nvSpPr>
          <p:cNvPr id="6" name="Text Placeholder 5"/>
          <p:cNvSpPr>
            <a:spLocks noGrp="1"/>
          </p:cNvSpPr>
          <p:nvPr>
            <p:ph type="body" sz="quarter" idx="10"/>
          </p:nvPr>
        </p:nvSpPr>
        <p:spPr/>
        <p:txBody>
          <a:bodyPr/>
          <a:lstStyle/>
          <a:p>
            <a:pPr marL="285750" indent="-285750">
              <a:buFont typeface="Arial" panose="020B0604020202020204" pitchFamily="34" charset="0"/>
              <a:buChar char="•"/>
            </a:pPr>
            <a:r>
              <a:rPr lang="en-US" dirty="0"/>
              <a:t>Risk identification is concerned with identifying the risks that could pose a major threat to the software engineering process, the software being developed, or the development organization. </a:t>
            </a:r>
          </a:p>
          <a:p>
            <a:pPr marL="285750" indent="-285750">
              <a:buFont typeface="Arial" panose="020B0604020202020204" pitchFamily="34" charset="0"/>
              <a:buChar char="•"/>
            </a:pPr>
            <a:r>
              <a:rPr lang="en-US" dirty="0"/>
              <a:t>Risk identification may be a team process in which a team gets together to brainstorm possible risks. Alternatively, project managers may identify risks based on their experience of what went wrong on previous projects.</a:t>
            </a:r>
            <a:endParaRPr lang="en-US" sz="1600" dirty="0"/>
          </a:p>
        </p:txBody>
      </p:sp>
    </p:spTree>
    <p:extLst>
      <p:ext uri="{BB962C8B-B14F-4D97-AF65-F5344CB8AC3E}">
        <p14:creationId xmlns="" xmlns:p14="http://schemas.microsoft.com/office/powerpoint/2010/main" val="289281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of project planning</a:t>
            </a:r>
          </a:p>
        </p:txBody>
      </p:sp>
      <p:sp>
        <p:nvSpPr>
          <p:cNvPr id="6" name="Text Placeholder 5"/>
          <p:cNvSpPr>
            <a:spLocks noGrp="1"/>
          </p:cNvSpPr>
          <p:nvPr>
            <p:ph type="body" sz="quarter" idx="10"/>
          </p:nvPr>
        </p:nvSpPr>
        <p:spPr>
          <a:xfrm>
            <a:off x="628649" y="1319099"/>
            <a:ext cx="8061589" cy="3142898"/>
          </a:xfrm>
        </p:spPr>
        <p:txBody>
          <a:bodyPr/>
          <a:lstStyle/>
          <a:p>
            <a:pPr>
              <a:buFont typeface="Arial" pitchFamily="34" charset="0"/>
              <a:buChar char="•"/>
            </a:pPr>
            <a:r>
              <a:rPr lang="en-US" dirty="0"/>
              <a:t>  Project planning is one of the most important jobs of a software PM.  They break down the work into parts and assign them to project team members.  The project plan, which is created at the start of a project and updated as the project progresses, is used to show how the work will be done and to assess progress on the project.</a:t>
            </a:r>
          </a:p>
          <a:p>
            <a:pPr>
              <a:buFont typeface="Arial" pitchFamily="34" charset="0"/>
              <a:buChar char="•"/>
            </a:pPr>
            <a:r>
              <a:rPr lang="en-US" dirty="0"/>
              <a:t>  Project planning takes place at three stages in a project life cycle:</a:t>
            </a:r>
          </a:p>
          <a:p>
            <a:pPr lvl="1"/>
            <a:r>
              <a:rPr lang="en-US" sz="1600" dirty="0"/>
              <a:t>At the </a:t>
            </a:r>
            <a:r>
              <a:rPr lang="en-US" sz="1600" b="1" dirty="0"/>
              <a:t>proposal stage</a:t>
            </a:r>
            <a:r>
              <a:rPr lang="en-US" sz="1600" dirty="0"/>
              <a:t>, when you are bidding for a contract to develop or provide a software system.</a:t>
            </a:r>
          </a:p>
          <a:p>
            <a:pPr lvl="1"/>
            <a:r>
              <a:rPr lang="en-US" sz="1600" dirty="0"/>
              <a:t>During the </a:t>
            </a:r>
            <a:r>
              <a:rPr lang="en-US" sz="1600" b="1" dirty="0"/>
              <a:t>project startup stage</a:t>
            </a:r>
            <a:r>
              <a:rPr lang="en-US" sz="1600" dirty="0"/>
              <a:t>, when you have to plan who will work on the project, how the project will be broken down into increments, how resources will be allocated, etc.</a:t>
            </a:r>
          </a:p>
          <a:p>
            <a:pPr lvl="1"/>
            <a:r>
              <a:rPr lang="en-US" sz="1600" dirty="0"/>
              <a:t>Periodically </a:t>
            </a:r>
            <a:r>
              <a:rPr lang="en-US" sz="1600" b="1" dirty="0"/>
              <a:t>throughout the project</a:t>
            </a:r>
            <a:r>
              <a:rPr lang="en-US" sz="16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Risk identification</a:t>
            </a:r>
          </a:p>
        </p:txBody>
      </p:sp>
      <p:sp>
        <p:nvSpPr>
          <p:cNvPr id="6" name="Text Placeholder 5"/>
          <p:cNvSpPr>
            <a:spLocks noGrp="1"/>
          </p:cNvSpPr>
          <p:nvPr>
            <p:ph type="body" sz="quarter" idx="10"/>
          </p:nvPr>
        </p:nvSpPr>
        <p:spPr>
          <a:xfrm>
            <a:off x="628650" y="1319099"/>
            <a:ext cx="7732924" cy="3189106"/>
          </a:xfrm>
        </p:spPr>
        <p:txBody>
          <a:bodyPr/>
          <a:lstStyle/>
          <a:p>
            <a:pPr marL="285750" indent="-285750">
              <a:buFont typeface="Arial" panose="020B0604020202020204" pitchFamily="34" charset="0"/>
              <a:buChar char="•"/>
            </a:pPr>
            <a:r>
              <a:rPr lang="en-US" dirty="0"/>
              <a:t>Six types of risk may be included in a risk checklist:</a:t>
            </a:r>
          </a:p>
          <a:p>
            <a:pPr marL="971550" lvl="1" indent="-285750"/>
            <a:r>
              <a:rPr lang="en-US" sz="1600" dirty="0">
                <a:solidFill>
                  <a:schemeClr val="tx2"/>
                </a:solidFill>
              </a:rPr>
              <a:t>Estimation risks </a:t>
            </a:r>
            <a:r>
              <a:rPr lang="en-US" sz="1600" dirty="0"/>
              <a:t>arise from the management estimates of the resources required to build the system.</a:t>
            </a:r>
          </a:p>
          <a:p>
            <a:pPr marL="971550" lvl="1" indent="-285750"/>
            <a:r>
              <a:rPr lang="en-US" sz="1600" dirty="0">
                <a:solidFill>
                  <a:schemeClr val="tx2"/>
                </a:solidFill>
              </a:rPr>
              <a:t>Organizational risks </a:t>
            </a:r>
            <a:r>
              <a:rPr lang="en-US" sz="1600" dirty="0"/>
              <a:t>arise from the organizational environment where the software is being developed.</a:t>
            </a:r>
          </a:p>
          <a:p>
            <a:pPr marL="971550" lvl="1" indent="-285750"/>
            <a:r>
              <a:rPr lang="en-US" sz="1600" dirty="0">
                <a:solidFill>
                  <a:schemeClr val="tx2"/>
                </a:solidFill>
              </a:rPr>
              <a:t>People risks </a:t>
            </a:r>
            <a:r>
              <a:rPr lang="en-US" sz="1600" dirty="0"/>
              <a:t>are associated with the people in the development team.</a:t>
            </a:r>
          </a:p>
          <a:p>
            <a:pPr marL="971550" lvl="1" indent="-285750"/>
            <a:r>
              <a:rPr lang="en-US" sz="1600" dirty="0">
                <a:solidFill>
                  <a:schemeClr val="tx2"/>
                </a:solidFill>
              </a:rPr>
              <a:t>Requirements risks </a:t>
            </a:r>
            <a:r>
              <a:rPr lang="en-US" sz="1600" dirty="0"/>
              <a:t>come from changes to the customer requirements and the process of managing the requirements change.</a:t>
            </a:r>
          </a:p>
          <a:p>
            <a:pPr marL="971550" lvl="1" indent="-285750"/>
            <a:r>
              <a:rPr lang="en-US" sz="1600" dirty="0">
                <a:solidFill>
                  <a:schemeClr val="tx2"/>
                </a:solidFill>
              </a:rPr>
              <a:t>Technology risks </a:t>
            </a:r>
            <a:r>
              <a:rPr lang="en-US" sz="1600" dirty="0"/>
              <a:t>come from the software or hardware technologies that are used to develop the system.</a:t>
            </a:r>
          </a:p>
          <a:p>
            <a:pPr marL="971550" lvl="1" indent="-285750"/>
            <a:r>
              <a:rPr lang="en-US" sz="1600" dirty="0">
                <a:solidFill>
                  <a:schemeClr val="tx2"/>
                </a:solidFill>
              </a:rPr>
              <a:t>Tools risks </a:t>
            </a:r>
            <a:r>
              <a:rPr lang="en-US" sz="1600" dirty="0"/>
              <a:t>come from the software tools and other support software used to develop the system.</a:t>
            </a:r>
          </a:p>
        </p:txBody>
      </p:sp>
    </p:spTree>
    <p:extLst>
      <p:ext uri="{BB962C8B-B14F-4D97-AF65-F5344CB8AC3E}">
        <p14:creationId xmlns="" xmlns:p14="http://schemas.microsoft.com/office/powerpoint/2010/main" val="723322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A0AD65D3-0815-04A3-6A0F-A07D0629E46C}"/>
              </a:ext>
            </a:extLst>
          </p:cNvPr>
          <p:cNvPicPr>
            <a:picLocks noChangeAspect="1"/>
          </p:cNvPicPr>
          <p:nvPr/>
        </p:nvPicPr>
        <p:blipFill>
          <a:blip r:embed="rId2"/>
          <a:stretch>
            <a:fillRect/>
          </a:stretch>
        </p:blipFill>
        <p:spPr>
          <a:xfrm>
            <a:off x="1797050" y="158750"/>
            <a:ext cx="5549900" cy="4826000"/>
          </a:xfrm>
          <a:prstGeom prst="rect">
            <a:avLst/>
          </a:prstGeom>
        </p:spPr>
      </p:pic>
    </p:spTree>
    <p:extLst>
      <p:ext uri="{BB962C8B-B14F-4D97-AF65-F5344CB8AC3E}">
        <p14:creationId xmlns="" xmlns:p14="http://schemas.microsoft.com/office/powerpoint/2010/main" val="3784345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sz="quarter" idx="10"/>
          </p:nvPr>
        </p:nvSpPr>
        <p:spPr>
          <a:xfrm>
            <a:off x="628650" y="1319099"/>
            <a:ext cx="7732924" cy="3210371"/>
          </a:xfrm>
        </p:spPr>
        <p:txBody>
          <a:bodyPr/>
          <a:lstStyle/>
          <a:p>
            <a:pPr>
              <a:buFont typeface="Arial" pitchFamily="34" charset="0"/>
              <a:buChar char="•"/>
            </a:pPr>
            <a:r>
              <a:rPr lang="en-US" dirty="0"/>
              <a:t>  In risk analysis, you have to consider each identified risk and make a judgment about the probability and seriousness of that risk.  </a:t>
            </a:r>
            <a:endParaRPr lang="en-US" dirty="0" smtClean="0"/>
          </a:p>
          <a:p>
            <a:pPr>
              <a:buFont typeface="Arial" pitchFamily="34" charset="0"/>
              <a:buChar char="•"/>
            </a:pPr>
            <a:r>
              <a:rPr lang="en-US" dirty="0" smtClean="0"/>
              <a:t> </a:t>
            </a:r>
            <a:r>
              <a:rPr lang="en-US" dirty="0" smtClean="0"/>
              <a:t> </a:t>
            </a:r>
            <a:r>
              <a:rPr lang="en-US" dirty="0" smtClean="0"/>
              <a:t>You </a:t>
            </a:r>
            <a:r>
              <a:rPr lang="en-US" dirty="0"/>
              <a:t>will need to rely on your judgment and experience of previous projects and the problems that arose in them.  </a:t>
            </a:r>
            <a:endParaRPr lang="en-US" dirty="0" smtClean="0"/>
          </a:p>
          <a:p>
            <a:pPr>
              <a:buFont typeface="Arial" pitchFamily="34" charset="0"/>
              <a:buChar char="•"/>
            </a:pPr>
            <a:r>
              <a:rPr lang="en-US" dirty="0" smtClean="0"/>
              <a:t> </a:t>
            </a:r>
            <a:r>
              <a:rPr lang="en-US" dirty="0" smtClean="0"/>
              <a:t> </a:t>
            </a:r>
            <a:r>
              <a:rPr lang="en-US" dirty="0" smtClean="0"/>
              <a:t>It </a:t>
            </a:r>
            <a:r>
              <a:rPr lang="en-US" dirty="0"/>
              <a:t>is </a:t>
            </a:r>
            <a:r>
              <a:rPr lang="en-US" b="1" dirty="0"/>
              <a:t>not possible</a:t>
            </a:r>
            <a:r>
              <a:rPr lang="en-US" dirty="0"/>
              <a:t> to make precise, numeric assessment of the probability and seriousness of each risk.  Instead, each identified risk is assigned to one of a number of bands:</a:t>
            </a:r>
          </a:p>
          <a:p>
            <a:pPr lvl="1"/>
            <a:r>
              <a:rPr lang="en-US" sz="1800" dirty="0"/>
              <a:t>The risk might be assessed as </a:t>
            </a:r>
            <a:r>
              <a:rPr lang="en-US" sz="1800" b="1" dirty="0"/>
              <a:t>insignificant</a:t>
            </a:r>
            <a:r>
              <a:rPr lang="en-US" sz="1800" dirty="0"/>
              <a:t>, </a:t>
            </a:r>
            <a:r>
              <a:rPr lang="en-US" sz="1800" b="1" dirty="0"/>
              <a:t>low</a:t>
            </a:r>
            <a:r>
              <a:rPr lang="en-US" sz="1800" dirty="0"/>
              <a:t>, </a:t>
            </a:r>
            <a:r>
              <a:rPr lang="en-US" sz="1800" b="1" dirty="0"/>
              <a:t>moderate</a:t>
            </a:r>
            <a:r>
              <a:rPr lang="en-US" sz="1800" dirty="0"/>
              <a:t>, </a:t>
            </a:r>
            <a:r>
              <a:rPr lang="en-US" sz="1800" b="1" dirty="0"/>
              <a:t>high</a:t>
            </a:r>
            <a:r>
              <a:rPr lang="en-US" sz="1800" dirty="0"/>
              <a:t>, or </a:t>
            </a:r>
            <a:r>
              <a:rPr lang="en-US" sz="1800" b="1" dirty="0"/>
              <a:t>very high</a:t>
            </a:r>
            <a:r>
              <a:rPr lang="en-US" sz="1800" dirty="0"/>
              <a:t>.</a:t>
            </a:r>
          </a:p>
          <a:p>
            <a:pPr lvl="1"/>
            <a:r>
              <a:rPr lang="en-US" sz="1800" dirty="0"/>
              <a:t>The effect of the risk might be assessed as </a:t>
            </a:r>
            <a:r>
              <a:rPr lang="en-US" sz="1800" b="1" dirty="0"/>
              <a:t>insignificant</a:t>
            </a:r>
            <a:r>
              <a:rPr lang="en-US" sz="1800" dirty="0"/>
              <a:t>, </a:t>
            </a:r>
            <a:r>
              <a:rPr lang="en-US" sz="1800" b="1" dirty="0"/>
              <a:t>tolerable</a:t>
            </a:r>
            <a:r>
              <a:rPr lang="en-US" sz="1800" dirty="0"/>
              <a:t>, </a:t>
            </a:r>
            <a:r>
              <a:rPr lang="en-US" sz="1800" b="1" dirty="0"/>
              <a:t>serious</a:t>
            </a:r>
            <a:r>
              <a:rPr lang="en-US" sz="1800" dirty="0"/>
              <a:t>, or </a:t>
            </a:r>
            <a:r>
              <a:rPr lang="en-US" sz="1800" b="1" dirty="0"/>
              <a:t>catastrophic</a:t>
            </a:r>
            <a:r>
              <a:rPr lang="en-US" sz="18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sz="quarter" idx="10"/>
          </p:nvPr>
        </p:nvSpPr>
        <p:spPr/>
        <p:txBody>
          <a:bodyPr/>
          <a:lstStyle/>
          <a:p>
            <a:endParaRPr lang="en-US" dirty="0"/>
          </a:p>
        </p:txBody>
      </p:sp>
      <p:pic>
        <p:nvPicPr>
          <p:cNvPr id="4" name="Picture 3" descr="risk-assessment-example-1.png"/>
          <p:cNvPicPr>
            <a:picLocks noChangeAspect="1"/>
          </p:cNvPicPr>
          <p:nvPr/>
        </p:nvPicPr>
        <p:blipFill>
          <a:blip r:embed="rId2"/>
          <a:stretch>
            <a:fillRect/>
          </a:stretch>
        </p:blipFill>
        <p:spPr>
          <a:xfrm>
            <a:off x="1739423" y="1225275"/>
            <a:ext cx="5462017" cy="345615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The 737 MAX cockpit is equipped with a sophisticated fly-by-wire system.  A fly-by-wire system is a semi-automatic and typically computer-controlled system for controlling the flight of an aircraft.  It collects data from multiple sensors on the aircraft, aggregates the data and adjusts the aircraft’s pitch, roll and yaw.  One of the two air pressure sensors is blocked.  Is this a low, medium or high risk scenario?  Discuss your answer.</a:t>
            </a:r>
            <a:endParaRPr lang="en-US" dirty="0"/>
          </a:p>
        </p:txBody>
      </p:sp>
      <p:sp>
        <p:nvSpPr>
          <p:cNvPr id="7" name="TextBox 6"/>
          <p:cNvSpPr txBox="1"/>
          <p:nvPr/>
        </p:nvSpPr>
        <p:spPr>
          <a:xfrm>
            <a:off x="680484" y="3880884"/>
            <a:ext cx="7017488" cy="307777"/>
          </a:xfrm>
          <a:prstGeom prst="rect">
            <a:avLst/>
          </a:prstGeom>
          <a:noFill/>
        </p:spPr>
        <p:txBody>
          <a:bodyPr wrap="square" rtlCol="0">
            <a:spAutoFit/>
          </a:bodyPr>
          <a:lstStyle/>
          <a:p>
            <a:r>
              <a:rPr lang="en-GB" sz="1400" i="1" dirty="0" smtClean="0"/>
              <a:t>Reference:  </a:t>
            </a:r>
            <a:r>
              <a:rPr lang="en-GB" sz="1400" i="1" dirty="0" smtClean="0">
                <a:hlinkClick r:id="rId2"/>
              </a:rPr>
              <a:t>https://</a:t>
            </a:r>
            <a:r>
              <a:rPr lang="en-GB" sz="1400" i="1" dirty="0" smtClean="0">
                <a:hlinkClick r:id="rId2"/>
              </a:rPr>
              <a:t>cacm.acm.org/magazines/2021/1/249448-boeings-737-max/abstract</a:t>
            </a:r>
            <a:r>
              <a:rPr lang="en-GB" sz="1400" i="1" dirty="0" smtClean="0"/>
              <a:t> </a:t>
            </a:r>
            <a:endParaRPr lang="en-US" sz="1400"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planning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Strategies for managing risks are divided into three categories:</a:t>
            </a:r>
          </a:p>
          <a:p>
            <a:pPr lvl="1"/>
            <a:r>
              <a:rPr lang="en-US" sz="1800" b="1" dirty="0"/>
              <a:t>Avoidance strategies</a:t>
            </a:r>
            <a:r>
              <a:rPr lang="en-US" sz="1800" dirty="0"/>
              <a:t>:</a:t>
            </a:r>
          </a:p>
          <a:p>
            <a:pPr lvl="2"/>
            <a:r>
              <a:rPr lang="en-US" sz="1800" dirty="0"/>
              <a:t>Following these strategies means that the </a:t>
            </a:r>
            <a:r>
              <a:rPr lang="en-US" sz="1800" i="1" dirty="0"/>
              <a:t>probability that the risk will arise </a:t>
            </a:r>
            <a:r>
              <a:rPr lang="en-US" sz="1800" dirty="0"/>
              <a:t>is reduced.</a:t>
            </a:r>
          </a:p>
          <a:p>
            <a:pPr lvl="1"/>
            <a:r>
              <a:rPr lang="en-US" sz="1800" b="1" dirty="0" err="1"/>
              <a:t>Minimisation</a:t>
            </a:r>
            <a:r>
              <a:rPr lang="en-US" sz="1800" b="1" dirty="0"/>
              <a:t> strategies</a:t>
            </a:r>
            <a:r>
              <a:rPr lang="en-US" sz="1800" dirty="0"/>
              <a:t>:</a:t>
            </a:r>
          </a:p>
          <a:p>
            <a:pPr lvl="2"/>
            <a:r>
              <a:rPr lang="en-US" sz="1800" dirty="0"/>
              <a:t>Following these strategies means that the impact of the risk is reduced.</a:t>
            </a:r>
          </a:p>
          <a:p>
            <a:pPr lvl="1"/>
            <a:r>
              <a:rPr lang="en-US" sz="1800" b="1" dirty="0"/>
              <a:t>Contingency plans</a:t>
            </a:r>
            <a:r>
              <a:rPr lang="en-US" sz="1800" dirty="0"/>
              <a:t>:</a:t>
            </a:r>
          </a:p>
          <a:p>
            <a:pPr lvl="2"/>
            <a:r>
              <a:rPr lang="en-US" sz="1800" dirty="0"/>
              <a:t>Following these strategies means that you are prepared for the worst and have a strategy in place to deal with 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planning</a:t>
            </a:r>
          </a:p>
        </p:txBody>
      </p:sp>
      <p:sp>
        <p:nvSpPr>
          <p:cNvPr id="6" name="Text Placeholder 5"/>
          <p:cNvSpPr>
            <a:spLocks noGrp="1"/>
          </p:cNvSpPr>
          <p:nvPr>
            <p:ph type="body" sz="quarter" idx="10"/>
          </p:nvPr>
        </p:nvSpPr>
        <p:spPr/>
        <p:txBody>
          <a:bodyPr/>
          <a:lstStyle/>
          <a:p>
            <a:endParaRPr lang="en-US" dirty="0"/>
          </a:p>
        </p:txBody>
      </p:sp>
      <p:pic>
        <p:nvPicPr>
          <p:cNvPr id="7" name="Picture 6" descr="risk-planning-example-1.png"/>
          <p:cNvPicPr>
            <a:picLocks noChangeAspect="1"/>
          </p:cNvPicPr>
          <p:nvPr/>
        </p:nvPicPr>
        <p:blipFill>
          <a:blip r:embed="rId2"/>
          <a:stretch>
            <a:fillRect/>
          </a:stretch>
        </p:blipFill>
        <p:spPr>
          <a:xfrm>
            <a:off x="2578196" y="1108762"/>
            <a:ext cx="4041464" cy="362573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 </a:t>
            </a:r>
          </a:p>
        </p:txBody>
      </p:sp>
      <p:sp>
        <p:nvSpPr>
          <p:cNvPr id="6" name="Text Placeholder 5"/>
          <p:cNvSpPr>
            <a:spLocks noGrp="1"/>
          </p:cNvSpPr>
          <p:nvPr>
            <p:ph type="body" sz="quarter" idx="10"/>
          </p:nvPr>
        </p:nvSpPr>
        <p:spPr>
          <a:xfrm>
            <a:off x="628650" y="1319099"/>
            <a:ext cx="7732924" cy="3301027"/>
          </a:xfrm>
        </p:spPr>
        <p:txBody>
          <a:bodyPr/>
          <a:lstStyle/>
          <a:p>
            <a:pPr>
              <a:buFont typeface="Arial" pitchFamily="34" charset="0"/>
              <a:buChar char="•"/>
            </a:pPr>
            <a:r>
              <a:rPr lang="en-US" dirty="0" smtClean="0"/>
              <a:t>  We </a:t>
            </a:r>
            <a:r>
              <a:rPr lang="en-US" dirty="0"/>
              <a:t>described </a:t>
            </a:r>
            <a:r>
              <a:rPr lang="en-US" dirty="0" smtClean="0"/>
              <a:t>the </a:t>
            </a:r>
            <a:r>
              <a:rPr lang="en-US" dirty="0"/>
              <a:t>project planning </a:t>
            </a:r>
            <a:r>
              <a:rPr lang="en-US" dirty="0" smtClean="0"/>
              <a:t>activities.</a:t>
            </a:r>
          </a:p>
          <a:p>
            <a:pPr>
              <a:buFont typeface="Arial" pitchFamily="34" charset="0"/>
              <a:buChar char="•"/>
            </a:pPr>
            <a:r>
              <a:rPr lang="en-US" dirty="0" smtClean="0"/>
              <a:t> </a:t>
            </a:r>
            <a:r>
              <a:rPr lang="en-US" dirty="0" smtClean="0"/>
              <a:t> </a:t>
            </a:r>
            <a:r>
              <a:rPr lang="en-US" dirty="0" smtClean="0"/>
              <a:t>We </a:t>
            </a:r>
            <a:r>
              <a:rPr lang="en-US" dirty="0"/>
              <a:t>showed how a project plan is </a:t>
            </a:r>
            <a:r>
              <a:rPr lang="en-US" dirty="0" smtClean="0"/>
              <a:t>developed.</a:t>
            </a:r>
          </a:p>
          <a:p>
            <a:pPr>
              <a:buFont typeface="Arial" pitchFamily="34" charset="0"/>
              <a:buChar char="•"/>
            </a:pPr>
            <a:r>
              <a:rPr lang="en-US" dirty="0" smtClean="0"/>
              <a:t> </a:t>
            </a:r>
            <a:r>
              <a:rPr lang="en-US" dirty="0" smtClean="0"/>
              <a:t> </a:t>
            </a:r>
            <a:r>
              <a:rPr lang="en-US" dirty="0" smtClean="0"/>
              <a:t>We </a:t>
            </a:r>
            <a:r>
              <a:rPr lang="en-US" dirty="0"/>
              <a:t>described the experienced-based and algorithmic </a:t>
            </a:r>
            <a:r>
              <a:rPr lang="en-US" dirty="0" smtClean="0"/>
              <a:t>modeling </a:t>
            </a:r>
            <a:r>
              <a:rPr lang="en-US" dirty="0"/>
              <a:t>effort cost estimation </a:t>
            </a:r>
            <a:r>
              <a:rPr lang="en-US" dirty="0" smtClean="0"/>
              <a:t>techniques.</a:t>
            </a:r>
          </a:p>
          <a:p>
            <a:pPr>
              <a:buFont typeface="Arial" pitchFamily="34" charset="0"/>
              <a:buChar char="•"/>
            </a:pPr>
            <a:r>
              <a:rPr lang="en-US" dirty="0" smtClean="0"/>
              <a:t> </a:t>
            </a:r>
            <a:r>
              <a:rPr lang="en-US" dirty="0" smtClean="0"/>
              <a:t> </a:t>
            </a:r>
            <a:r>
              <a:rPr lang="en-US" dirty="0" smtClean="0"/>
              <a:t>We </a:t>
            </a:r>
            <a:r>
              <a:rPr lang="en-US" dirty="0"/>
              <a:t>discussed the importance of risk analysis and showed how risks are identified and ranked.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Costing a software project</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three main parameters when computing the </a:t>
            </a:r>
            <a:r>
              <a:rPr lang="en-US" b="1" dirty="0"/>
              <a:t>costs</a:t>
            </a:r>
            <a:r>
              <a:rPr lang="en-US" dirty="0"/>
              <a:t> of a software project:</a:t>
            </a:r>
          </a:p>
          <a:p>
            <a:pPr lvl="1"/>
            <a:r>
              <a:rPr lang="en-US" sz="1600" b="1" dirty="0"/>
              <a:t>Effort cost</a:t>
            </a:r>
            <a:r>
              <a:rPr lang="en-US" sz="1600" dirty="0"/>
              <a:t>.  These are the costs of paying software engineers and managers.</a:t>
            </a:r>
          </a:p>
          <a:p>
            <a:pPr lvl="1"/>
            <a:r>
              <a:rPr lang="en-US" sz="1600" b="1" dirty="0"/>
              <a:t>Hardware and software cost</a:t>
            </a:r>
            <a:r>
              <a:rPr lang="en-US" sz="1600" dirty="0"/>
              <a:t>.  These are the costs of paying for hardware and software.</a:t>
            </a:r>
          </a:p>
          <a:p>
            <a:pPr lvl="1"/>
            <a:r>
              <a:rPr lang="en-US" sz="1600" b="1" dirty="0"/>
              <a:t>Travel and training costs</a:t>
            </a:r>
            <a:r>
              <a:rPr lang="en-US" sz="1600" dirty="0"/>
              <a:t>.</a:t>
            </a:r>
          </a:p>
          <a:p>
            <a:pPr>
              <a:buFont typeface="Arial" pitchFamily="34" charset="0"/>
              <a:buChar char="•"/>
            </a:pPr>
            <a:r>
              <a:rPr lang="en-US" dirty="0"/>
              <a:t>  For most projects, </a:t>
            </a:r>
            <a:r>
              <a:rPr lang="en-US" b="1" dirty="0"/>
              <a:t>the biggest cost is the effort cost</a:t>
            </a:r>
            <a:r>
              <a:rPr lang="en-US" dirty="0"/>
              <a:t>.  This effort cost is usually estimated as the total number of in-person months that is likely required for completing the work of a project.</a:t>
            </a:r>
          </a:p>
          <a:p>
            <a:pPr>
              <a:buFont typeface="Arial" pitchFamily="34" charset="0"/>
              <a:buChar char="•"/>
            </a:pPr>
            <a:r>
              <a:rPr lang="en-US" dirty="0"/>
              <a:t>  Travel and training costs are usually a small fraction of the effort cost.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Costing a software project</a:t>
            </a:r>
          </a:p>
        </p:txBody>
      </p:sp>
      <p:sp>
        <p:nvSpPr>
          <p:cNvPr id="6" name="Text Placeholder 5"/>
          <p:cNvSpPr>
            <a:spLocks noGrp="1"/>
          </p:cNvSpPr>
          <p:nvPr>
            <p:ph type="body" sz="quarter" idx="10"/>
          </p:nvPr>
        </p:nvSpPr>
        <p:spPr>
          <a:xfrm>
            <a:off x="628650" y="2887575"/>
            <a:ext cx="7732924" cy="1588731"/>
          </a:xfrm>
        </p:spPr>
        <p:txBody>
          <a:bodyPr/>
          <a:lstStyle/>
          <a:p>
            <a:pPr>
              <a:buFont typeface="Arial" pitchFamily="34" charset="0"/>
              <a:buChar char="•"/>
            </a:pPr>
            <a:r>
              <a:rPr lang="en-US" dirty="0"/>
              <a:t>  This is an example of an approach to software pricing called ``pricing to win’’.  </a:t>
            </a:r>
            <a:endParaRPr lang="en-US" dirty="0" smtClean="0"/>
          </a:p>
          <a:p>
            <a:pPr>
              <a:buFont typeface="Arial" pitchFamily="34" charset="0"/>
              <a:buChar char="•"/>
            </a:pPr>
            <a:r>
              <a:rPr lang="en-US" dirty="0" smtClean="0"/>
              <a:t> </a:t>
            </a:r>
            <a:r>
              <a:rPr lang="en-US" dirty="0" smtClean="0"/>
              <a:t> </a:t>
            </a:r>
            <a:r>
              <a:rPr lang="en-US" dirty="0" smtClean="0"/>
              <a:t>It </a:t>
            </a:r>
            <a:r>
              <a:rPr lang="en-US" dirty="0"/>
              <a:t>means that a company has some idea of the price that the customer expects to pay and makes a bid for the contract based on the customer’s expected price.  </a:t>
            </a:r>
            <a:endParaRPr lang="en-US" dirty="0" smtClean="0"/>
          </a:p>
          <a:p>
            <a:pPr>
              <a:buFont typeface="Arial" pitchFamily="34" charset="0"/>
              <a:buChar char="•"/>
            </a:pPr>
            <a:r>
              <a:rPr lang="en-US" dirty="0" smtClean="0"/>
              <a:t> </a:t>
            </a:r>
            <a:r>
              <a:rPr lang="en-US" dirty="0" smtClean="0"/>
              <a:t> </a:t>
            </a:r>
            <a:r>
              <a:rPr lang="en-US" dirty="0" smtClean="0"/>
              <a:t>This </a:t>
            </a:r>
            <a:r>
              <a:rPr lang="en-US" dirty="0"/>
              <a:t>approach to pricing may seem unethical and </a:t>
            </a:r>
            <a:r>
              <a:rPr lang="en-US" dirty="0" err="1"/>
              <a:t>unbusinesslike</a:t>
            </a:r>
            <a:r>
              <a:rPr lang="en-US" dirty="0"/>
              <a:t>, but it does have advantages for both the customer and the system provider.</a:t>
            </a:r>
          </a:p>
        </p:txBody>
      </p:sp>
      <p:pic>
        <p:nvPicPr>
          <p:cNvPr id="4" name="Picture 3" descr="costing-example-1.png"/>
          <p:cNvPicPr>
            <a:picLocks noChangeAspect="1"/>
          </p:cNvPicPr>
          <p:nvPr/>
        </p:nvPicPr>
        <p:blipFill>
          <a:blip r:embed="rId2"/>
          <a:stretch>
            <a:fillRect/>
          </a:stretch>
        </p:blipFill>
        <p:spPr>
          <a:xfrm>
            <a:off x="1449116" y="1217296"/>
            <a:ext cx="5792009" cy="15813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You are reviewing 2 bids for building a new procurement system for your company.  You estimate that the project will cost between $1 million to $1.5 million.  Bid 1 and bid 2 estimated that the procurement system would cost $1.8 million and $1.4 million respectively.  Bid 1 proposed a bespoke ``intelligent AI based’’ procurement system.  Bid 2 proposed a commercial-off-the-shelf (COTS) procurement system.  Which bid would you choose?  Discuss your answer.</a:t>
            </a:r>
            <a:endParaRPr lang="en-US" dirty="0"/>
          </a:p>
        </p:txBody>
      </p:sp>
      <p:sp>
        <p:nvSpPr>
          <p:cNvPr id="7" name="TextBox 6"/>
          <p:cNvSpPr txBox="1"/>
          <p:nvPr/>
        </p:nvSpPr>
        <p:spPr>
          <a:xfrm>
            <a:off x="4763386" y="3242920"/>
            <a:ext cx="3540641"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A</a:t>
            </a:r>
            <a:r>
              <a:rPr lang="en-GB" sz="1600" b="1" dirty="0" smtClean="0"/>
              <a:t> COTS </a:t>
            </a:r>
            <a:r>
              <a:rPr lang="en-GB" sz="1600" dirty="0" smtClean="0"/>
              <a:t>product is a hardware and/or software product that is commercially ready-made and available for sale, release or license to the general public.</a:t>
            </a:r>
            <a:endParaRPr lang="en-US" sz="1600" b="1" dirty="0"/>
          </a:p>
        </p:txBody>
      </p:sp>
      <p:sp>
        <p:nvSpPr>
          <p:cNvPr id="8" name="TextBox 7"/>
          <p:cNvSpPr txBox="1"/>
          <p:nvPr/>
        </p:nvSpPr>
        <p:spPr>
          <a:xfrm>
            <a:off x="620233" y="3246466"/>
            <a:ext cx="384544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A </a:t>
            </a:r>
            <a:r>
              <a:rPr lang="en-GB" sz="1600" b="1" dirty="0" smtClean="0"/>
              <a:t>bespoke</a:t>
            </a:r>
            <a:r>
              <a:rPr lang="en-GB" sz="1600" dirty="0" smtClean="0"/>
              <a:t> product is a software solution built for a client’s specific requirements.  Bespoke software is created just for you and will satisfy all your company’s requirements.</a:t>
            </a:r>
            <a:endParaRPr lang="en-US" sz="1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a:t>
            </a:r>
            <a:r>
              <a:rPr lang="en-US" dirty="0" smtClean="0"/>
              <a:t>plan</a:t>
            </a:r>
            <a:endParaRPr lang="en-US" dirty="0"/>
          </a:p>
        </p:txBody>
      </p:sp>
      <p:sp>
        <p:nvSpPr>
          <p:cNvPr id="6" name="Text Placeholder 5"/>
          <p:cNvSpPr>
            <a:spLocks noGrp="1"/>
          </p:cNvSpPr>
          <p:nvPr>
            <p:ph type="body" sz="quarter" idx="10"/>
          </p:nvPr>
        </p:nvSpPr>
        <p:spPr>
          <a:xfrm>
            <a:off x="628650" y="1319099"/>
            <a:ext cx="7732924" cy="3306064"/>
          </a:xfrm>
        </p:spPr>
        <p:txBody>
          <a:bodyPr/>
          <a:lstStyle/>
          <a:p>
            <a:pPr>
              <a:buFont typeface="Arial" pitchFamily="34" charset="0"/>
              <a:buChar char="•"/>
            </a:pPr>
            <a:r>
              <a:rPr lang="en-US" dirty="0"/>
              <a:t>  A project plan normally includes the following:</a:t>
            </a:r>
          </a:p>
          <a:p>
            <a:pPr lvl="1"/>
            <a:r>
              <a:rPr lang="en-US" sz="1600" b="1" dirty="0"/>
              <a:t>Introduction</a:t>
            </a:r>
            <a:r>
              <a:rPr lang="en-US" sz="1600" dirty="0"/>
              <a:t>.</a:t>
            </a:r>
          </a:p>
          <a:p>
            <a:pPr lvl="2"/>
            <a:r>
              <a:rPr lang="en-US" sz="1600" dirty="0"/>
              <a:t>Briefly describes the objectives of the project.</a:t>
            </a:r>
          </a:p>
          <a:p>
            <a:pPr lvl="1"/>
            <a:r>
              <a:rPr lang="en-US" sz="1600" b="1" dirty="0"/>
              <a:t>Project organisation</a:t>
            </a:r>
            <a:r>
              <a:rPr lang="en-US" sz="1600" dirty="0"/>
              <a:t>.  </a:t>
            </a:r>
          </a:p>
          <a:p>
            <a:pPr lvl="2"/>
            <a:r>
              <a:rPr lang="en-US" sz="1600" dirty="0"/>
              <a:t>Describes the way in which the development team is organised, the people involved, and their roles in the team.</a:t>
            </a:r>
          </a:p>
          <a:p>
            <a:pPr lvl="1"/>
            <a:r>
              <a:rPr lang="en-US" sz="1600" b="1" dirty="0"/>
              <a:t>Risk analysis</a:t>
            </a:r>
            <a:r>
              <a:rPr lang="en-US" sz="1600" dirty="0"/>
              <a:t>.  </a:t>
            </a:r>
          </a:p>
          <a:p>
            <a:pPr lvl="2"/>
            <a:r>
              <a:rPr lang="en-US" sz="1600" dirty="0"/>
              <a:t>Describes possible project risks, the likelihood of these risks arising, and the risk reduction strategies that are proposed.</a:t>
            </a:r>
          </a:p>
          <a:p>
            <a:pPr lvl="1"/>
            <a:r>
              <a:rPr lang="en-US" sz="1600" b="1" dirty="0"/>
              <a:t>Hardware and software resource requirements</a:t>
            </a:r>
            <a:r>
              <a:rPr lang="en-US" sz="1600" dirty="0"/>
              <a:t>.  </a:t>
            </a:r>
          </a:p>
          <a:p>
            <a:pPr lvl="2"/>
            <a:r>
              <a:rPr lang="en-US" sz="1600" dirty="0"/>
              <a:t>Specifies the hardware and software support required to carry out the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a:t>
            </a:r>
            <a:r>
              <a:rPr lang="en-US" dirty="0" smtClean="0"/>
              <a:t>plan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a:t>  A project plan normally includes the following (cont’d):</a:t>
            </a:r>
          </a:p>
          <a:p>
            <a:pPr lvl="1"/>
            <a:r>
              <a:rPr lang="en-US" sz="1600" b="1" dirty="0"/>
              <a:t>Work breakdown</a:t>
            </a:r>
            <a:r>
              <a:rPr lang="en-US" sz="1600" dirty="0"/>
              <a:t>:</a:t>
            </a:r>
          </a:p>
          <a:p>
            <a:pPr lvl="2"/>
            <a:r>
              <a:rPr lang="en-US" sz="1400" dirty="0"/>
              <a:t>Sets out the breakdown of the project into activities and identifies the inputs to and the outputs from each project activity.</a:t>
            </a:r>
          </a:p>
          <a:p>
            <a:pPr lvl="1"/>
            <a:r>
              <a:rPr lang="en-US" sz="1600" b="1" dirty="0"/>
              <a:t>Project schedule</a:t>
            </a:r>
            <a:r>
              <a:rPr lang="en-US" sz="1600" dirty="0"/>
              <a:t>:</a:t>
            </a:r>
          </a:p>
          <a:p>
            <a:pPr lvl="2"/>
            <a:r>
              <a:rPr lang="en-US" sz="1400" dirty="0"/>
              <a:t>Shows the dependencies between activities, the estimated time required to each </a:t>
            </a:r>
            <a:r>
              <a:rPr lang="en-US" sz="1400" dirty="0" err="1"/>
              <a:t>each</a:t>
            </a:r>
            <a:r>
              <a:rPr lang="en-US" sz="1400" dirty="0"/>
              <a:t> milestone, and the allocation of people to activities.</a:t>
            </a:r>
          </a:p>
          <a:p>
            <a:pPr lvl="1"/>
            <a:r>
              <a:rPr lang="en-US" sz="1600" b="1" dirty="0"/>
              <a:t>Monitoring and reporting mechanisms</a:t>
            </a:r>
            <a:r>
              <a:rPr lang="en-US" sz="1600" dirty="0"/>
              <a:t>:</a:t>
            </a:r>
          </a:p>
          <a:p>
            <a:pPr lvl="2"/>
            <a:r>
              <a:rPr lang="en-US" sz="1400" dirty="0"/>
              <a:t>Defines the management reports that should be produced, when these should be produced, and the project monitoring mechanisms to be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scheduling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Project scheduling is the process of deciding how the work in a project will be organised as separate tasks, and when and how these tasks will be executed.</a:t>
            </a:r>
          </a:p>
        </p:txBody>
      </p:sp>
      <p:pic>
        <p:nvPicPr>
          <p:cNvPr id="7" name="Picture 6" descr="project-scheduling-workflow.png"/>
          <p:cNvPicPr>
            <a:picLocks noChangeAspect="1"/>
          </p:cNvPicPr>
          <p:nvPr/>
        </p:nvPicPr>
        <p:blipFill>
          <a:blip r:embed="rId2"/>
          <a:stretch>
            <a:fillRect/>
          </a:stretch>
        </p:blipFill>
        <p:spPr>
          <a:xfrm>
            <a:off x="737652" y="2087791"/>
            <a:ext cx="7668696" cy="1600423"/>
          </a:xfrm>
          <a:prstGeom prst="rect">
            <a:avLst/>
          </a:prstGeom>
        </p:spPr>
      </p:pic>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A8DF5D-4207-46F3-8531-DFD0924BC5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5eb9a-1a86-4590-b9b9-657366c2fa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3.xml><?xml version="1.0" encoding="utf-8"?>
<ds:datastoreItem xmlns:ds="http://schemas.openxmlformats.org/officeDocument/2006/customXml" ds:itemID="{52AB92E3-26D1-4D43-9D8D-DDC63A368C19}">
  <ds:schemaRefs>
    <ds:schemaRef ds:uri="http://www.w3.org/XML/1998/namespace"/>
    <ds:schemaRef ds:uri="e315eb9a-1a86-4590-b9b9-657366c2faa6"/>
    <ds:schemaRef ds:uri="http://schemas.openxmlformats.org/package/2006/metadata/core-properties"/>
    <ds:schemaRef ds:uri="http://schemas.microsoft.com/office/2006/metadata/properties"/>
    <ds:schemaRef ds:uri="http://purl.org/dc/terms/"/>
    <ds:schemaRef ds:uri="http://purl.org/dc/elements/1.1/"/>
    <ds:schemaRef ds:uri="http://purl.org/dc/dcmitype/"/>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525-template</Template>
  <TotalTime>5148</TotalTime>
  <Words>2729</Words>
  <Application>Microsoft Office PowerPoint</Application>
  <PresentationFormat>On-screen Show (16:9)</PresentationFormat>
  <Paragraphs>200</Paragraphs>
  <Slides>37</Slides>
  <Notes>2</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Office Theme</vt:lpstr>
      <vt:lpstr>1_Custom Design</vt:lpstr>
      <vt:lpstr>Content layouts</vt:lpstr>
      <vt:lpstr>1_Content layouts</vt:lpstr>
      <vt:lpstr>JC2001  Introduction to Software Engineering</vt:lpstr>
      <vt:lpstr>Outline</vt:lpstr>
      <vt:lpstr>Definition of project planning</vt:lpstr>
      <vt:lpstr>Costing a software project</vt:lpstr>
      <vt:lpstr>Costing a software project</vt:lpstr>
      <vt:lpstr>Mock quiz</vt:lpstr>
      <vt:lpstr>Project plan</vt:lpstr>
      <vt:lpstr>Project plan</vt:lpstr>
      <vt:lpstr>Project scheduling</vt:lpstr>
      <vt:lpstr>Project scheduling</vt:lpstr>
      <vt:lpstr>Schedule presentation (Activity bar chart)</vt:lpstr>
      <vt:lpstr>Schedule presentation  (Tasks, durations and dependencies)</vt:lpstr>
      <vt:lpstr>Schedule presentation (Staff allocation chart)</vt:lpstr>
      <vt:lpstr>Mock quiz</vt:lpstr>
      <vt:lpstr>Uncertainty about scope of project</vt:lpstr>
      <vt:lpstr>Uncertainty about scope of project (cont’d)</vt:lpstr>
      <vt:lpstr>High number of stakeholders</vt:lpstr>
      <vt:lpstr>Novelty of the project</vt:lpstr>
      <vt:lpstr>Significant project scope changes during implementation</vt:lpstr>
      <vt:lpstr>Agile planning</vt:lpstr>
      <vt:lpstr>Agile planning</vt:lpstr>
      <vt:lpstr>Agile planning</vt:lpstr>
      <vt:lpstr>Agile planning</vt:lpstr>
      <vt:lpstr>Estimation techniques</vt:lpstr>
      <vt:lpstr>Estimation techniques</vt:lpstr>
      <vt:lpstr>Algorithmic cost modeling</vt:lpstr>
      <vt:lpstr>Algorithmic cost modeling</vt:lpstr>
      <vt:lpstr>Calculate application or function points</vt:lpstr>
      <vt:lpstr>Risk identification</vt:lpstr>
      <vt:lpstr>Risk identification</vt:lpstr>
      <vt:lpstr>Slide 31</vt:lpstr>
      <vt:lpstr>Risk analysis</vt:lpstr>
      <vt:lpstr>Risk analysis</vt:lpstr>
      <vt:lpstr>Mock quiz</vt:lpstr>
      <vt:lpstr>Risk planning</vt:lpstr>
      <vt:lpstr>Risk planning</vt:lpstr>
      <vt:lpstr>Summary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243</cp:revision>
  <dcterms:created xsi:type="dcterms:W3CDTF">2021-09-17T13:50:02Z</dcterms:created>
  <dcterms:modified xsi:type="dcterms:W3CDTF">2023-09-07T07:53:01Z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