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4"/>
    <p:sldMasterId id="2147483734" r:id="rId5"/>
    <p:sldMasterId id="2147483722" r:id="rId6"/>
    <p:sldMasterId id="2147483772" r:id="rId7"/>
  </p:sldMasterIdLst>
  <p:notesMasterIdLst>
    <p:notesMasterId r:id="rId70"/>
  </p:notesMasterIdLst>
  <p:sldIdLst>
    <p:sldId id="428" r:id="rId8"/>
    <p:sldId id="432" r:id="rId9"/>
    <p:sldId id="489" r:id="rId10"/>
    <p:sldId id="430" r:id="rId11"/>
    <p:sldId id="433" r:id="rId12"/>
    <p:sldId id="434" r:id="rId13"/>
    <p:sldId id="436" r:id="rId14"/>
    <p:sldId id="460" r:id="rId15"/>
    <p:sldId id="461" r:id="rId16"/>
    <p:sldId id="500" r:id="rId17"/>
    <p:sldId id="437" r:id="rId18"/>
    <p:sldId id="438" r:id="rId19"/>
    <p:sldId id="439" r:id="rId20"/>
    <p:sldId id="440" r:id="rId21"/>
    <p:sldId id="441" r:id="rId22"/>
    <p:sldId id="446" r:id="rId23"/>
    <p:sldId id="442" r:id="rId24"/>
    <p:sldId id="443" r:id="rId25"/>
    <p:sldId id="444" r:id="rId26"/>
    <p:sldId id="445" r:id="rId27"/>
    <p:sldId id="448" r:id="rId28"/>
    <p:sldId id="447" r:id="rId29"/>
    <p:sldId id="501" r:id="rId30"/>
    <p:sldId id="449" r:id="rId31"/>
    <p:sldId id="450" r:id="rId32"/>
    <p:sldId id="465" r:id="rId33"/>
    <p:sldId id="464" r:id="rId34"/>
    <p:sldId id="463" r:id="rId35"/>
    <p:sldId id="451" r:id="rId36"/>
    <p:sldId id="452" r:id="rId37"/>
    <p:sldId id="453" r:id="rId38"/>
    <p:sldId id="454" r:id="rId39"/>
    <p:sldId id="455" r:id="rId40"/>
    <p:sldId id="456" r:id="rId41"/>
    <p:sldId id="457" r:id="rId42"/>
    <p:sldId id="502" r:id="rId43"/>
    <p:sldId id="488" r:id="rId44"/>
    <p:sldId id="466" r:id="rId45"/>
    <p:sldId id="468" r:id="rId46"/>
    <p:sldId id="469" r:id="rId47"/>
    <p:sldId id="472" r:id="rId48"/>
    <p:sldId id="473" r:id="rId49"/>
    <p:sldId id="475" r:id="rId50"/>
    <p:sldId id="476" r:id="rId51"/>
    <p:sldId id="477" r:id="rId52"/>
    <p:sldId id="478" r:id="rId53"/>
    <p:sldId id="479" r:id="rId54"/>
    <p:sldId id="481" r:id="rId55"/>
    <p:sldId id="483" r:id="rId56"/>
    <p:sldId id="485" r:id="rId57"/>
    <p:sldId id="486" r:id="rId58"/>
    <p:sldId id="487" r:id="rId59"/>
    <p:sldId id="503" r:id="rId60"/>
    <p:sldId id="490" r:id="rId61"/>
    <p:sldId id="492" r:id="rId62"/>
    <p:sldId id="493" r:id="rId63"/>
    <p:sldId id="494" r:id="rId64"/>
    <p:sldId id="495" r:id="rId65"/>
    <p:sldId id="496" r:id="rId66"/>
    <p:sldId id="497" r:id="rId67"/>
    <p:sldId id="498" r:id="rId68"/>
    <p:sldId id="499" r:id="rId69"/>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1pPr>
    <a:lvl2pPr marL="4572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2pPr>
    <a:lvl3pPr marL="9144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3pPr>
    <a:lvl4pPr marL="13716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4pPr>
    <a:lvl5pPr marL="18288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5pPr>
    <a:lvl6pPr marL="2286000" algn="l" defTabSz="457200" rtl="0" eaLnBrk="1" latinLnBrk="0" hangingPunct="1">
      <a:defRPr kern="1200">
        <a:solidFill>
          <a:schemeClr val="tx1"/>
        </a:solidFill>
        <a:latin typeface="Calibri" charset="0"/>
        <a:ea typeface="ヒラギノ角ゴ Pro W3" charset="0"/>
        <a:cs typeface="ヒラギノ角ゴ Pro W3" charset="0"/>
      </a:defRPr>
    </a:lvl6pPr>
    <a:lvl7pPr marL="2743200" algn="l" defTabSz="457200" rtl="0" eaLnBrk="1" latinLnBrk="0" hangingPunct="1">
      <a:defRPr kern="1200">
        <a:solidFill>
          <a:schemeClr val="tx1"/>
        </a:solidFill>
        <a:latin typeface="Calibri" charset="0"/>
        <a:ea typeface="ヒラギノ角ゴ Pro W3" charset="0"/>
        <a:cs typeface="ヒラギノ角ゴ Pro W3" charset="0"/>
      </a:defRPr>
    </a:lvl7pPr>
    <a:lvl8pPr marL="3200400" algn="l" defTabSz="457200" rtl="0" eaLnBrk="1" latinLnBrk="0" hangingPunct="1">
      <a:defRPr kern="1200">
        <a:solidFill>
          <a:schemeClr val="tx1"/>
        </a:solidFill>
        <a:latin typeface="Calibri" charset="0"/>
        <a:ea typeface="ヒラギノ角ゴ Pro W3" charset="0"/>
        <a:cs typeface="ヒラギノ角ゴ Pro W3" charset="0"/>
      </a:defRPr>
    </a:lvl8pPr>
    <a:lvl9pPr marL="3657600" algn="l" defTabSz="457200" rtl="0" eaLnBrk="1" latinLnBrk="0" hangingPunct="1">
      <a:defRPr kern="1200">
        <a:solidFill>
          <a:schemeClr val="tx1"/>
        </a:solidFill>
        <a:latin typeface="Calibri" charset="0"/>
        <a:ea typeface="ヒラギノ角ゴ Pro W3" charset="0"/>
        <a:cs typeface="ヒラギノ角ゴ Pro W3" charset="0"/>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guide id="4" pos="54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donald, Lucy J" initials="MLJ" lastIdx="23" clrIdx="0"/>
  <p:cmAuthor id="2" name="Fernandes, Jennifer A." initials="FJA"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5C023"/>
    <a:srgbClr val="1C4392"/>
    <a:srgbClr val="E6E6E6"/>
    <a:srgbClr val="003399"/>
    <a:srgbClr val="0000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E48BF9-BF58-9F4B-9DDA-93D95AAF4A1E}" v="207" dt="2022-10-10T23:42:04.5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4698" autoAdjust="0"/>
    <p:restoredTop sz="93369" autoAdjust="0"/>
  </p:normalViewPr>
  <p:slideViewPr>
    <p:cSldViewPr snapToGrid="0">
      <p:cViewPr varScale="1">
        <p:scale>
          <a:sx n="91" d="100"/>
          <a:sy n="91" d="100"/>
        </p:scale>
        <p:origin x="-1230" y="-96"/>
      </p:cViewPr>
      <p:guideLst>
        <p:guide orient="horz" pos="1620"/>
        <p:guide pos="2880"/>
        <p:guide pos="548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microsoft.com/office/2016/11/relationships/changesInfo" Target="changesInfos/changesInfo1.xml"/><Relationship Id="rId7" Type="http://schemas.openxmlformats.org/officeDocument/2006/relationships/slideMaster" Target="slideMasters/slideMaster4.xml"/><Relationship Id="rId71"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microsoft.com/office/2015/10/relationships/revisionInfo" Target="revisionInfo.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ocarlan, Ana" userId="S::s12ac2@abdn.ac.uk::dc6c74e0-d6a1-4e80-bb47-b7aefdf5a723" providerId="AD" clId="Web-{F2F41915-2AB4-49F0-B269-855138E31136}"/>
    <pc:docChg chg="modSld">
      <pc:chgData name="Ciocarlan, Ana" userId="S::s12ac2@abdn.ac.uk::dc6c74e0-d6a1-4e80-bb47-b7aefdf5a723" providerId="AD" clId="Web-{F2F41915-2AB4-49F0-B269-855138E31136}" dt="2022-09-01T14:50:30.110" v="0" actId="20577"/>
      <pc:docMkLst>
        <pc:docMk/>
      </pc:docMkLst>
      <pc:sldChg chg="modSp">
        <pc:chgData name="Ciocarlan, Ana" userId="S::s12ac2@abdn.ac.uk::dc6c74e0-d6a1-4e80-bb47-b7aefdf5a723" providerId="AD" clId="Web-{F2F41915-2AB4-49F0-B269-855138E31136}" dt="2022-09-01T14:50:30.110" v="0" actId="20577"/>
        <pc:sldMkLst>
          <pc:docMk/>
          <pc:sldMk cId="3018731243" sldId="431"/>
        </pc:sldMkLst>
        <pc:spChg chg="mod">
          <ac:chgData name="Ciocarlan, Ana" userId="S::s12ac2@abdn.ac.uk::dc6c74e0-d6a1-4e80-bb47-b7aefdf5a723" providerId="AD" clId="Web-{F2F41915-2AB4-49F0-B269-855138E31136}" dt="2022-09-01T14:50:30.110" v="0" actId="20577"/>
          <ac:spMkLst>
            <pc:docMk/>
            <pc:sldMk cId="3018731243" sldId="431"/>
            <ac:spMk id="3" creationId="{4A775628-AAAA-EACF-1A79-FB4CB3367894}"/>
          </ac:spMkLst>
        </pc:spChg>
      </pc:sldChg>
    </pc:docChg>
  </pc:docChgLst>
  <pc:docChgLst>
    <pc:chgData name="Li, Xiao" userId="S::s01xl2@abdn.ac.uk::bbc4f2c7-f57e-44b6-8133-52bad6aa9609" providerId="AD" clId="Web-{426F73E8-A663-44C1-A850-25512524E90C}"/>
    <pc:docChg chg="addSld delSld">
      <pc:chgData name="Li, Xiao" userId="S::s01xl2@abdn.ac.uk::bbc4f2c7-f57e-44b6-8133-52bad6aa9609" providerId="AD" clId="Web-{426F73E8-A663-44C1-A850-25512524E90C}" dt="2022-09-02T19:17:47.713" v="1"/>
      <pc:docMkLst>
        <pc:docMk/>
      </pc:docMkLst>
      <pc:sldChg chg="add del">
        <pc:chgData name="Li, Xiao" userId="S::s01xl2@abdn.ac.uk::bbc4f2c7-f57e-44b6-8133-52bad6aa9609" providerId="AD" clId="Web-{426F73E8-A663-44C1-A850-25512524E90C}" dt="2022-09-02T19:17:47.713" v="1"/>
        <pc:sldMkLst>
          <pc:docMk/>
          <pc:sldMk cId="4240204153" sldId="428"/>
        </pc:sldMkLst>
      </pc:sldChg>
    </pc:docChg>
  </pc:docChgLst>
  <pc:docChgLst>
    <pc:chgData name="Ciocarlan, Ana" userId="S::s12ac2@abdn.ac.uk::dc6c74e0-d6a1-4e80-bb47-b7aefdf5a723" providerId="AD" clId="Web-{C6E0BBE9-94D9-45A4-8C1E-02A07EB8BCD2}"/>
    <pc:docChg chg="modSld">
      <pc:chgData name="Ciocarlan, Ana" userId="S::s12ac2@abdn.ac.uk::dc6c74e0-d6a1-4e80-bb47-b7aefdf5a723" providerId="AD" clId="Web-{C6E0BBE9-94D9-45A4-8C1E-02A07EB8BCD2}" dt="2022-09-01T14:44:09.693" v="22" actId="14100"/>
      <pc:docMkLst>
        <pc:docMk/>
      </pc:docMkLst>
      <pc:sldChg chg="modSp">
        <pc:chgData name="Ciocarlan, Ana" userId="S::s12ac2@abdn.ac.uk::dc6c74e0-d6a1-4e80-bb47-b7aefdf5a723" providerId="AD" clId="Web-{C6E0BBE9-94D9-45A4-8C1E-02A07EB8BCD2}" dt="2022-09-01T14:44:09.693" v="22" actId="14100"/>
        <pc:sldMkLst>
          <pc:docMk/>
          <pc:sldMk cId="4240204153" sldId="428"/>
        </pc:sldMkLst>
        <pc:spChg chg="mod">
          <ac:chgData name="Ciocarlan, Ana" userId="S::s12ac2@abdn.ac.uk::dc6c74e0-d6a1-4e80-bb47-b7aefdf5a723" providerId="AD" clId="Web-{C6E0BBE9-94D9-45A4-8C1E-02A07EB8BCD2}" dt="2022-09-01T14:43:51.583" v="12" actId="20577"/>
          <ac:spMkLst>
            <pc:docMk/>
            <pc:sldMk cId="4240204153" sldId="428"/>
            <ac:spMk id="2" creationId="{ABE2672D-E6A5-4E34-B8F6-1D2436AE9F79}"/>
          </ac:spMkLst>
        </pc:spChg>
        <pc:spChg chg="mod">
          <ac:chgData name="Ciocarlan, Ana" userId="S::s12ac2@abdn.ac.uk::dc6c74e0-d6a1-4e80-bb47-b7aefdf5a723" providerId="AD" clId="Web-{C6E0BBE9-94D9-45A4-8C1E-02A07EB8BCD2}" dt="2022-09-01T14:44:09.693" v="22" actId="14100"/>
          <ac:spMkLst>
            <pc:docMk/>
            <pc:sldMk cId="4240204153" sldId="428"/>
            <ac:spMk id="3" creationId="{FC8EA9F0-2D49-49CE-A162-EB45E762A6A3}"/>
          </ac:spMkLst>
        </pc:spChg>
      </pc:sldChg>
    </pc:docChg>
  </pc:docChgLst>
  <pc:docChgLst>
    <pc:chgData name="Ciocarlan, Ana" userId="S::s12ac2@abdn.ac.uk::dc6c74e0-d6a1-4e80-bb47-b7aefdf5a723" providerId="AD" clId="Web-{5900E8DD-8D52-4E5B-8FF8-825DE87C2AEC}"/>
    <pc:docChg chg="modSld">
      <pc:chgData name="Ciocarlan, Ana" userId="S::s12ac2@abdn.ac.uk::dc6c74e0-d6a1-4e80-bb47-b7aefdf5a723" providerId="AD" clId="Web-{5900E8DD-8D52-4E5B-8FF8-825DE87C2AEC}" dt="2022-09-06T10:37:22.780" v="7" actId="20577"/>
      <pc:docMkLst>
        <pc:docMk/>
      </pc:docMkLst>
      <pc:sldChg chg="modSp">
        <pc:chgData name="Ciocarlan, Ana" userId="S::s12ac2@abdn.ac.uk::dc6c74e0-d6a1-4e80-bb47-b7aefdf5a723" providerId="AD" clId="Web-{5900E8DD-8D52-4E5B-8FF8-825DE87C2AEC}" dt="2022-09-06T10:37:22.780" v="7" actId="20577"/>
        <pc:sldMkLst>
          <pc:docMk/>
          <pc:sldMk cId="4240204153" sldId="428"/>
        </pc:sldMkLst>
        <pc:spChg chg="mod">
          <ac:chgData name="Ciocarlan, Ana" userId="S::s12ac2@abdn.ac.uk::dc6c74e0-d6a1-4e80-bb47-b7aefdf5a723" providerId="AD" clId="Web-{5900E8DD-8D52-4E5B-8FF8-825DE87C2AEC}" dt="2022-09-06T10:37:22.780" v="7" actId="20577"/>
          <ac:spMkLst>
            <pc:docMk/>
            <pc:sldMk cId="4240204153" sldId="428"/>
            <ac:spMk id="3" creationId="{FC8EA9F0-2D49-49CE-A162-EB45E762A6A3}"/>
          </ac:spMkLst>
        </pc:spChg>
      </pc:sldChg>
    </pc:docChg>
  </pc:docChgLst>
  <pc:docChgLst>
    <pc:chgData name="Ciocarlan, Ana" userId="S::s12ac2@abdn.ac.uk::dc6c74e0-d6a1-4e80-bb47-b7aefdf5a723" providerId="AD" clId="Web-{7C5FF926-4A3C-4149-9C59-6FC951A17A8F}"/>
    <pc:docChg chg="modSld">
      <pc:chgData name="Ciocarlan, Ana" userId="S::s12ac2@abdn.ac.uk::dc6c74e0-d6a1-4e80-bb47-b7aefdf5a723" providerId="AD" clId="Web-{7C5FF926-4A3C-4149-9C59-6FC951A17A8F}" dt="2022-09-05T06:32:49.961" v="18" actId="20577"/>
      <pc:docMkLst>
        <pc:docMk/>
      </pc:docMkLst>
      <pc:sldChg chg="modSp">
        <pc:chgData name="Ciocarlan, Ana" userId="S::s12ac2@abdn.ac.uk::dc6c74e0-d6a1-4e80-bb47-b7aefdf5a723" providerId="AD" clId="Web-{7C5FF926-4A3C-4149-9C59-6FC951A17A8F}" dt="2022-09-05T06:32:43.039" v="16" actId="20577"/>
        <pc:sldMkLst>
          <pc:docMk/>
          <pc:sldMk cId="4240204153" sldId="428"/>
        </pc:sldMkLst>
        <pc:spChg chg="mod">
          <ac:chgData name="Ciocarlan, Ana" userId="S::s12ac2@abdn.ac.uk::dc6c74e0-d6a1-4e80-bb47-b7aefdf5a723" providerId="AD" clId="Web-{7C5FF926-4A3C-4149-9C59-6FC951A17A8F}" dt="2022-09-05T06:32:43.039" v="16" actId="20577"/>
          <ac:spMkLst>
            <pc:docMk/>
            <pc:sldMk cId="4240204153" sldId="428"/>
            <ac:spMk id="3" creationId="{FC8EA9F0-2D49-49CE-A162-EB45E762A6A3}"/>
          </ac:spMkLst>
        </pc:spChg>
      </pc:sldChg>
      <pc:sldChg chg="modSp">
        <pc:chgData name="Ciocarlan, Ana" userId="S::s12ac2@abdn.ac.uk::dc6c74e0-d6a1-4e80-bb47-b7aefdf5a723" providerId="AD" clId="Web-{7C5FF926-4A3C-4149-9C59-6FC951A17A8F}" dt="2022-09-05T06:32:49.961" v="18" actId="20577"/>
        <pc:sldMkLst>
          <pc:docMk/>
          <pc:sldMk cId="1473060111" sldId="432"/>
        </pc:sldMkLst>
        <pc:spChg chg="mod">
          <ac:chgData name="Ciocarlan, Ana" userId="S::s12ac2@abdn.ac.uk::dc6c74e0-d6a1-4e80-bb47-b7aefdf5a723" providerId="AD" clId="Web-{7C5FF926-4A3C-4149-9C59-6FC951A17A8F}" dt="2022-09-05T06:32:49.961" v="18" actId="20577"/>
          <ac:spMkLst>
            <pc:docMk/>
            <pc:sldMk cId="1473060111" sldId="432"/>
            <ac:spMk id="2" creationId="{5F0DF9CA-DA4F-05A4-9128-2957910A3FAA}"/>
          </ac:spMkLst>
        </pc:spChg>
      </pc:sldChg>
    </pc:docChg>
  </pc:docChgLst>
  <pc:docChgLst>
    <pc:chgData name="Li, Xiao" userId="bbc4f2c7-f57e-44b6-8133-52bad6aa9609" providerId="ADAL" clId="{70E48BF9-BF58-9F4B-9DDA-93D95AAF4A1E}"/>
    <pc:docChg chg="undo custSel addSld delSld modSld sldOrd">
      <pc:chgData name="Li, Xiao" userId="bbc4f2c7-f57e-44b6-8133-52bad6aa9609" providerId="ADAL" clId="{70E48BF9-BF58-9F4B-9DDA-93D95AAF4A1E}" dt="2022-10-10T23:58:08.247" v="4701" actId="20577"/>
      <pc:docMkLst>
        <pc:docMk/>
      </pc:docMkLst>
      <pc:sldChg chg="modSp mod">
        <pc:chgData name="Li, Xiao" userId="bbc4f2c7-f57e-44b6-8133-52bad6aa9609" providerId="ADAL" clId="{70E48BF9-BF58-9F4B-9DDA-93D95AAF4A1E}" dt="2022-10-08T10:03:53.375" v="1193" actId="20577"/>
        <pc:sldMkLst>
          <pc:docMk/>
          <pc:sldMk cId="4240204153" sldId="428"/>
        </pc:sldMkLst>
        <pc:spChg chg="mod">
          <ac:chgData name="Li, Xiao" userId="bbc4f2c7-f57e-44b6-8133-52bad6aa9609" providerId="ADAL" clId="{70E48BF9-BF58-9F4B-9DDA-93D95AAF4A1E}" dt="2022-10-08T10:03:53.375" v="1193" actId="20577"/>
          <ac:spMkLst>
            <pc:docMk/>
            <pc:sldMk cId="4240204153" sldId="428"/>
            <ac:spMk id="3" creationId="{FC8EA9F0-2D49-49CE-A162-EB45E762A6A3}"/>
          </ac:spMkLst>
        </pc:spChg>
      </pc:sldChg>
      <pc:sldChg chg="addSp delSp modSp mod modClrScheme chgLayout">
        <pc:chgData name="Li, Xiao" userId="bbc4f2c7-f57e-44b6-8133-52bad6aa9609" providerId="ADAL" clId="{70E48BF9-BF58-9F4B-9DDA-93D95AAF4A1E}" dt="2022-10-10T21:02:04.072" v="3418"/>
        <pc:sldMkLst>
          <pc:docMk/>
          <pc:sldMk cId="311525018" sldId="430"/>
        </pc:sldMkLst>
        <pc:spChg chg="del">
          <ac:chgData name="Li, Xiao" userId="bbc4f2c7-f57e-44b6-8133-52bad6aa9609" providerId="ADAL" clId="{70E48BF9-BF58-9F4B-9DDA-93D95AAF4A1E}" dt="2022-10-06T21:52:14.200" v="4"/>
          <ac:spMkLst>
            <pc:docMk/>
            <pc:sldMk cId="311525018" sldId="430"/>
            <ac:spMk id="2" creationId="{2D1FC5A4-ADD6-AC7A-74C4-3E63F18009F9}"/>
          </ac:spMkLst>
        </pc:spChg>
        <pc:spChg chg="del">
          <ac:chgData name="Li, Xiao" userId="bbc4f2c7-f57e-44b6-8133-52bad6aa9609" providerId="ADAL" clId="{70E48BF9-BF58-9F4B-9DDA-93D95AAF4A1E}" dt="2022-10-06T21:52:14.200" v="4"/>
          <ac:spMkLst>
            <pc:docMk/>
            <pc:sldMk cId="311525018" sldId="430"/>
            <ac:spMk id="3" creationId="{1E483E66-7D79-4DE2-2594-740D0610EF09}"/>
          </ac:spMkLst>
        </pc:spChg>
        <pc:spChg chg="mod ord">
          <ac:chgData name="Li, Xiao" userId="bbc4f2c7-f57e-44b6-8133-52bad6aa9609" providerId="ADAL" clId="{70E48BF9-BF58-9F4B-9DDA-93D95AAF4A1E}" dt="2022-10-06T21:53:45.208" v="10" actId="700"/>
          <ac:spMkLst>
            <pc:docMk/>
            <pc:sldMk cId="311525018" sldId="430"/>
            <ac:spMk id="4" creationId="{61C5CE90-6465-DA2D-175E-5FC788C589EB}"/>
          </ac:spMkLst>
        </pc:spChg>
        <pc:spChg chg="mod ord">
          <ac:chgData name="Li, Xiao" userId="bbc4f2c7-f57e-44b6-8133-52bad6aa9609" providerId="ADAL" clId="{70E48BF9-BF58-9F4B-9DDA-93D95AAF4A1E}" dt="2022-10-10T21:02:04.072" v="3418"/>
          <ac:spMkLst>
            <pc:docMk/>
            <pc:sldMk cId="311525018" sldId="430"/>
            <ac:spMk id="5" creationId="{CEA1B9D5-A1F7-292A-1382-1138C6ABCA9E}"/>
          </ac:spMkLst>
        </pc:spChg>
        <pc:spChg chg="add del mod">
          <ac:chgData name="Li, Xiao" userId="bbc4f2c7-f57e-44b6-8133-52bad6aa9609" providerId="ADAL" clId="{70E48BF9-BF58-9F4B-9DDA-93D95AAF4A1E}" dt="2022-10-06T21:52:14.200" v="4"/>
          <ac:spMkLst>
            <pc:docMk/>
            <pc:sldMk cId="311525018" sldId="430"/>
            <ac:spMk id="6" creationId="{AB34B4A2-3D75-CF2E-4AB1-D698B74058B8}"/>
          </ac:spMkLst>
        </pc:spChg>
        <pc:spChg chg="add del mod">
          <ac:chgData name="Li, Xiao" userId="bbc4f2c7-f57e-44b6-8133-52bad6aa9609" providerId="ADAL" clId="{70E48BF9-BF58-9F4B-9DDA-93D95AAF4A1E}" dt="2022-10-06T21:52:14.200" v="4"/>
          <ac:spMkLst>
            <pc:docMk/>
            <pc:sldMk cId="311525018" sldId="430"/>
            <ac:spMk id="7" creationId="{4088CC00-8B66-11F9-D03B-58A9DD914F38}"/>
          </ac:spMkLst>
        </pc:spChg>
        <pc:spChg chg="add del mod ord">
          <ac:chgData name="Li, Xiao" userId="bbc4f2c7-f57e-44b6-8133-52bad6aa9609" providerId="ADAL" clId="{70E48BF9-BF58-9F4B-9DDA-93D95AAF4A1E}" dt="2022-10-06T21:52:19.334" v="5" actId="700"/>
          <ac:spMkLst>
            <pc:docMk/>
            <pc:sldMk cId="311525018" sldId="430"/>
            <ac:spMk id="8" creationId="{F1782B88-57A2-BC89-944F-23ED8C28BD40}"/>
          </ac:spMkLst>
        </pc:spChg>
        <pc:spChg chg="add del mod">
          <ac:chgData name="Li, Xiao" userId="bbc4f2c7-f57e-44b6-8133-52bad6aa9609" providerId="ADAL" clId="{70E48BF9-BF58-9F4B-9DDA-93D95AAF4A1E}" dt="2022-10-06T21:52:19.334" v="5" actId="700"/>
          <ac:spMkLst>
            <pc:docMk/>
            <pc:sldMk cId="311525018" sldId="430"/>
            <ac:spMk id="9" creationId="{147BCFF8-F043-14D2-95C9-6517D8B2378A}"/>
          </ac:spMkLst>
        </pc:spChg>
        <pc:spChg chg="add del mod ord">
          <ac:chgData name="Li, Xiao" userId="bbc4f2c7-f57e-44b6-8133-52bad6aa9609" providerId="ADAL" clId="{70E48BF9-BF58-9F4B-9DDA-93D95AAF4A1E}" dt="2022-10-06T21:53:45.208" v="10" actId="700"/>
          <ac:spMkLst>
            <pc:docMk/>
            <pc:sldMk cId="311525018" sldId="430"/>
            <ac:spMk id="10" creationId="{4342390E-3847-F8E3-CA67-76FC245DC52F}"/>
          </ac:spMkLst>
        </pc:spChg>
        <pc:spChg chg="add del mod">
          <ac:chgData name="Li, Xiao" userId="bbc4f2c7-f57e-44b6-8133-52bad6aa9609" providerId="ADAL" clId="{70E48BF9-BF58-9F4B-9DDA-93D95AAF4A1E}" dt="2022-10-08T10:07:06.680" v="1240" actId="21"/>
          <ac:spMkLst>
            <pc:docMk/>
            <pc:sldMk cId="311525018" sldId="430"/>
            <ac:spMk id="11" creationId="{71C0C941-7259-CFB9-03E8-8EBCCF1DB134}"/>
          </ac:spMkLst>
        </pc:spChg>
      </pc:sldChg>
      <pc:sldChg chg="del">
        <pc:chgData name="Li, Xiao" userId="bbc4f2c7-f57e-44b6-8133-52bad6aa9609" providerId="ADAL" clId="{70E48BF9-BF58-9F4B-9DDA-93D95AAF4A1E}" dt="2022-10-06T21:54:06.769" v="17" actId="2696"/>
        <pc:sldMkLst>
          <pc:docMk/>
          <pc:sldMk cId="3018731243" sldId="431"/>
        </pc:sldMkLst>
      </pc:sldChg>
      <pc:sldChg chg="addSp delSp modSp mod modClrScheme chgLayout">
        <pc:chgData name="Li, Xiao" userId="bbc4f2c7-f57e-44b6-8133-52bad6aa9609" providerId="ADAL" clId="{70E48BF9-BF58-9F4B-9DDA-93D95AAF4A1E}" dt="2022-10-10T22:32:59.525" v="3634" actId="20577"/>
        <pc:sldMkLst>
          <pc:docMk/>
          <pc:sldMk cId="1473060111" sldId="432"/>
        </pc:sldMkLst>
        <pc:spChg chg="del mod ord">
          <ac:chgData name="Li, Xiao" userId="bbc4f2c7-f57e-44b6-8133-52bad6aa9609" providerId="ADAL" clId="{70E48BF9-BF58-9F4B-9DDA-93D95AAF4A1E}" dt="2022-10-06T21:54:00.444" v="13" actId="478"/>
          <ac:spMkLst>
            <pc:docMk/>
            <pc:sldMk cId="1473060111" sldId="432"/>
            <ac:spMk id="2" creationId="{5F0DF9CA-DA4F-05A4-9128-2957910A3FAA}"/>
          </ac:spMkLst>
        </pc:spChg>
        <pc:spChg chg="mod ord">
          <ac:chgData name="Li, Xiao" userId="bbc4f2c7-f57e-44b6-8133-52bad6aa9609" providerId="ADAL" clId="{70E48BF9-BF58-9F4B-9DDA-93D95AAF4A1E}" dt="2022-10-06T21:54:05.356" v="16"/>
          <ac:spMkLst>
            <pc:docMk/>
            <pc:sldMk cId="1473060111" sldId="432"/>
            <ac:spMk id="3" creationId="{4A775628-AAAA-EACF-1A79-FB4CB3367894}"/>
          </ac:spMkLst>
        </pc:spChg>
        <pc:spChg chg="del mod ord">
          <ac:chgData name="Li, Xiao" userId="bbc4f2c7-f57e-44b6-8133-52bad6aa9609" providerId="ADAL" clId="{70E48BF9-BF58-9F4B-9DDA-93D95AAF4A1E}" dt="2022-10-06T21:54:02.226" v="14" actId="478"/>
          <ac:spMkLst>
            <pc:docMk/>
            <pc:sldMk cId="1473060111" sldId="432"/>
            <ac:spMk id="4" creationId="{C64B7DAC-364C-C984-AF83-57E3C77A2DB7}"/>
          </ac:spMkLst>
        </pc:spChg>
        <pc:spChg chg="add del mod">
          <ac:chgData name="Li, Xiao" userId="bbc4f2c7-f57e-44b6-8133-52bad6aa9609" providerId="ADAL" clId="{70E48BF9-BF58-9F4B-9DDA-93D95AAF4A1E}" dt="2022-10-06T21:53:57.755" v="12"/>
          <ac:spMkLst>
            <pc:docMk/>
            <pc:sldMk cId="1473060111" sldId="432"/>
            <ac:spMk id="5" creationId="{1EE4C74E-9452-2768-233E-F557BA5AF77E}"/>
          </ac:spMkLst>
        </pc:spChg>
        <pc:spChg chg="add del mod">
          <ac:chgData name="Li, Xiao" userId="bbc4f2c7-f57e-44b6-8133-52bad6aa9609" providerId="ADAL" clId="{70E48BF9-BF58-9F4B-9DDA-93D95AAF4A1E}" dt="2022-10-06T21:53:57.755" v="12"/>
          <ac:spMkLst>
            <pc:docMk/>
            <pc:sldMk cId="1473060111" sldId="432"/>
            <ac:spMk id="6" creationId="{EDD99304-CAF9-BC79-9B6F-A116CF2702EA}"/>
          </ac:spMkLst>
        </pc:spChg>
        <pc:spChg chg="add del mod">
          <ac:chgData name="Li, Xiao" userId="bbc4f2c7-f57e-44b6-8133-52bad6aa9609" providerId="ADAL" clId="{70E48BF9-BF58-9F4B-9DDA-93D95AAF4A1E}" dt="2022-10-06T21:54:03.389" v="15" actId="478"/>
          <ac:spMkLst>
            <pc:docMk/>
            <pc:sldMk cId="1473060111" sldId="432"/>
            <ac:spMk id="8" creationId="{FCCE9BFF-1553-8CCF-EAB4-30F31F6E5105}"/>
          </ac:spMkLst>
        </pc:spChg>
        <pc:spChg chg="add del mod">
          <ac:chgData name="Li, Xiao" userId="bbc4f2c7-f57e-44b6-8133-52bad6aa9609" providerId="ADAL" clId="{70E48BF9-BF58-9F4B-9DDA-93D95AAF4A1E}" dt="2022-10-06T21:54:05.356" v="16"/>
          <ac:spMkLst>
            <pc:docMk/>
            <pc:sldMk cId="1473060111" sldId="432"/>
            <ac:spMk id="9" creationId="{177DD017-B41A-330A-27C5-7860DDEF4295}"/>
          </ac:spMkLst>
        </pc:spChg>
        <pc:spChg chg="add mod">
          <ac:chgData name="Li, Xiao" userId="bbc4f2c7-f57e-44b6-8133-52bad6aa9609" providerId="ADAL" clId="{70E48BF9-BF58-9F4B-9DDA-93D95AAF4A1E}" dt="2022-10-10T22:32:59.525" v="3634" actId="20577"/>
          <ac:spMkLst>
            <pc:docMk/>
            <pc:sldMk cId="1473060111" sldId="432"/>
            <ac:spMk id="10" creationId="{6C702DEC-F390-3A6E-601A-93D674F67528}"/>
          </ac:spMkLst>
        </pc:spChg>
      </pc:sldChg>
      <pc:sldChg chg="modSp add mod">
        <pc:chgData name="Li, Xiao" userId="bbc4f2c7-f57e-44b6-8133-52bad6aa9609" providerId="ADAL" clId="{70E48BF9-BF58-9F4B-9DDA-93D95AAF4A1E}" dt="2022-10-10T21:11:23.650" v="3421" actId="113"/>
        <pc:sldMkLst>
          <pc:docMk/>
          <pc:sldMk cId="2694017329" sldId="433"/>
        </pc:sldMkLst>
        <pc:spChg chg="mod">
          <ac:chgData name="Li, Xiao" userId="bbc4f2c7-f57e-44b6-8133-52bad6aa9609" providerId="ADAL" clId="{70E48BF9-BF58-9F4B-9DDA-93D95AAF4A1E}" dt="2022-10-10T21:11:23.650" v="3421" actId="113"/>
          <ac:spMkLst>
            <pc:docMk/>
            <pc:sldMk cId="2694017329" sldId="433"/>
            <ac:spMk id="5" creationId="{CEA1B9D5-A1F7-292A-1382-1138C6ABCA9E}"/>
          </ac:spMkLst>
        </pc:spChg>
      </pc:sldChg>
      <pc:sldChg chg="addSp delSp modSp new mod modClrScheme chgLayout">
        <pc:chgData name="Li, Xiao" userId="bbc4f2c7-f57e-44b6-8133-52bad6aa9609" providerId="ADAL" clId="{70E48BF9-BF58-9F4B-9DDA-93D95AAF4A1E}" dt="2022-10-06T22:27:36.802" v="170" actId="114"/>
        <pc:sldMkLst>
          <pc:docMk/>
          <pc:sldMk cId="1883766470" sldId="434"/>
        </pc:sldMkLst>
        <pc:spChg chg="del mod ord">
          <ac:chgData name="Li, Xiao" userId="bbc4f2c7-f57e-44b6-8133-52bad6aa9609" providerId="ADAL" clId="{70E48BF9-BF58-9F4B-9DDA-93D95AAF4A1E}" dt="2022-10-06T22:21:17.410" v="113" actId="700"/>
          <ac:spMkLst>
            <pc:docMk/>
            <pc:sldMk cId="1883766470" sldId="434"/>
            <ac:spMk id="2" creationId="{82A6353D-463F-23A9-7530-4079B613F68D}"/>
          </ac:spMkLst>
        </pc:spChg>
        <pc:spChg chg="del">
          <ac:chgData name="Li, Xiao" userId="bbc4f2c7-f57e-44b6-8133-52bad6aa9609" providerId="ADAL" clId="{70E48BF9-BF58-9F4B-9DDA-93D95AAF4A1E}" dt="2022-10-06T22:21:17.410" v="113" actId="700"/>
          <ac:spMkLst>
            <pc:docMk/>
            <pc:sldMk cId="1883766470" sldId="434"/>
            <ac:spMk id="3" creationId="{0E31CE15-76EA-91E8-7059-112DC9074A43}"/>
          </ac:spMkLst>
        </pc:spChg>
        <pc:spChg chg="del mod ord">
          <ac:chgData name="Li, Xiao" userId="bbc4f2c7-f57e-44b6-8133-52bad6aa9609" providerId="ADAL" clId="{70E48BF9-BF58-9F4B-9DDA-93D95AAF4A1E}" dt="2022-10-06T22:21:17.410" v="113" actId="700"/>
          <ac:spMkLst>
            <pc:docMk/>
            <pc:sldMk cId="1883766470" sldId="434"/>
            <ac:spMk id="4" creationId="{3EC9EDB3-7187-E9EE-6503-0B0CF9AB1702}"/>
          </ac:spMkLst>
        </pc:spChg>
        <pc:spChg chg="add mod ord">
          <ac:chgData name="Li, Xiao" userId="bbc4f2c7-f57e-44b6-8133-52bad6aa9609" providerId="ADAL" clId="{70E48BF9-BF58-9F4B-9DDA-93D95AAF4A1E}" dt="2022-10-06T22:21:30.224" v="114"/>
          <ac:spMkLst>
            <pc:docMk/>
            <pc:sldMk cId="1883766470" sldId="434"/>
            <ac:spMk id="5" creationId="{76AB30CF-CE8C-70C8-CB7F-03EC29D97EEA}"/>
          </ac:spMkLst>
        </pc:spChg>
        <pc:spChg chg="add mod ord">
          <ac:chgData name="Li, Xiao" userId="bbc4f2c7-f57e-44b6-8133-52bad6aa9609" providerId="ADAL" clId="{70E48BF9-BF58-9F4B-9DDA-93D95AAF4A1E}" dt="2022-10-06T22:27:36.802" v="170" actId="114"/>
          <ac:spMkLst>
            <pc:docMk/>
            <pc:sldMk cId="1883766470" sldId="434"/>
            <ac:spMk id="6" creationId="{BC5A7165-36FE-92D3-2C27-0A731B072FB6}"/>
          </ac:spMkLst>
        </pc:spChg>
      </pc:sldChg>
      <pc:sldChg chg="new del">
        <pc:chgData name="Li, Xiao" userId="bbc4f2c7-f57e-44b6-8133-52bad6aa9609" providerId="ADAL" clId="{70E48BF9-BF58-9F4B-9DDA-93D95AAF4A1E}" dt="2022-10-06T23:36:27.361" v="173" actId="2696"/>
        <pc:sldMkLst>
          <pc:docMk/>
          <pc:sldMk cId="99617091" sldId="435"/>
        </pc:sldMkLst>
      </pc:sldChg>
      <pc:sldChg chg="addSp modSp add mod modNotesTx">
        <pc:chgData name="Li, Xiao" userId="bbc4f2c7-f57e-44b6-8133-52bad6aa9609" providerId="ADAL" clId="{70E48BF9-BF58-9F4B-9DDA-93D95AAF4A1E}" dt="2022-10-10T21:12:06.579" v="3423" actId="12"/>
        <pc:sldMkLst>
          <pc:docMk/>
          <pc:sldMk cId="3677288388" sldId="436"/>
        </pc:sldMkLst>
        <pc:spChg chg="add mod">
          <ac:chgData name="Li, Xiao" userId="bbc4f2c7-f57e-44b6-8133-52bad6aa9609" providerId="ADAL" clId="{70E48BF9-BF58-9F4B-9DDA-93D95AAF4A1E}" dt="2022-10-06T23:39:29.347" v="210" actId="1076"/>
          <ac:spMkLst>
            <pc:docMk/>
            <pc:sldMk cId="3677288388" sldId="436"/>
            <ac:spMk id="3" creationId="{0BF878A2-1220-C093-06D2-0127FEDA40CF}"/>
          </ac:spMkLst>
        </pc:spChg>
        <pc:spChg chg="mod">
          <ac:chgData name="Li, Xiao" userId="bbc4f2c7-f57e-44b6-8133-52bad6aa9609" providerId="ADAL" clId="{70E48BF9-BF58-9F4B-9DDA-93D95AAF4A1E}" dt="2022-10-06T23:40:28.996" v="216" actId="207"/>
          <ac:spMkLst>
            <pc:docMk/>
            <pc:sldMk cId="3677288388" sldId="436"/>
            <ac:spMk id="6" creationId="{BC5A7165-36FE-92D3-2C27-0A731B072FB6}"/>
          </ac:spMkLst>
        </pc:spChg>
        <pc:picChg chg="add mod">
          <ac:chgData name="Li, Xiao" userId="bbc4f2c7-f57e-44b6-8133-52bad6aa9609" providerId="ADAL" clId="{70E48BF9-BF58-9F4B-9DDA-93D95AAF4A1E}" dt="2022-10-06T23:38:56.922" v="204" actId="1076"/>
          <ac:picMkLst>
            <pc:docMk/>
            <pc:sldMk cId="3677288388" sldId="436"/>
            <ac:picMk id="2" creationId="{0E9BCCC8-8B7B-E4B1-F6D3-77D62F52FE64}"/>
          </ac:picMkLst>
        </pc:picChg>
      </pc:sldChg>
      <pc:sldChg chg="addSp delSp modSp add mod">
        <pc:chgData name="Li, Xiao" userId="bbc4f2c7-f57e-44b6-8133-52bad6aa9609" providerId="ADAL" clId="{70E48BF9-BF58-9F4B-9DDA-93D95AAF4A1E}" dt="2022-10-10T21:18:35.857" v="3477"/>
        <pc:sldMkLst>
          <pc:docMk/>
          <pc:sldMk cId="3657366019" sldId="437"/>
        </pc:sldMkLst>
        <pc:spChg chg="del">
          <ac:chgData name="Li, Xiao" userId="bbc4f2c7-f57e-44b6-8133-52bad6aa9609" providerId="ADAL" clId="{70E48BF9-BF58-9F4B-9DDA-93D95AAF4A1E}" dt="2022-10-06T23:43:00.633" v="219" actId="478"/>
          <ac:spMkLst>
            <pc:docMk/>
            <pc:sldMk cId="3657366019" sldId="437"/>
            <ac:spMk id="3" creationId="{0BF878A2-1220-C093-06D2-0127FEDA40CF}"/>
          </ac:spMkLst>
        </pc:spChg>
        <pc:spChg chg="add del mod">
          <ac:chgData name="Li, Xiao" userId="bbc4f2c7-f57e-44b6-8133-52bad6aa9609" providerId="ADAL" clId="{70E48BF9-BF58-9F4B-9DDA-93D95AAF4A1E}" dt="2022-10-06T23:43:02.090" v="220"/>
          <ac:spMkLst>
            <pc:docMk/>
            <pc:sldMk cId="3657366019" sldId="437"/>
            <ac:spMk id="4" creationId="{741DC442-C072-0A97-DF3B-279CCB997B70}"/>
          </ac:spMkLst>
        </pc:spChg>
        <pc:spChg chg="mod">
          <ac:chgData name="Li, Xiao" userId="bbc4f2c7-f57e-44b6-8133-52bad6aa9609" providerId="ADAL" clId="{70E48BF9-BF58-9F4B-9DDA-93D95AAF4A1E}" dt="2022-10-06T23:43:11.281" v="225" actId="27636"/>
          <ac:spMkLst>
            <pc:docMk/>
            <pc:sldMk cId="3657366019" sldId="437"/>
            <ac:spMk id="5" creationId="{76AB30CF-CE8C-70C8-CB7F-03EC29D97EEA}"/>
          </ac:spMkLst>
        </pc:spChg>
        <pc:spChg chg="mod">
          <ac:chgData name="Li, Xiao" userId="bbc4f2c7-f57e-44b6-8133-52bad6aa9609" providerId="ADAL" clId="{70E48BF9-BF58-9F4B-9DDA-93D95AAF4A1E}" dt="2022-10-10T21:18:35.857" v="3477"/>
          <ac:spMkLst>
            <pc:docMk/>
            <pc:sldMk cId="3657366019" sldId="437"/>
            <ac:spMk id="6" creationId="{BC5A7165-36FE-92D3-2C27-0A731B072FB6}"/>
          </ac:spMkLst>
        </pc:spChg>
        <pc:spChg chg="add del mod">
          <ac:chgData name="Li, Xiao" userId="bbc4f2c7-f57e-44b6-8133-52bad6aa9609" providerId="ADAL" clId="{70E48BF9-BF58-9F4B-9DDA-93D95AAF4A1E}" dt="2022-10-06T23:43:02.090" v="220"/>
          <ac:spMkLst>
            <pc:docMk/>
            <pc:sldMk cId="3657366019" sldId="437"/>
            <ac:spMk id="7" creationId="{CCA5138D-B511-57D2-9F36-BC46AA0005ED}"/>
          </ac:spMkLst>
        </pc:spChg>
        <pc:spChg chg="add mod">
          <ac:chgData name="Li, Xiao" userId="bbc4f2c7-f57e-44b6-8133-52bad6aa9609" providerId="ADAL" clId="{70E48BF9-BF58-9F4B-9DDA-93D95AAF4A1E}" dt="2022-10-06T23:43:18.701" v="228" actId="20577"/>
          <ac:spMkLst>
            <pc:docMk/>
            <pc:sldMk cId="3657366019" sldId="437"/>
            <ac:spMk id="8" creationId="{21200574-5649-8233-244C-D82535FBA9FE}"/>
          </ac:spMkLst>
        </pc:spChg>
        <pc:picChg chg="del">
          <ac:chgData name="Li, Xiao" userId="bbc4f2c7-f57e-44b6-8133-52bad6aa9609" providerId="ADAL" clId="{70E48BF9-BF58-9F4B-9DDA-93D95AAF4A1E}" dt="2022-10-06T23:42:58.815" v="218" actId="478"/>
          <ac:picMkLst>
            <pc:docMk/>
            <pc:sldMk cId="3657366019" sldId="437"/>
            <ac:picMk id="2" creationId="{0E9BCCC8-8B7B-E4B1-F6D3-77D62F52FE64}"/>
          </ac:picMkLst>
        </pc:picChg>
      </pc:sldChg>
      <pc:sldChg chg="delSp modSp add mod">
        <pc:chgData name="Li, Xiao" userId="bbc4f2c7-f57e-44b6-8133-52bad6aa9609" providerId="ADAL" clId="{70E48BF9-BF58-9F4B-9DDA-93D95AAF4A1E}" dt="2022-10-06T23:57:00.753" v="277" actId="14100"/>
        <pc:sldMkLst>
          <pc:docMk/>
          <pc:sldMk cId="2128096291" sldId="438"/>
        </pc:sldMkLst>
        <pc:spChg chg="mod">
          <ac:chgData name="Li, Xiao" userId="bbc4f2c7-f57e-44b6-8133-52bad6aa9609" providerId="ADAL" clId="{70E48BF9-BF58-9F4B-9DDA-93D95AAF4A1E}" dt="2022-10-06T23:57:00.753" v="277" actId="14100"/>
          <ac:spMkLst>
            <pc:docMk/>
            <pc:sldMk cId="2128096291" sldId="438"/>
            <ac:spMk id="6" creationId="{BC5A7165-36FE-92D3-2C27-0A731B072FB6}"/>
          </ac:spMkLst>
        </pc:spChg>
        <pc:spChg chg="del">
          <ac:chgData name="Li, Xiao" userId="bbc4f2c7-f57e-44b6-8133-52bad6aa9609" providerId="ADAL" clId="{70E48BF9-BF58-9F4B-9DDA-93D95AAF4A1E}" dt="2022-10-06T23:51:17.718" v="241" actId="478"/>
          <ac:spMkLst>
            <pc:docMk/>
            <pc:sldMk cId="2128096291" sldId="438"/>
            <ac:spMk id="8" creationId="{21200574-5649-8233-244C-D82535FBA9FE}"/>
          </ac:spMkLst>
        </pc:spChg>
      </pc:sldChg>
      <pc:sldChg chg="modSp add del mod modNotesTx">
        <pc:chgData name="Li, Xiao" userId="bbc4f2c7-f57e-44b6-8133-52bad6aa9609" providerId="ADAL" clId="{70E48BF9-BF58-9F4B-9DDA-93D95AAF4A1E}" dt="2022-10-10T21:22:58.942" v="3543" actId="113"/>
        <pc:sldMkLst>
          <pc:docMk/>
          <pc:sldMk cId="3264202783" sldId="439"/>
        </pc:sldMkLst>
        <pc:spChg chg="mod">
          <ac:chgData name="Li, Xiao" userId="bbc4f2c7-f57e-44b6-8133-52bad6aa9609" providerId="ADAL" clId="{70E48BF9-BF58-9F4B-9DDA-93D95AAF4A1E}" dt="2022-10-10T21:22:58.942" v="3543" actId="113"/>
          <ac:spMkLst>
            <pc:docMk/>
            <pc:sldMk cId="3264202783" sldId="439"/>
            <ac:spMk id="6" creationId="{BC5A7165-36FE-92D3-2C27-0A731B072FB6}"/>
          </ac:spMkLst>
        </pc:spChg>
      </pc:sldChg>
      <pc:sldChg chg="new del">
        <pc:chgData name="Li, Xiao" userId="bbc4f2c7-f57e-44b6-8133-52bad6aa9609" providerId="ADAL" clId="{70E48BF9-BF58-9F4B-9DDA-93D95AAF4A1E}" dt="2022-10-07T00:03:10.030" v="339" actId="2696"/>
        <pc:sldMkLst>
          <pc:docMk/>
          <pc:sldMk cId="663289993" sldId="440"/>
        </pc:sldMkLst>
      </pc:sldChg>
      <pc:sldChg chg="modSp add del mod">
        <pc:chgData name="Li, Xiao" userId="bbc4f2c7-f57e-44b6-8133-52bad6aa9609" providerId="ADAL" clId="{70E48BF9-BF58-9F4B-9DDA-93D95AAF4A1E}" dt="2022-10-07T22:38:30.481" v="370" actId="2696"/>
        <pc:sldMkLst>
          <pc:docMk/>
          <pc:sldMk cId="3396368581" sldId="440"/>
        </pc:sldMkLst>
        <pc:spChg chg="mod">
          <ac:chgData name="Li, Xiao" userId="bbc4f2c7-f57e-44b6-8133-52bad6aa9609" providerId="ADAL" clId="{70E48BF9-BF58-9F4B-9DDA-93D95AAF4A1E}" dt="2022-10-07T00:05:47.414" v="364" actId="12"/>
          <ac:spMkLst>
            <pc:docMk/>
            <pc:sldMk cId="3396368581" sldId="440"/>
            <ac:spMk id="6" creationId="{BC5A7165-36FE-92D3-2C27-0A731B072FB6}"/>
          </ac:spMkLst>
        </pc:spChg>
      </pc:sldChg>
      <pc:sldChg chg="add del">
        <pc:chgData name="Li, Xiao" userId="bbc4f2c7-f57e-44b6-8133-52bad6aa9609" providerId="ADAL" clId="{70E48BF9-BF58-9F4B-9DDA-93D95AAF4A1E}" dt="2022-10-07T00:03:16.244" v="340" actId="2696"/>
        <pc:sldMkLst>
          <pc:docMk/>
          <pc:sldMk cId="2234354662" sldId="441"/>
        </pc:sldMkLst>
      </pc:sldChg>
      <pc:sldChg chg="addSp delSp modSp add mod">
        <pc:chgData name="Li, Xiao" userId="bbc4f2c7-f57e-44b6-8133-52bad6aa9609" providerId="ADAL" clId="{70E48BF9-BF58-9F4B-9DDA-93D95AAF4A1E}" dt="2022-10-10T21:27:16.517" v="3553" actId="1076"/>
        <pc:sldMkLst>
          <pc:docMk/>
          <pc:sldMk cId="2897605542" sldId="441"/>
        </pc:sldMkLst>
        <pc:spChg chg="add del mod">
          <ac:chgData name="Li, Xiao" userId="bbc4f2c7-f57e-44b6-8133-52bad6aa9609" providerId="ADAL" clId="{70E48BF9-BF58-9F4B-9DDA-93D95AAF4A1E}" dt="2022-10-07T22:39:02.386" v="375"/>
          <ac:spMkLst>
            <pc:docMk/>
            <pc:sldMk cId="2897605542" sldId="441"/>
            <ac:spMk id="2" creationId="{476F8961-177E-93C7-FB6C-4C549B61F379}"/>
          </ac:spMkLst>
        </pc:spChg>
        <pc:spChg chg="add mod">
          <ac:chgData name="Li, Xiao" userId="bbc4f2c7-f57e-44b6-8133-52bad6aa9609" providerId="ADAL" clId="{70E48BF9-BF58-9F4B-9DDA-93D95AAF4A1E}" dt="2022-10-10T21:27:16.517" v="3553" actId="1076"/>
          <ac:spMkLst>
            <pc:docMk/>
            <pc:sldMk cId="2897605542" sldId="441"/>
            <ac:spMk id="2" creationId="{58A5655F-834C-3B14-4A3F-777EFFDAEAB6}"/>
          </ac:spMkLst>
        </pc:spChg>
        <pc:spChg chg="add del mod">
          <ac:chgData name="Li, Xiao" userId="bbc4f2c7-f57e-44b6-8133-52bad6aa9609" providerId="ADAL" clId="{70E48BF9-BF58-9F4B-9DDA-93D95AAF4A1E}" dt="2022-10-07T22:39:02.386" v="375"/>
          <ac:spMkLst>
            <pc:docMk/>
            <pc:sldMk cId="2897605542" sldId="441"/>
            <ac:spMk id="3" creationId="{2FDCABE0-1577-CF1E-F6AE-956745A29F1E}"/>
          </ac:spMkLst>
        </pc:spChg>
        <pc:spChg chg="add del mod">
          <ac:chgData name="Li, Xiao" userId="bbc4f2c7-f57e-44b6-8133-52bad6aa9609" providerId="ADAL" clId="{70E48BF9-BF58-9F4B-9DDA-93D95AAF4A1E}" dt="2022-10-07T22:39:51.937" v="377"/>
          <ac:spMkLst>
            <pc:docMk/>
            <pc:sldMk cId="2897605542" sldId="441"/>
            <ac:spMk id="4" creationId="{794FBFF5-40CE-E0B0-B7BC-D98CBCB4E23F}"/>
          </ac:spMkLst>
        </pc:spChg>
        <pc:spChg chg="mod">
          <ac:chgData name="Li, Xiao" userId="bbc4f2c7-f57e-44b6-8133-52bad6aa9609" providerId="ADAL" clId="{70E48BF9-BF58-9F4B-9DDA-93D95AAF4A1E}" dt="2022-10-07T22:39:51.937" v="377"/>
          <ac:spMkLst>
            <pc:docMk/>
            <pc:sldMk cId="2897605542" sldId="441"/>
            <ac:spMk id="5" creationId="{76AB30CF-CE8C-70C8-CB7F-03EC29D97EEA}"/>
          </ac:spMkLst>
        </pc:spChg>
        <pc:spChg chg="mod">
          <ac:chgData name="Li, Xiao" userId="bbc4f2c7-f57e-44b6-8133-52bad6aa9609" providerId="ADAL" clId="{70E48BF9-BF58-9F4B-9DDA-93D95AAF4A1E}" dt="2022-10-07T22:41:30.968" v="397" actId="207"/>
          <ac:spMkLst>
            <pc:docMk/>
            <pc:sldMk cId="2897605542" sldId="441"/>
            <ac:spMk id="6" creationId="{BC5A7165-36FE-92D3-2C27-0A731B072FB6}"/>
          </ac:spMkLst>
        </pc:spChg>
        <pc:spChg chg="add del mod">
          <ac:chgData name="Li, Xiao" userId="bbc4f2c7-f57e-44b6-8133-52bad6aa9609" providerId="ADAL" clId="{70E48BF9-BF58-9F4B-9DDA-93D95AAF4A1E}" dt="2022-10-07T22:39:51.937" v="377"/>
          <ac:spMkLst>
            <pc:docMk/>
            <pc:sldMk cId="2897605542" sldId="441"/>
            <ac:spMk id="7" creationId="{5091F3B9-FC9B-D2D0-A1E7-5885E9B4A935}"/>
          </ac:spMkLst>
        </pc:spChg>
        <pc:spChg chg="mod">
          <ac:chgData name="Li, Xiao" userId="bbc4f2c7-f57e-44b6-8133-52bad6aa9609" providerId="ADAL" clId="{70E48BF9-BF58-9F4B-9DDA-93D95AAF4A1E}" dt="2022-10-07T22:38:48.501" v="373" actId="20577"/>
          <ac:spMkLst>
            <pc:docMk/>
            <pc:sldMk cId="2897605542" sldId="441"/>
            <ac:spMk id="8" creationId="{21200574-5649-8233-244C-D82535FBA9FE}"/>
          </ac:spMkLst>
        </pc:spChg>
        <pc:picChg chg="add mod">
          <ac:chgData name="Li, Xiao" userId="bbc4f2c7-f57e-44b6-8133-52bad6aa9609" providerId="ADAL" clId="{70E48BF9-BF58-9F4B-9DDA-93D95AAF4A1E}" dt="2022-10-07T22:41:24.108" v="395" actId="1076"/>
          <ac:picMkLst>
            <pc:docMk/>
            <pc:sldMk cId="2897605542" sldId="441"/>
            <ac:picMk id="9" creationId="{9170D171-355B-6522-8DAE-A65E410320B1}"/>
          </ac:picMkLst>
        </pc:picChg>
      </pc:sldChg>
      <pc:sldChg chg="add del">
        <pc:chgData name="Li, Xiao" userId="bbc4f2c7-f57e-44b6-8133-52bad6aa9609" providerId="ADAL" clId="{70E48BF9-BF58-9F4B-9DDA-93D95AAF4A1E}" dt="2022-10-07T22:38:26.469" v="366"/>
        <pc:sldMkLst>
          <pc:docMk/>
          <pc:sldMk cId="3544967748" sldId="441"/>
        </pc:sldMkLst>
      </pc:sldChg>
      <pc:sldChg chg="addSp delSp modSp add mod">
        <pc:chgData name="Li, Xiao" userId="bbc4f2c7-f57e-44b6-8133-52bad6aa9609" providerId="ADAL" clId="{70E48BF9-BF58-9F4B-9DDA-93D95AAF4A1E}" dt="2022-10-10T21:26:52.141" v="3545" actId="21"/>
        <pc:sldMkLst>
          <pc:docMk/>
          <pc:sldMk cId="518384573" sldId="442"/>
        </pc:sldMkLst>
        <pc:spChg chg="add del mod">
          <ac:chgData name="Li, Xiao" userId="bbc4f2c7-f57e-44b6-8133-52bad6aa9609" providerId="ADAL" clId="{70E48BF9-BF58-9F4B-9DDA-93D95AAF4A1E}" dt="2022-10-10T21:26:52.141" v="3545" actId="21"/>
          <ac:spMkLst>
            <pc:docMk/>
            <pc:sldMk cId="518384573" sldId="442"/>
            <ac:spMk id="2" creationId="{DF427C17-1CBF-6A2C-2155-96E9A73FBFBF}"/>
          </ac:spMkLst>
        </pc:spChg>
        <pc:spChg chg="del">
          <ac:chgData name="Li, Xiao" userId="bbc4f2c7-f57e-44b6-8133-52bad6aa9609" providerId="ADAL" clId="{70E48BF9-BF58-9F4B-9DDA-93D95AAF4A1E}" dt="2022-10-07T22:51:17.656" v="536" actId="478"/>
          <ac:spMkLst>
            <pc:docMk/>
            <pc:sldMk cId="518384573" sldId="442"/>
            <ac:spMk id="8" creationId="{21200574-5649-8233-244C-D82535FBA9FE}"/>
          </ac:spMkLst>
        </pc:spChg>
        <pc:cxnChg chg="add mod">
          <ac:chgData name="Li, Xiao" userId="bbc4f2c7-f57e-44b6-8133-52bad6aa9609" providerId="ADAL" clId="{70E48BF9-BF58-9F4B-9DDA-93D95AAF4A1E}" dt="2022-10-07T22:50:30.170" v="518" actId="1076"/>
          <ac:cxnSpMkLst>
            <pc:docMk/>
            <pc:sldMk cId="518384573" sldId="442"/>
            <ac:cxnSpMk id="3" creationId="{1AA058C6-70CA-6C54-92B3-EF921F7F126D}"/>
          </ac:cxnSpMkLst>
        </pc:cxnChg>
      </pc:sldChg>
      <pc:sldChg chg="addSp delSp modSp add mod">
        <pc:chgData name="Li, Xiao" userId="bbc4f2c7-f57e-44b6-8133-52bad6aa9609" providerId="ADAL" clId="{70E48BF9-BF58-9F4B-9DDA-93D95AAF4A1E}" dt="2022-10-07T22:51:14.616" v="535" actId="478"/>
        <pc:sldMkLst>
          <pc:docMk/>
          <pc:sldMk cId="3601915626" sldId="443"/>
        </pc:sldMkLst>
        <pc:spChg chg="mod">
          <ac:chgData name="Li, Xiao" userId="bbc4f2c7-f57e-44b6-8133-52bad6aa9609" providerId="ADAL" clId="{70E48BF9-BF58-9F4B-9DDA-93D95AAF4A1E}" dt="2022-10-07T22:46:38.396" v="459" actId="207"/>
          <ac:spMkLst>
            <pc:docMk/>
            <pc:sldMk cId="3601915626" sldId="443"/>
            <ac:spMk id="2" creationId="{DF427C17-1CBF-6A2C-2155-96E9A73FBFBF}"/>
          </ac:spMkLst>
        </pc:spChg>
        <pc:spChg chg="del">
          <ac:chgData name="Li, Xiao" userId="bbc4f2c7-f57e-44b6-8133-52bad6aa9609" providerId="ADAL" clId="{70E48BF9-BF58-9F4B-9DDA-93D95AAF4A1E}" dt="2022-10-07T22:51:14.616" v="535" actId="478"/>
          <ac:spMkLst>
            <pc:docMk/>
            <pc:sldMk cId="3601915626" sldId="443"/>
            <ac:spMk id="8" creationId="{21200574-5649-8233-244C-D82535FBA9FE}"/>
          </ac:spMkLst>
        </pc:spChg>
        <pc:cxnChg chg="add mod">
          <ac:chgData name="Li, Xiao" userId="bbc4f2c7-f57e-44b6-8133-52bad6aa9609" providerId="ADAL" clId="{70E48BF9-BF58-9F4B-9DDA-93D95AAF4A1E}" dt="2022-10-07T22:50:39.263" v="523" actId="1037"/>
          <ac:cxnSpMkLst>
            <pc:docMk/>
            <pc:sldMk cId="3601915626" sldId="443"/>
            <ac:cxnSpMk id="3" creationId="{B8999FD4-9E96-E1BC-3E04-A04A393BF86C}"/>
          </ac:cxnSpMkLst>
        </pc:cxnChg>
      </pc:sldChg>
      <pc:sldChg chg="addSp delSp modSp add mod">
        <pc:chgData name="Li, Xiao" userId="bbc4f2c7-f57e-44b6-8133-52bad6aa9609" providerId="ADAL" clId="{70E48BF9-BF58-9F4B-9DDA-93D95AAF4A1E}" dt="2022-10-07T22:51:12.455" v="534" actId="478"/>
        <pc:sldMkLst>
          <pc:docMk/>
          <pc:sldMk cId="634544678" sldId="444"/>
        </pc:sldMkLst>
        <pc:spChg chg="mod">
          <ac:chgData name="Li, Xiao" userId="bbc4f2c7-f57e-44b6-8133-52bad6aa9609" providerId="ADAL" clId="{70E48BF9-BF58-9F4B-9DDA-93D95AAF4A1E}" dt="2022-10-07T22:45:21.681" v="453" actId="207"/>
          <ac:spMkLst>
            <pc:docMk/>
            <pc:sldMk cId="634544678" sldId="444"/>
            <ac:spMk id="2" creationId="{DF427C17-1CBF-6A2C-2155-96E9A73FBFBF}"/>
          </ac:spMkLst>
        </pc:spChg>
        <pc:spChg chg="del">
          <ac:chgData name="Li, Xiao" userId="bbc4f2c7-f57e-44b6-8133-52bad6aa9609" providerId="ADAL" clId="{70E48BF9-BF58-9F4B-9DDA-93D95AAF4A1E}" dt="2022-10-07T22:51:12.455" v="534" actId="478"/>
          <ac:spMkLst>
            <pc:docMk/>
            <pc:sldMk cId="634544678" sldId="444"/>
            <ac:spMk id="8" creationId="{21200574-5649-8233-244C-D82535FBA9FE}"/>
          </ac:spMkLst>
        </pc:spChg>
        <pc:cxnChg chg="add mod">
          <ac:chgData name="Li, Xiao" userId="bbc4f2c7-f57e-44b6-8133-52bad6aa9609" providerId="ADAL" clId="{70E48BF9-BF58-9F4B-9DDA-93D95AAF4A1E}" dt="2022-10-07T22:50:44.539" v="525" actId="1076"/>
          <ac:cxnSpMkLst>
            <pc:docMk/>
            <pc:sldMk cId="634544678" sldId="444"/>
            <ac:cxnSpMk id="3" creationId="{E8CB4EE0-A054-6BD4-1382-968488C90EEF}"/>
          </ac:cxnSpMkLst>
        </pc:cxnChg>
      </pc:sldChg>
      <pc:sldChg chg="modSp add del mod">
        <pc:chgData name="Li, Xiao" userId="bbc4f2c7-f57e-44b6-8133-52bad6aa9609" providerId="ADAL" clId="{70E48BF9-BF58-9F4B-9DDA-93D95AAF4A1E}" dt="2022-10-07T22:43:27.168" v="431" actId="2696"/>
        <pc:sldMkLst>
          <pc:docMk/>
          <pc:sldMk cId="441286384" sldId="445"/>
        </pc:sldMkLst>
        <pc:spChg chg="mod">
          <ac:chgData name="Li, Xiao" userId="bbc4f2c7-f57e-44b6-8133-52bad6aa9609" providerId="ADAL" clId="{70E48BF9-BF58-9F4B-9DDA-93D95AAF4A1E}" dt="2022-10-07T22:43:17.940" v="430"/>
          <ac:spMkLst>
            <pc:docMk/>
            <pc:sldMk cId="441286384" sldId="445"/>
            <ac:spMk id="2" creationId="{DF427C17-1CBF-6A2C-2155-96E9A73FBFBF}"/>
          </ac:spMkLst>
        </pc:spChg>
      </pc:sldChg>
      <pc:sldChg chg="addSp delSp modSp add mod">
        <pc:chgData name="Li, Xiao" userId="bbc4f2c7-f57e-44b6-8133-52bad6aa9609" providerId="ADAL" clId="{70E48BF9-BF58-9F4B-9DDA-93D95AAF4A1E}" dt="2022-10-07T22:51:09.266" v="533" actId="478"/>
        <pc:sldMkLst>
          <pc:docMk/>
          <pc:sldMk cId="3447949798" sldId="445"/>
        </pc:sldMkLst>
        <pc:spChg chg="mod">
          <ac:chgData name="Li, Xiao" userId="bbc4f2c7-f57e-44b6-8133-52bad6aa9609" providerId="ADAL" clId="{70E48BF9-BF58-9F4B-9DDA-93D95AAF4A1E}" dt="2022-10-07T22:44:35.918" v="448" actId="207"/>
          <ac:spMkLst>
            <pc:docMk/>
            <pc:sldMk cId="3447949798" sldId="445"/>
            <ac:spMk id="2" creationId="{DF427C17-1CBF-6A2C-2155-96E9A73FBFBF}"/>
          </ac:spMkLst>
        </pc:spChg>
        <pc:spChg chg="del">
          <ac:chgData name="Li, Xiao" userId="bbc4f2c7-f57e-44b6-8133-52bad6aa9609" providerId="ADAL" clId="{70E48BF9-BF58-9F4B-9DDA-93D95AAF4A1E}" dt="2022-10-07T22:51:09.266" v="533" actId="478"/>
          <ac:spMkLst>
            <pc:docMk/>
            <pc:sldMk cId="3447949798" sldId="445"/>
            <ac:spMk id="8" creationId="{21200574-5649-8233-244C-D82535FBA9FE}"/>
          </ac:spMkLst>
        </pc:spChg>
        <pc:cxnChg chg="add mod">
          <ac:chgData name="Li, Xiao" userId="bbc4f2c7-f57e-44b6-8133-52bad6aa9609" providerId="ADAL" clId="{70E48BF9-BF58-9F4B-9DDA-93D95AAF4A1E}" dt="2022-10-07T22:50:52.525" v="530" actId="1038"/>
          <ac:cxnSpMkLst>
            <pc:docMk/>
            <pc:sldMk cId="3447949798" sldId="445"/>
            <ac:cxnSpMk id="3" creationId="{E7532F3D-07A9-416D-FBB1-668D40C7A59B}"/>
          </ac:cxnSpMkLst>
        </pc:cxnChg>
      </pc:sldChg>
      <pc:sldChg chg="addSp delSp modSp add mod">
        <pc:chgData name="Li, Xiao" userId="bbc4f2c7-f57e-44b6-8133-52bad6aa9609" providerId="ADAL" clId="{70E48BF9-BF58-9F4B-9DDA-93D95AAF4A1E}" dt="2022-10-07T22:51:23.236" v="537" actId="478"/>
        <pc:sldMkLst>
          <pc:docMk/>
          <pc:sldMk cId="2295282669" sldId="446"/>
        </pc:sldMkLst>
        <pc:spChg chg="add mod">
          <ac:chgData name="Li, Xiao" userId="bbc4f2c7-f57e-44b6-8133-52bad6aa9609" providerId="ADAL" clId="{70E48BF9-BF58-9F4B-9DDA-93D95AAF4A1E}" dt="2022-10-07T22:49:39.714" v="511" actId="122"/>
          <ac:spMkLst>
            <pc:docMk/>
            <pc:sldMk cId="2295282669" sldId="446"/>
            <ac:spMk id="7" creationId="{273D6A8C-D625-4213-D6C5-A50D0BC67BF3}"/>
          </ac:spMkLst>
        </pc:spChg>
        <pc:spChg chg="del">
          <ac:chgData name="Li, Xiao" userId="bbc4f2c7-f57e-44b6-8133-52bad6aa9609" providerId="ADAL" clId="{70E48BF9-BF58-9F4B-9DDA-93D95AAF4A1E}" dt="2022-10-07T22:51:23.236" v="537" actId="478"/>
          <ac:spMkLst>
            <pc:docMk/>
            <pc:sldMk cId="2295282669" sldId="446"/>
            <ac:spMk id="8" creationId="{21200574-5649-8233-244C-D82535FBA9FE}"/>
          </ac:spMkLst>
        </pc:spChg>
        <pc:graphicFrameChg chg="add mod modGraphic">
          <ac:chgData name="Li, Xiao" userId="bbc4f2c7-f57e-44b6-8133-52bad6aa9609" providerId="ADAL" clId="{70E48BF9-BF58-9F4B-9DDA-93D95AAF4A1E}" dt="2022-10-07T22:49:05.319" v="475" actId="1076"/>
          <ac:graphicFrameMkLst>
            <pc:docMk/>
            <pc:sldMk cId="2295282669" sldId="446"/>
            <ac:graphicFrameMk id="4" creationId="{1A0C0136-6512-ADAC-9B6D-427EAF93652B}"/>
          </ac:graphicFrameMkLst>
        </pc:graphicFrameChg>
        <pc:picChg chg="add del mod">
          <ac:chgData name="Li, Xiao" userId="bbc4f2c7-f57e-44b6-8133-52bad6aa9609" providerId="ADAL" clId="{70E48BF9-BF58-9F4B-9DDA-93D95AAF4A1E}" dt="2022-10-07T22:48:40.505" v="468" actId="478"/>
          <ac:picMkLst>
            <pc:docMk/>
            <pc:sldMk cId="2295282669" sldId="446"/>
            <ac:picMk id="2" creationId="{4316718F-05D2-EB78-E1E4-229A00173586}"/>
          </ac:picMkLst>
        </pc:picChg>
        <pc:cxnChg chg="add mod">
          <ac:chgData name="Li, Xiao" userId="bbc4f2c7-f57e-44b6-8133-52bad6aa9609" providerId="ADAL" clId="{70E48BF9-BF58-9F4B-9DDA-93D95AAF4A1E}" dt="2022-10-07T22:50:21.092" v="514" actId="1076"/>
          <ac:cxnSpMkLst>
            <pc:docMk/>
            <pc:sldMk cId="2295282669" sldId="446"/>
            <ac:cxnSpMk id="11" creationId="{B746DA2C-CB11-B6BA-C340-D21A3785A28C}"/>
          </ac:cxnSpMkLst>
        </pc:cxnChg>
      </pc:sldChg>
      <pc:sldChg chg="addSp delSp modSp new mod modClrScheme chgLayout modNotesTx">
        <pc:chgData name="Li, Xiao" userId="bbc4f2c7-f57e-44b6-8133-52bad6aa9609" providerId="ADAL" clId="{70E48BF9-BF58-9F4B-9DDA-93D95AAF4A1E}" dt="2022-10-07T23:04:41.943" v="717" actId="20577"/>
        <pc:sldMkLst>
          <pc:docMk/>
          <pc:sldMk cId="1220527728" sldId="447"/>
        </pc:sldMkLst>
        <pc:spChg chg="del mod ord">
          <ac:chgData name="Li, Xiao" userId="bbc4f2c7-f57e-44b6-8133-52bad6aa9609" providerId="ADAL" clId="{70E48BF9-BF58-9F4B-9DDA-93D95AAF4A1E}" dt="2022-10-07T22:51:04.260" v="532" actId="700"/>
          <ac:spMkLst>
            <pc:docMk/>
            <pc:sldMk cId="1220527728" sldId="447"/>
            <ac:spMk id="2" creationId="{54EC2585-E023-F19B-84A7-0B2F895C0228}"/>
          </ac:spMkLst>
        </pc:spChg>
        <pc:spChg chg="del">
          <ac:chgData name="Li, Xiao" userId="bbc4f2c7-f57e-44b6-8133-52bad6aa9609" providerId="ADAL" clId="{70E48BF9-BF58-9F4B-9DDA-93D95AAF4A1E}" dt="2022-10-07T22:51:04.260" v="532" actId="700"/>
          <ac:spMkLst>
            <pc:docMk/>
            <pc:sldMk cId="1220527728" sldId="447"/>
            <ac:spMk id="3" creationId="{1BE98FFF-2A36-5A4F-196A-9BDF8542A319}"/>
          </ac:spMkLst>
        </pc:spChg>
        <pc:spChg chg="del mod ord">
          <ac:chgData name="Li, Xiao" userId="bbc4f2c7-f57e-44b6-8133-52bad6aa9609" providerId="ADAL" clId="{70E48BF9-BF58-9F4B-9DDA-93D95AAF4A1E}" dt="2022-10-07T22:51:04.260" v="532" actId="700"/>
          <ac:spMkLst>
            <pc:docMk/>
            <pc:sldMk cId="1220527728" sldId="447"/>
            <ac:spMk id="4" creationId="{69C7414A-46F1-A300-A6A6-F94C83C1DCA8}"/>
          </ac:spMkLst>
        </pc:spChg>
        <pc:spChg chg="add mod ord">
          <ac:chgData name="Li, Xiao" userId="bbc4f2c7-f57e-44b6-8133-52bad6aa9609" providerId="ADAL" clId="{70E48BF9-BF58-9F4B-9DDA-93D95AAF4A1E}" dt="2022-10-07T22:51:33.813" v="538"/>
          <ac:spMkLst>
            <pc:docMk/>
            <pc:sldMk cId="1220527728" sldId="447"/>
            <ac:spMk id="5" creationId="{EF60CDA9-2094-DC5D-3458-EFEBDFAE4CD5}"/>
          </ac:spMkLst>
        </pc:spChg>
        <pc:spChg chg="add mod ord">
          <ac:chgData name="Li, Xiao" userId="bbc4f2c7-f57e-44b6-8133-52bad6aa9609" providerId="ADAL" clId="{70E48BF9-BF58-9F4B-9DDA-93D95AAF4A1E}" dt="2022-10-07T23:04:31.394" v="716" actId="20577"/>
          <ac:spMkLst>
            <pc:docMk/>
            <pc:sldMk cId="1220527728" sldId="447"/>
            <ac:spMk id="6" creationId="{CAF9B970-165A-3467-0FEF-978FEFFF4181}"/>
          </ac:spMkLst>
        </pc:spChg>
      </pc:sldChg>
      <pc:sldChg chg="delSp modSp add mod">
        <pc:chgData name="Li, Xiao" userId="bbc4f2c7-f57e-44b6-8133-52bad6aa9609" providerId="ADAL" clId="{70E48BF9-BF58-9F4B-9DDA-93D95AAF4A1E}" dt="2022-10-07T22:54:58.057" v="575" actId="207"/>
        <pc:sldMkLst>
          <pc:docMk/>
          <pc:sldMk cId="3471980076" sldId="448"/>
        </pc:sldMkLst>
        <pc:spChg chg="del">
          <ac:chgData name="Li, Xiao" userId="bbc4f2c7-f57e-44b6-8133-52bad6aa9609" providerId="ADAL" clId="{70E48BF9-BF58-9F4B-9DDA-93D95AAF4A1E}" dt="2022-10-07T22:54:11.641" v="550" actId="478"/>
          <ac:spMkLst>
            <pc:docMk/>
            <pc:sldMk cId="3471980076" sldId="448"/>
            <ac:spMk id="2" creationId="{DF427C17-1CBF-6A2C-2155-96E9A73FBFBF}"/>
          </ac:spMkLst>
        </pc:spChg>
        <pc:spChg chg="mod">
          <ac:chgData name="Li, Xiao" userId="bbc4f2c7-f57e-44b6-8133-52bad6aa9609" providerId="ADAL" clId="{70E48BF9-BF58-9F4B-9DDA-93D95AAF4A1E}" dt="2022-10-07T22:54:58.057" v="575" actId="207"/>
          <ac:spMkLst>
            <pc:docMk/>
            <pc:sldMk cId="3471980076" sldId="448"/>
            <ac:spMk id="6" creationId="{BC5A7165-36FE-92D3-2C27-0A731B072FB6}"/>
          </ac:spMkLst>
        </pc:spChg>
        <pc:picChg chg="del">
          <ac:chgData name="Li, Xiao" userId="bbc4f2c7-f57e-44b6-8133-52bad6aa9609" providerId="ADAL" clId="{70E48BF9-BF58-9F4B-9DDA-93D95AAF4A1E}" dt="2022-10-07T22:54:13.689" v="551" actId="478"/>
          <ac:picMkLst>
            <pc:docMk/>
            <pc:sldMk cId="3471980076" sldId="448"/>
            <ac:picMk id="9" creationId="{9170D171-355B-6522-8DAE-A65E410320B1}"/>
          </ac:picMkLst>
        </pc:picChg>
        <pc:cxnChg chg="del">
          <ac:chgData name="Li, Xiao" userId="bbc4f2c7-f57e-44b6-8133-52bad6aa9609" providerId="ADAL" clId="{70E48BF9-BF58-9F4B-9DDA-93D95AAF4A1E}" dt="2022-10-07T22:54:13.689" v="551" actId="478"/>
          <ac:cxnSpMkLst>
            <pc:docMk/>
            <pc:sldMk cId="3471980076" sldId="448"/>
            <ac:cxnSpMk id="3" creationId="{E7532F3D-07A9-416D-FBB1-668D40C7A59B}"/>
          </ac:cxnSpMkLst>
        </pc:cxnChg>
      </pc:sldChg>
      <pc:sldChg chg="addSp delSp modSp add mod">
        <pc:chgData name="Li, Xiao" userId="bbc4f2c7-f57e-44b6-8133-52bad6aa9609" providerId="ADAL" clId="{70E48BF9-BF58-9F4B-9DDA-93D95AAF4A1E}" dt="2022-10-07T23:28:59.044" v="872" actId="20577"/>
        <pc:sldMkLst>
          <pc:docMk/>
          <pc:sldMk cId="3574262382" sldId="449"/>
        </pc:sldMkLst>
        <pc:spChg chg="mod">
          <ac:chgData name="Li, Xiao" userId="bbc4f2c7-f57e-44b6-8133-52bad6aa9609" providerId="ADAL" clId="{70E48BF9-BF58-9F4B-9DDA-93D95AAF4A1E}" dt="2022-10-07T23:19:49.210" v="754"/>
          <ac:spMkLst>
            <pc:docMk/>
            <pc:sldMk cId="3574262382" sldId="449"/>
            <ac:spMk id="5" creationId="{76AB30CF-CE8C-70C8-CB7F-03EC29D97EEA}"/>
          </ac:spMkLst>
        </pc:spChg>
        <pc:spChg chg="mod">
          <ac:chgData name="Li, Xiao" userId="bbc4f2c7-f57e-44b6-8133-52bad6aa9609" providerId="ADAL" clId="{70E48BF9-BF58-9F4B-9DDA-93D95AAF4A1E}" dt="2022-10-07T23:28:59.044" v="872" actId="20577"/>
          <ac:spMkLst>
            <pc:docMk/>
            <pc:sldMk cId="3574262382" sldId="449"/>
            <ac:spMk id="6" creationId="{BC5A7165-36FE-92D3-2C27-0A731B072FB6}"/>
          </ac:spMkLst>
        </pc:spChg>
        <pc:spChg chg="mod">
          <ac:chgData name="Li, Xiao" userId="bbc4f2c7-f57e-44b6-8133-52bad6aa9609" providerId="ADAL" clId="{70E48BF9-BF58-9F4B-9DDA-93D95AAF4A1E}" dt="2022-10-07T23:05:08.918" v="720" actId="20577"/>
          <ac:spMkLst>
            <pc:docMk/>
            <pc:sldMk cId="3574262382" sldId="449"/>
            <ac:spMk id="8" creationId="{21200574-5649-8233-244C-D82535FBA9FE}"/>
          </ac:spMkLst>
        </pc:spChg>
        <pc:spChg chg="add del mod">
          <ac:chgData name="Li, Xiao" userId="bbc4f2c7-f57e-44b6-8133-52bad6aa9609" providerId="ADAL" clId="{70E48BF9-BF58-9F4B-9DDA-93D95AAF4A1E}" dt="2022-10-07T23:19:49.210" v="754"/>
          <ac:spMkLst>
            <pc:docMk/>
            <pc:sldMk cId="3574262382" sldId="449"/>
            <ac:spMk id="11" creationId="{62D501B4-2D0D-FC58-33C4-177C4624F2A4}"/>
          </ac:spMkLst>
        </pc:spChg>
        <pc:spChg chg="add del mod">
          <ac:chgData name="Li, Xiao" userId="bbc4f2c7-f57e-44b6-8133-52bad6aa9609" providerId="ADAL" clId="{70E48BF9-BF58-9F4B-9DDA-93D95AAF4A1E}" dt="2022-10-07T23:19:49.210" v="754"/>
          <ac:spMkLst>
            <pc:docMk/>
            <pc:sldMk cId="3574262382" sldId="449"/>
            <ac:spMk id="12" creationId="{390571B2-A8A3-E651-2924-99A15C7C6E43}"/>
          </ac:spMkLst>
        </pc:spChg>
        <pc:picChg chg="add mod">
          <ac:chgData name="Li, Xiao" userId="bbc4f2c7-f57e-44b6-8133-52bad6aa9609" providerId="ADAL" clId="{70E48BF9-BF58-9F4B-9DDA-93D95AAF4A1E}" dt="2022-10-07T23:14:27.089" v="731" actId="571"/>
          <ac:picMkLst>
            <pc:docMk/>
            <pc:sldMk cId="3574262382" sldId="449"/>
            <ac:picMk id="2" creationId="{702B0264-A7F6-CA02-D94B-33BB7D40DF42}"/>
          </ac:picMkLst>
        </pc:picChg>
        <pc:picChg chg="add del mod">
          <ac:chgData name="Li, Xiao" userId="bbc4f2c7-f57e-44b6-8133-52bad6aa9609" providerId="ADAL" clId="{70E48BF9-BF58-9F4B-9DDA-93D95AAF4A1E}" dt="2022-10-07T23:16:30.137" v="740" actId="478"/>
          <ac:picMkLst>
            <pc:docMk/>
            <pc:sldMk cId="3574262382" sldId="449"/>
            <ac:picMk id="3" creationId="{CF1C1FD5-7452-743C-8D2E-B42E89CC4B6C}"/>
          </ac:picMkLst>
        </pc:picChg>
        <pc:picChg chg="add del mod">
          <ac:chgData name="Li, Xiao" userId="bbc4f2c7-f57e-44b6-8133-52bad6aa9609" providerId="ADAL" clId="{70E48BF9-BF58-9F4B-9DDA-93D95AAF4A1E}" dt="2022-10-07T23:16:30.137" v="740" actId="478"/>
          <ac:picMkLst>
            <pc:docMk/>
            <pc:sldMk cId="3574262382" sldId="449"/>
            <ac:picMk id="4" creationId="{77016475-E055-E6AB-9289-96D18E35694C}"/>
          </ac:picMkLst>
        </pc:picChg>
        <pc:picChg chg="add del mod">
          <ac:chgData name="Li, Xiao" userId="bbc4f2c7-f57e-44b6-8133-52bad6aa9609" providerId="ADAL" clId="{70E48BF9-BF58-9F4B-9DDA-93D95AAF4A1E}" dt="2022-10-07T23:16:30.137" v="740" actId="478"/>
          <ac:picMkLst>
            <pc:docMk/>
            <pc:sldMk cId="3574262382" sldId="449"/>
            <ac:picMk id="7" creationId="{886A761A-E8E6-57B1-C55D-0AD3C6EC72A7}"/>
          </ac:picMkLst>
        </pc:picChg>
        <pc:picChg chg="del">
          <ac:chgData name="Li, Xiao" userId="bbc4f2c7-f57e-44b6-8133-52bad6aa9609" providerId="ADAL" clId="{70E48BF9-BF58-9F4B-9DDA-93D95AAF4A1E}" dt="2022-10-07T23:05:29.484" v="726" actId="478"/>
          <ac:picMkLst>
            <pc:docMk/>
            <pc:sldMk cId="3574262382" sldId="449"/>
            <ac:picMk id="9" creationId="{9170D171-355B-6522-8DAE-A65E410320B1}"/>
          </ac:picMkLst>
        </pc:picChg>
        <pc:picChg chg="add del mod">
          <ac:chgData name="Li, Xiao" userId="bbc4f2c7-f57e-44b6-8133-52bad6aa9609" providerId="ADAL" clId="{70E48BF9-BF58-9F4B-9DDA-93D95AAF4A1E}" dt="2022-10-07T23:16:30.137" v="740" actId="478"/>
          <ac:picMkLst>
            <pc:docMk/>
            <pc:sldMk cId="3574262382" sldId="449"/>
            <ac:picMk id="10" creationId="{7A724E4E-7958-2025-BD56-10DB4A1F6906}"/>
          </ac:picMkLst>
        </pc:picChg>
        <pc:picChg chg="add mod">
          <ac:chgData name="Li, Xiao" userId="bbc4f2c7-f57e-44b6-8133-52bad6aa9609" providerId="ADAL" clId="{70E48BF9-BF58-9F4B-9DDA-93D95AAF4A1E}" dt="2022-10-07T23:27:31.346" v="867" actId="1076"/>
          <ac:picMkLst>
            <pc:docMk/>
            <pc:sldMk cId="3574262382" sldId="449"/>
            <ac:picMk id="14" creationId="{DD70DC0E-5F50-B4DB-99B5-5DD5233F38FC}"/>
          </ac:picMkLst>
        </pc:picChg>
        <pc:picChg chg="add del mod">
          <ac:chgData name="Li, Xiao" userId="bbc4f2c7-f57e-44b6-8133-52bad6aa9609" providerId="ADAL" clId="{70E48BF9-BF58-9F4B-9DDA-93D95AAF4A1E}" dt="2022-10-07T23:16:30.137" v="740" actId="478"/>
          <ac:picMkLst>
            <pc:docMk/>
            <pc:sldMk cId="3574262382" sldId="449"/>
            <ac:picMk id="1026" creationId="{034D4FDB-3F5B-3F6F-401A-2919862062EF}"/>
          </ac:picMkLst>
        </pc:picChg>
        <pc:picChg chg="add del mod">
          <ac:chgData name="Li, Xiao" userId="bbc4f2c7-f57e-44b6-8133-52bad6aa9609" providerId="ADAL" clId="{70E48BF9-BF58-9F4B-9DDA-93D95AAF4A1E}" dt="2022-10-07T23:17:39.550" v="745" actId="478"/>
          <ac:picMkLst>
            <pc:docMk/>
            <pc:sldMk cId="3574262382" sldId="449"/>
            <ac:picMk id="1028" creationId="{280CB8DB-580A-0554-5621-078F63210062}"/>
          </ac:picMkLst>
        </pc:picChg>
        <pc:picChg chg="add mod">
          <ac:chgData name="Li, Xiao" userId="bbc4f2c7-f57e-44b6-8133-52bad6aa9609" providerId="ADAL" clId="{70E48BF9-BF58-9F4B-9DDA-93D95AAF4A1E}" dt="2022-10-07T23:27:31.346" v="867" actId="1076"/>
          <ac:picMkLst>
            <pc:docMk/>
            <pc:sldMk cId="3574262382" sldId="449"/>
            <ac:picMk id="1030" creationId="{84922D6D-B369-4BEF-4B52-F5A3874128D3}"/>
          </ac:picMkLst>
        </pc:picChg>
      </pc:sldChg>
      <pc:sldChg chg="addSp delSp modSp new mod modClrScheme modShow chgLayout">
        <pc:chgData name="Li, Xiao" userId="bbc4f2c7-f57e-44b6-8133-52bad6aa9609" providerId="ADAL" clId="{70E48BF9-BF58-9F4B-9DDA-93D95AAF4A1E}" dt="2022-10-10T22:32:46.097" v="3630" actId="729"/>
        <pc:sldMkLst>
          <pc:docMk/>
          <pc:sldMk cId="2810921926" sldId="450"/>
        </pc:sldMkLst>
        <pc:spChg chg="del mod ord">
          <ac:chgData name="Li, Xiao" userId="bbc4f2c7-f57e-44b6-8133-52bad6aa9609" providerId="ADAL" clId="{70E48BF9-BF58-9F4B-9DDA-93D95AAF4A1E}" dt="2022-10-07T23:31:16.201" v="874" actId="700"/>
          <ac:spMkLst>
            <pc:docMk/>
            <pc:sldMk cId="2810921926" sldId="450"/>
            <ac:spMk id="2" creationId="{BC0FA94F-895C-3E32-03DD-6B1F5DA0C57B}"/>
          </ac:spMkLst>
        </pc:spChg>
        <pc:spChg chg="del">
          <ac:chgData name="Li, Xiao" userId="bbc4f2c7-f57e-44b6-8133-52bad6aa9609" providerId="ADAL" clId="{70E48BF9-BF58-9F4B-9DDA-93D95AAF4A1E}" dt="2022-10-07T23:31:16.201" v="874" actId="700"/>
          <ac:spMkLst>
            <pc:docMk/>
            <pc:sldMk cId="2810921926" sldId="450"/>
            <ac:spMk id="3" creationId="{8878243B-E10C-EA4B-7B84-3BA149F318F4}"/>
          </ac:spMkLst>
        </pc:spChg>
        <pc:spChg chg="del mod ord">
          <ac:chgData name="Li, Xiao" userId="bbc4f2c7-f57e-44b6-8133-52bad6aa9609" providerId="ADAL" clId="{70E48BF9-BF58-9F4B-9DDA-93D95AAF4A1E}" dt="2022-10-07T23:31:16.201" v="874" actId="700"/>
          <ac:spMkLst>
            <pc:docMk/>
            <pc:sldMk cId="2810921926" sldId="450"/>
            <ac:spMk id="4" creationId="{7A8C6272-A4CA-F41B-FBF0-37B726BB7EDD}"/>
          </ac:spMkLst>
        </pc:spChg>
        <pc:spChg chg="add mod ord">
          <ac:chgData name="Li, Xiao" userId="bbc4f2c7-f57e-44b6-8133-52bad6aa9609" providerId="ADAL" clId="{70E48BF9-BF58-9F4B-9DDA-93D95AAF4A1E}" dt="2022-10-10T21:31:35.082" v="3558"/>
          <ac:spMkLst>
            <pc:docMk/>
            <pc:sldMk cId="2810921926" sldId="450"/>
            <ac:spMk id="5" creationId="{19F94BA0-D097-6ECA-DC7D-3E4BB5D669C1}"/>
          </ac:spMkLst>
        </pc:spChg>
        <pc:spChg chg="add mod ord">
          <ac:chgData name="Li, Xiao" userId="bbc4f2c7-f57e-44b6-8133-52bad6aa9609" providerId="ADAL" clId="{70E48BF9-BF58-9F4B-9DDA-93D95AAF4A1E}" dt="2022-10-10T21:34:16.950" v="3587" actId="14100"/>
          <ac:spMkLst>
            <pc:docMk/>
            <pc:sldMk cId="2810921926" sldId="450"/>
            <ac:spMk id="6" creationId="{82F3BA43-655A-7F26-9AB8-23E8633A6A5E}"/>
          </ac:spMkLst>
        </pc:spChg>
        <pc:spChg chg="add mod">
          <ac:chgData name="Li, Xiao" userId="bbc4f2c7-f57e-44b6-8133-52bad6aa9609" providerId="ADAL" clId="{70E48BF9-BF58-9F4B-9DDA-93D95AAF4A1E}" dt="2022-10-07T23:31:56.713" v="894" actId="20577"/>
          <ac:spMkLst>
            <pc:docMk/>
            <pc:sldMk cId="2810921926" sldId="450"/>
            <ac:spMk id="7" creationId="{CD10FE21-102A-E9BE-CEE8-76461415B929}"/>
          </ac:spMkLst>
        </pc:spChg>
        <pc:spChg chg="add del">
          <ac:chgData name="Li, Xiao" userId="bbc4f2c7-f57e-44b6-8133-52bad6aa9609" providerId="ADAL" clId="{70E48BF9-BF58-9F4B-9DDA-93D95AAF4A1E}" dt="2022-10-07T23:37:44.327" v="979" actId="22"/>
          <ac:spMkLst>
            <pc:docMk/>
            <pc:sldMk cId="2810921926" sldId="450"/>
            <ac:spMk id="10" creationId="{5E917E12-524B-AD87-1AB5-1E5CA5BB4C96}"/>
          </ac:spMkLst>
        </pc:spChg>
        <pc:picChg chg="add mod">
          <ac:chgData name="Li, Xiao" userId="bbc4f2c7-f57e-44b6-8133-52bad6aa9609" providerId="ADAL" clId="{70E48BF9-BF58-9F4B-9DDA-93D95AAF4A1E}" dt="2022-10-10T21:34:27.499" v="3591" actId="1076"/>
          <ac:picMkLst>
            <pc:docMk/>
            <pc:sldMk cId="2810921926" sldId="450"/>
            <ac:picMk id="2" creationId="{50433AA0-0700-9948-DFA8-FB3455383674}"/>
          </ac:picMkLst>
        </pc:picChg>
        <pc:picChg chg="add del mod">
          <ac:chgData name="Li, Xiao" userId="bbc4f2c7-f57e-44b6-8133-52bad6aa9609" providerId="ADAL" clId="{70E48BF9-BF58-9F4B-9DDA-93D95AAF4A1E}" dt="2022-10-10T21:34:50.198" v="3593"/>
          <ac:picMkLst>
            <pc:docMk/>
            <pc:sldMk cId="2810921926" sldId="450"/>
            <ac:picMk id="3" creationId="{52636E47-F144-978A-0CE9-D5C417B0A0E2}"/>
          </ac:picMkLst>
        </pc:picChg>
        <pc:picChg chg="add del mod">
          <ac:chgData name="Li, Xiao" userId="bbc4f2c7-f57e-44b6-8133-52bad6aa9609" providerId="ADAL" clId="{70E48BF9-BF58-9F4B-9DDA-93D95AAF4A1E}" dt="2022-10-10T21:31:48.187" v="3559" actId="478"/>
          <ac:picMkLst>
            <pc:docMk/>
            <pc:sldMk cId="2810921926" sldId="450"/>
            <ac:picMk id="8" creationId="{C8A2743F-DD73-57FA-E075-7A355A886506}"/>
          </ac:picMkLst>
        </pc:picChg>
      </pc:sldChg>
      <pc:sldChg chg="delSp modSp add mod">
        <pc:chgData name="Li, Xiao" userId="bbc4f2c7-f57e-44b6-8133-52bad6aa9609" providerId="ADAL" clId="{70E48BF9-BF58-9F4B-9DDA-93D95AAF4A1E}" dt="2022-10-07T23:56:08.240" v="1122" actId="20577"/>
        <pc:sldMkLst>
          <pc:docMk/>
          <pc:sldMk cId="3293029970" sldId="451"/>
        </pc:sldMkLst>
        <pc:spChg chg="mod">
          <ac:chgData name="Li, Xiao" userId="bbc4f2c7-f57e-44b6-8133-52bad6aa9609" providerId="ADAL" clId="{70E48BF9-BF58-9F4B-9DDA-93D95AAF4A1E}" dt="2022-10-07T23:56:08.240" v="1122" actId="20577"/>
          <ac:spMkLst>
            <pc:docMk/>
            <pc:sldMk cId="3293029970" sldId="451"/>
            <ac:spMk id="6" creationId="{82F3BA43-655A-7F26-9AB8-23E8633A6A5E}"/>
          </ac:spMkLst>
        </pc:spChg>
        <pc:spChg chg="del">
          <ac:chgData name="Li, Xiao" userId="bbc4f2c7-f57e-44b6-8133-52bad6aa9609" providerId="ADAL" clId="{70E48BF9-BF58-9F4B-9DDA-93D95AAF4A1E}" dt="2022-10-07T23:40:09.938" v="1001" actId="478"/>
          <ac:spMkLst>
            <pc:docMk/>
            <pc:sldMk cId="3293029970" sldId="451"/>
            <ac:spMk id="7" creationId="{CD10FE21-102A-E9BE-CEE8-76461415B929}"/>
          </ac:spMkLst>
        </pc:spChg>
        <pc:picChg chg="del">
          <ac:chgData name="Li, Xiao" userId="bbc4f2c7-f57e-44b6-8133-52bad6aa9609" providerId="ADAL" clId="{70E48BF9-BF58-9F4B-9DDA-93D95AAF4A1E}" dt="2022-10-07T23:55:32.079" v="1119" actId="478"/>
          <ac:picMkLst>
            <pc:docMk/>
            <pc:sldMk cId="3293029970" sldId="451"/>
            <ac:picMk id="8" creationId="{C8A2743F-DD73-57FA-E075-7A355A886506}"/>
          </ac:picMkLst>
        </pc:picChg>
      </pc:sldChg>
      <pc:sldChg chg="addSp delSp modSp add mod">
        <pc:chgData name="Li, Xiao" userId="bbc4f2c7-f57e-44b6-8133-52bad6aa9609" providerId="ADAL" clId="{70E48BF9-BF58-9F4B-9DDA-93D95AAF4A1E}" dt="2022-10-07T23:43:08.991" v="1031" actId="1076"/>
        <pc:sldMkLst>
          <pc:docMk/>
          <pc:sldMk cId="3106004836" sldId="452"/>
        </pc:sldMkLst>
        <pc:spChg chg="mod">
          <ac:chgData name="Li, Xiao" userId="bbc4f2c7-f57e-44b6-8133-52bad6aa9609" providerId="ADAL" clId="{70E48BF9-BF58-9F4B-9DDA-93D95AAF4A1E}" dt="2022-10-07T23:40:24.095" v="1005" actId="20577"/>
          <ac:spMkLst>
            <pc:docMk/>
            <pc:sldMk cId="3106004836" sldId="452"/>
            <ac:spMk id="5" creationId="{19F94BA0-D097-6ECA-DC7D-3E4BB5D669C1}"/>
          </ac:spMkLst>
        </pc:spChg>
        <pc:spChg chg="mod">
          <ac:chgData name="Li, Xiao" userId="bbc4f2c7-f57e-44b6-8133-52bad6aa9609" providerId="ADAL" clId="{70E48BF9-BF58-9F4B-9DDA-93D95AAF4A1E}" dt="2022-10-07T23:43:02.065" v="1029" actId="14100"/>
          <ac:spMkLst>
            <pc:docMk/>
            <pc:sldMk cId="3106004836" sldId="452"/>
            <ac:spMk id="6" creationId="{82F3BA43-655A-7F26-9AB8-23E8633A6A5E}"/>
          </ac:spMkLst>
        </pc:spChg>
        <pc:spChg chg="mod">
          <ac:chgData name="Li, Xiao" userId="bbc4f2c7-f57e-44b6-8133-52bad6aa9609" providerId="ADAL" clId="{70E48BF9-BF58-9F4B-9DDA-93D95AAF4A1E}" dt="2022-10-07T23:41:27.699" v="1015" actId="20577"/>
          <ac:spMkLst>
            <pc:docMk/>
            <pc:sldMk cId="3106004836" sldId="452"/>
            <ac:spMk id="7" creationId="{CD10FE21-102A-E9BE-CEE8-76461415B929}"/>
          </ac:spMkLst>
        </pc:spChg>
        <pc:picChg chg="add mod">
          <ac:chgData name="Li, Xiao" userId="bbc4f2c7-f57e-44b6-8133-52bad6aa9609" providerId="ADAL" clId="{70E48BF9-BF58-9F4B-9DDA-93D95AAF4A1E}" dt="2022-10-07T23:43:08.991" v="1031" actId="1076"/>
          <ac:picMkLst>
            <pc:docMk/>
            <pc:sldMk cId="3106004836" sldId="452"/>
            <ac:picMk id="2" creationId="{AD6E2027-BD5C-CD8F-9BC0-AE34AAC6E9AF}"/>
          </ac:picMkLst>
        </pc:picChg>
        <pc:picChg chg="del">
          <ac:chgData name="Li, Xiao" userId="bbc4f2c7-f57e-44b6-8133-52bad6aa9609" providerId="ADAL" clId="{70E48BF9-BF58-9F4B-9DDA-93D95AAF4A1E}" dt="2022-10-07T23:40:27.012" v="1006" actId="478"/>
          <ac:picMkLst>
            <pc:docMk/>
            <pc:sldMk cId="3106004836" sldId="452"/>
            <ac:picMk id="8" creationId="{C8A2743F-DD73-57FA-E075-7A355A886506}"/>
          </ac:picMkLst>
        </pc:picChg>
      </pc:sldChg>
      <pc:sldChg chg="delSp modSp add mod">
        <pc:chgData name="Li, Xiao" userId="bbc4f2c7-f57e-44b6-8133-52bad6aa9609" providerId="ADAL" clId="{70E48BF9-BF58-9F4B-9DDA-93D95AAF4A1E}" dt="2022-10-07T23:46:55.561" v="1053" actId="478"/>
        <pc:sldMkLst>
          <pc:docMk/>
          <pc:sldMk cId="331773166" sldId="453"/>
        </pc:sldMkLst>
        <pc:spChg chg="mod">
          <ac:chgData name="Li, Xiao" userId="bbc4f2c7-f57e-44b6-8133-52bad6aa9609" providerId="ADAL" clId="{70E48BF9-BF58-9F4B-9DDA-93D95AAF4A1E}" dt="2022-10-07T23:46:04.349" v="1052" actId="20577"/>
          <ac:spMkLst>
            <pc:docMk/>
            <pc:sldMk cId="331773166" sldId="453"/>
            <ac:spMk id="6" creationId="{82F3BA43-655A-7F26-9AB8-23E8633A6A5E}"/>
          </ac:spMkLst>
        </pc:spChg>
        <pc:spChg chg="del">
          <ac:chgData name="Li, Xiao" userId="bbc4f2c7-f57e-44b6-8133-52bad6aa9609" providerId="ADAL" clId="{70E48BF9-BF58-9F4B-9DDA-93D95AAF4A1E}" dt="2022-10-07T23:46:55.561" v="1053" actId="478"/>
          <ac:spMkLst>
            <pc:docMk/>
            <pc:sldMk cId="331773166" sldId="453"/>
            <ac:spMk id="7" creationId="{CD10FE21-102A-E9BE-CEE8-76461415B929}"/>
          </ac:spMkLst>
        </pc:spChg>
        <pc:picChg chg="del">
          <ac:chgData name="Li, Xiao" userId="bbc4f2c7-f57e-44b6-8133-52bad6aa9609" providerId="ADAL" clId="{70E48BF9-BF58-9F4B-9DDA-93D95AAF4A1E}" dt="2022-10-07T23:44:18.656" v="1036" actId="478"/>
          <ac:picMkLst>
            <pc:docMk/>
            <pc:sldMk cId="331773166" sldId="453"/>
            <ac:picMk id="2" creationId="{AD6E2027-BD5C-CD8F-9BC0-AE34AAC6E9AF}"/>
          </ac:picMkLst>
        </pc:picChg>
      </pc:sldChg>
      <pc:sldChg chg="addSp delSp modSp add mod">
        <pc:chgData name="Li, Xiao" userId="bbc4f2c7-f57e-44b6-8133-52bad6aa9609" providerId="ADAL" clId="{70E48BF9-BF58-9F4B-9DDA-93D95AAF4A1E}" dt="2022-10-07T23:54:41.624" v="1114" actId="404"/>
        <pc:sldMkLst>
          <pc:docMk/>
          <pc:sldMk cId="1705852556" sldId="454"/>
        </pc:sldMkLst>
        <pc:spChg chg="mod">
          <ac:chgData name="Li, Xiao" userId="bbc4f2c7-f57e-44b6-8133-52bad6aa9609" providerId="ADAL" clId="{70E48BF9-BF58-9F4B-9DDA-93D95AAF4A1E}" dt="2022-10-07T23:47:18.159" v="1057" actId="20577"/>
          <ac:spMkLst>
            <pc:docMk/>
            <pc:sldMk cId="1705852556" sldId="454"/>
            <ac:spMk id="5" creationId="{19F94BA0-D097-6ECA-DC7D-3E4BB5D669C1}"/>
          </ac:spMkLst>
        </pc:spChg>
        <pc:spChg chg="mod">
          <ac:chgData name="Li, Xiao" userId="bbc4f2c7-f57e-44b6-8133-52bad6aa9609" providerId="ADAL" clId="{70E48BF9-BF58-9F4B-9DDA-93D95AAF4A1E}" dt="2022-10-07T23:54:41.624" v="1114" actId="404"/>
          <ac:spMkLst>
            <pc:docMk/>
            <pc:sldMk cId="1705852556" sldId="454"/>
            <ac:spMk id="6" creationId="{82F3BA43-655A-7F26-9AB8-23E8633A6A5E}"/>
          </ac:spMkLst>
        </pc:spChg>
        <pc:spChg chg="mod">
          <ac:chgData name="Li, Xiao" userId="bbc4f2c7-f57e-44b6-8133-52bad6aa9609" providerId="ADAL" clId="{70E48BF9-BF58-9F4B-9DDA-93D95AAF4A1E}" dt="2022-10-07T23:52:31.727" v="1100" actId="20577"/>
          <ac:spMkLst>
            <pc:docMk/>
            <pc:sldMk cId="1705852556" sldId="454"/>
            <ac:spMk id="7" creationId="{CD10FE21-102A-E9BE-CEE8-76461415B929}"/>
          </ac:spMkLst>
        </pc:spChg>
        <pc:picChg chg="del">
          <ac:chgData name="Li, Xiao" userId="bbc4f2c7-f57e-44b6-8133-52bad6aa9609" providerId="ADAL" clId="{70E48BF9-BF58-9F4B-9DDA-93D95AAF4A1E}" dt="2022-10-07T23:47:20.197" v="1058" actId="478"/>
          <ac:picMkLst>
            <pc:docMk/>
            <pc:sldMk cId="1705852556" sldId="454"/>
            <ac:picMk id="2" creationId="{AD6E2027-BD5C-CD8F-9BC0-AE34AAC6E9AF}"/>
          </ac:picMkLst>
        </pc:picChg>
        <pc:picChg chg="add mod">
          <ac:chgData name="Li, Xiao" userId="bbc4f2c7-f57e-44b6-8133-52bad6aa9609" providerId="ADAL" clId="{70E48BF9-BF58-9F4B-9DDA-93D95AAF4A1E}" dt="2022-10-07T23:47:55.027" v="1063" actId="1076"/>
          <ac:picMkLst>
            <pc:docMk/>
            <pc:sldMk cId="1705852556" sldId="454"/>
            <ac:picMk id="3" creationId="{7075CA36-5A9C-BB91-3EA1-951AC124DD05}"/>
          </ac:picMkLst>
        </pc:picChg>
      </pc:sldChg>
      <pc:sldChg chg="delSp modSp add mod">
        <pc:chgData name="Li, Xiao" userId="bbc4f2c7-f57e-44b6-8133-52bad6aa9609" providerId="ADAL" clId="{70E48BF9-BF58-9F4B-9DDA-93D95AAF4A1E}" dt="2022-10-07T23:51:56.301" v="1093" actId="207"/>
        <pc:sldMkLst>
          <pc:docMk/>
          <pc:sldMk cId="4221906020" sldId="455"/>
        </pc:sldMkLst>
        <pc:spChg chg="mod">
          <ac:chgData name="Li, Xiao" userId="bbc4f2c7-f57e-44b6-8133-52bad6aa9609" providerId="ADAL" clId="{70E48BF9-BF58-9F4B-9DDA-93D95AAF4A1E}" dt="2022-10-07T23:51:56.301" v="1093" actId="207"/>
          <ac:spMkLst>
            <pc:docMk/>
            <pc:sldMk cId="4221906020" sldId="455"/>
            <ac:spMk id="6" creationId="{82F3BA43-655A-7F26-9AB8-23E8633A6A5E}"/>
          </ac:spMkLst>
        </pc:spChg>
        <pc:picChg chg="del">
          <ac:chgData name="Li, Xiao" userId="bbc4f2c7-f57e-44b6-8133-52bad6aa9609" providerId="ADAL" clId="{70E48BF9-BF58-9F4B-9DDA-93D95AAF4A1E}" dt="2022-10-07T23:49:48" v="1077" actId="478"/>
          <ac:picMkLst>
            <pc:docMk/>
            <pc:sldMk cId="4221906020" sldId="455"/>
            <ac:picMk id="3" creationId="{7075CA36-5A9C-BB91-3EA1-951AC124DD05}"/>
          </ac:picMkLst>
        </pc:picChg>
      </pc:sldChg>
      <pc:sldChg chg="addSp delSp modSp add mod">
        <pc:chgData name="Li, Xiao" userId="bbc4f2c7-f57e-44b6-8133-52bad6aa9609" providerId="ADAL" clId="{70E48BF9-BF58-9F4B-9DDA-93D95AAF4A1E}" dt="2022-10-07T23:54:59.025" v="1115" actId="207"/>
        <pc:sldMkLst>
          <pc:docMk/>
          <pc:sldMk cId="1073058311" sldId="456"/>
        </pc:sldMkLst>
        <pc:spChg chg="add del">
          <ac:chgData name="Li, Xiao" userId="bbc4f2c7-f57e-44b6-8133-52bad6aa9609" providerId="ADAL" clId="{70E48BF9-BF58-9F4B-9DDA-93D95AAF4A1E}" dt="2022-10-07T23:53:42.851" v="1107"/>
          <ac:spMkLst>
            <pc:docMk/>
            <pc:sldMk cId="1073058311" sldId="456"/>
            <ac:spMk id="4" creationId="{4AECFBF8-3A71-7F4A-6593-0FA1FD7E95D5}"/>
          </ac:spMkLst>
        </pc:spChg>
        <pc:spChg chg="mod">
          <ac:chgData name="Li, Xiao" userId="bbc4f2c7-f57e-44b6-8133-52bad6aa9609" providerId="ADAL" clId="{70E48BF9-BF58-9F4B-9DDA-93D95AAF4A1E}" dt="2022-10-07T23:52:24.266" v="1098" actId="20577"/>
          <ac:spMkLst>
            <pc:docMk/>
            <pc:sldMk cId="1073058311" sldId="456"/>
            <ac:spMk id="5" creationId="{19F94BA0-D097-6ECA-DC7D-3E4BB5D669C1}"/>
          </ac:spMkLst>
        </pc:spChg>
        <pc:spChg chg="mod">
          <ac:chgData name="Li, Xiao" userId="bbc4f2c7-f57e-44b6-8133-52bad6aa9609" providerId="ADAL" clId="{70E48BF9-BF58-9F4B-9DDA-93D95AAF4A1E}" dt="2022-10-07T23:54:59.025" v="1115" actId="207"/>
          <ac:spMkLst>
            <pc:docMk/>
            <pc:sldMk cId="1073058311" sldId="456"/>
            <ac:spMk id="6" creationId="{82F3BA43-655A-7F26-9AB8-23E8633A6A5E}"/>
          </ac:spMkLst>
        </pc:spChg>
        <pc:spChg chg="mod">
          <ac:chgData name="Li, Xiao" userId="bbc4f2c7-f57e-44b6-8133-52bad6aa9609" providerId="ADAL" clId="{70E48BF9-BF58-9F4B-9DDA-93D95AAF4A1E}" dt="2022-10-07T23:52:27.800" v="1099" actId="20577"/>
          <ac:spMkLst>
            <pc:docMk/>
            <pc:sldMk cId="1073058311" sldId="456"/>
            <ac:spMk id="7" creationId="{CD10FE21-102A-E9BE-CEE8-76461415B929}"/>
          </ac:spMkLst>
        </pc:spChg>
        <pc:picChg chg="add del mod">
          <ac:chgData name="Li, Xiao" userId="bbc4f2c7-f57e-44b6-8133-52bad6aa9609" providerId="ADAL" clId="{70E48BF9-BF58-9F4B-9DDA-93D95AAF4A1E}" dt="2022-10-07T23:53:42.851" v="1107"/>
          <ac:picMkLst>
            <pc:docMk/>
            <pc:sldMk cId="1073058311" sldId="456"/>
            <ac:picMk id="2" creationId="{1F701C96-D29C-A346-22E4-DBFAFCCCED27}"/>
          </ac:picMkLst>
        </pc:picChg>
        <pc:picChg chg="del">
          <ac:chgData name="Li, Xiao" userId="bbc4f2c7-f57e-44b6-8133-52bad6aa9609" providerId="ADAL" clId="{70E48BF9-BF58-9F4B-9DDA-93D95AAF4A1E}" dt="2022-10-07T23:53:15.297" v="1101" actId="478"/>
          <ac:picMkLst>
            <pc:docMk/>
            <pc:sldMk cId="1073058311" sldId="456"/>
            <ac:picMk id="3" creationId="{7075CA36-5A9C-BB91-3EA1-951AC124DD05}"/>
          </ac:picMkLst>
        </pc:picChg>
        <pc:picChg chg="mod">
          <ac:chgData name="Li, Xiao" userId="bbc4f2c7-f57e-44b6-8133-52bad6aa9609" providerId="ADAL" clId="{70E48BF9-BF58-9F4B-9DDA-93D95AAF4A1E}" dt="2022-10-07T23:53:42.851" v="1107"/>
          <ac:picMkLst>
            <pc:docMk/>
            <pc:sldMk cId="1073058311" sldId="456"/>
            <ac:picMk id="8" creationId="{BC03B0E5-7AE1-D0FC-D53C-5D2BC5D65808}"/>
          </ac:picMkLst>
        </pc:picChg>
      </pc:sldChg>
      <pc:sldChg chg="delSp modSp add mod">
        <pc:chgData name="Li, Xiao" userId="bbc4f2c7-f57e-44b6-8133-52bad6aa9609" providerId="ADAL" clId="{70E48BF9-BF58-9F4B-9DDA-93D95AAF4A1E}" dt="2022-10-07T23:58:05.836" v="1132" actId="207"/>
        <pc:sldMkLst>
          <pc:docMk/>
          <pc:sldMk cId="1450441832" sldId="457"/>
        </pc:sldMkLst>
        <pc:spChg chg="mod">
          <ac:chgData name="Li, Xiao" userId="bbc4f2c7-f57e-44b6-8133-52bad6aa9609" providerId="ADAL" clId="{70E48BF9-BF58-9F4B-9DDA-93D95AAF4A1E}" dt="2022-10-07T23:58:05.836" v="1132" actId="207"/>
          <ac:spMkLst>
            <pc:docMk/>
            <pc:sldMk cId="1450441832" sldId="457"/>
            <ac:spMk id="6" creationId="{82F3BA43-655A-7F26-9AB8-23E8633A6A5E}"/>
          </ac:spMkLst>
        </pc:spChg>
        <pc:picChg chg="del">
          <ac:chgData name="Li, Xiao" userId="bbc4f2c7-f57e-44b6-8133-52bad6aa9609" providerId="ADAL" clId="{70E48BF9-BF58-9F4B-9DDA-93D95AAF4A1E}" dt="2022-10-07T23:55:25.912" v="1117" actId="478"/>
          <ac:picMkLst>
            <pc:docMk/>
            <pc:sldMk cId="1450441832" sldId="457"/>
            <ac:picMk id="8" creationId="{BC03B0E5-7AE1-D0FC-D53C-5D2BC5D65808}"/>
          </ac:picMkLst>
        </pc:picChg>
      </pc:sldChg>
      <pc:sldChg chg="addSp delSp modSp add del mod modShow">
        <pc:chgData name="Li, Xiao" userId="bbc4f2c7-f57e-44b6-8133-52bad6aa9609" providerId="ADAL" clId="{70E48BF9-BF58-9F4B-9DDA-93D95AAF4A1E}" dt="2022-10-10T22:54:28.081" v="3663" actId="2696"/>
        <pc:sldMkLst>
          <pc:docMk/>
          <pc:sldMk cId="1647897637" sldId="458"/>
        </pc:sldMkLst>
        <pc:spChg chg="add del mod">
          <ac:chgData name="Li, Xiao" userId="bbc4f2c7-f57e-44b6-8133-52bad6aa9609" providerId="ADAL" clId="{70E48BF9-BF58-9F4B-9DDA-93D95AAF4A1E}" dt="2022-10-07T23:58:48.275" v="1138"/>
          <ac:spMkLst>
            <pc:docMk/>
            <pc:sldMk cId="1647897637" sldId="458"/>
            <ac:spMk id="2" creationId="{6C21ED34-FAC2-BC0C-8682-88C8C5841971}"/>
          </ac:spMkLst>
        </pc:spChg>
        <pc:spChg chg="add del mod">
          <ac:chgData name="Li, Xiao" userId="bbc4f2c7-f57e-44b6-8133-52bad6aa9609" providerId="ADAL" clId="{70E48BF9-BF58-9F4B-9DDA-93D95AAF4A1E}" dt="2022-10-07T23:58:48.275" v="1138"/>
          <ac:spMkLst>
            <pc:docMk/>
            <pc:sldMk cId="1647897637" sldId="458"/>
            <ac:spMk id="3" creationId="{9D036874-7ECF-2606-555F-A2FEC9F9E531}"/>
          </ac:spMkLst>
        </pc:spChg>
        <pc:spChg chg="mod">
          <ac:chgData name="Li, Xiao" userId="bbc4f2c7-f57e-44b6-8133-52bad6aa9609" providerId="ADAL" clId="{70E48BF9-BF58-9F4B-9DDA-93D95AAF4A1E}" dt="2022-10-07T23:58:48.275" v="1138"/>
          <ac:spMkLst>
            <pc:docMk/>
            <pc:sldMk cId="1647897637" sldId="458"/>
            <ac:spMk id="5" creationId="{19F94BA0-D097-6ECA-DC7D-3E4BB5D669C1}"/>
          </ac:spMkLst>
        </pc:spChg>
        <pc:spChg chg="mod">
          <ac:chgData name="Li, Xiao" userId="bbc4f2c7-f57e-44b6-8133-52bad6aa9609" providerId="ADAL" clId="{70E48BF9-BF58-9F4B-9DDA-93D95AAF4A1E}" dt="2022-10-07T23:59:55.014" v="1140" actId="20577"/>
          <ac:spMkLst>
            <pc:docMk/>
            <pc:sldMk cId="1647897637" sldId="458"/>
            <ac:spMk id="6" creationId="{82F3BA43-655A-7F26-9AB8-23E8633A6A5E}"/>
          </ac:spMkLst>
        </pc:spChg>
        <pc:spChg chg="mod">
          <ac:chgData name="Li, Xiao" userId="bbc4f2c7-f57e-44b6-8133-52bad6aa9609" providerId="ADAL" clId="{70E48BF9-BF58-9F4B-9DDA-93D95AAF4A1E}" dt="2022-10-07T23:58:37.274" v="1135" actId="20577"/>
          <ac:spMkLst>
            <pc:docMk/>
            <pc:sldMk cId="1647897637" sldId="458"/>
            <ac:spMk id="7" creationId="{CD10FE21-102A-E9BE-CEE8-76461415B929}"/>
          </ac:spMkLst>
        </pc:spChg>
      </pc:sldChg>
      <pc:sldChg chg="addSp delSp modSp new del mod modClrScheme chgLayout">
        <pc:chgData name="Li, Xiao" userId="bbc4f2c7-f57e-44b6-8133-52bad6aa9609" providerId="ADAL" clId="{70E48BF9-BF58-9F4B-9DDA-93D95AAF4A1E}" dt="2022-10-10T21:00:58.438" v="3414" actId="2696"/>
        <pc:sldMkLst>
          <pc:docMk/>
          <pc:sldMk cId="1712061548" sldId="459"/>
        </pc:sldMkLst>
        <pc:spChg chg="del mod ord">
          <ac:chgData name="Li, Xiao" userId="bbc4f2c7-f57e-44b6-8133-52bad6aa9609" providerId="ADAL" clId="{70E48BF9-BF58-9F4B-9DDA-93D95AAF4A1E}" dt="2022-10-08T10:06:10.158" v="1226" actId="700"/>
          <ac:spMkLst>
            <pc:docMk/>
            <pc:sldMk cId="1712061548" sldId="459"/>
            <ac:spMk id="2" creationId="{65070E0C-9D0C-0AF3-930B-1E234E9B3DE4}"/>
          </ac:spMkLst>
        </pc:spChg>
        <pc:spChg chg="del mod ord">
          <ac:chgData name="Li, Xiao" userId="bbc4f2c7-f57e-44b6-8133-52bad6aa9609" providerId="ADAL" clId="{70E48BF9-BF58-9F4B-9DDA-93D95AAF4A1E}" dt="2022-10-08T10:06:10.158" v="1226" actId="700"/>
          <ac:spMkLst>
            <pc:docMk/>
            <pc:sldMk cId="1712061548" sldId="459"/>
            <ac:spMk id="3" creationId="{C7903359-D908-BD98-0C94-3BA8E25AB4FF}"/>
          </ac:spMkLst>
        </pc:spChg>
        <pc:spChg chg="del mod ord">
          <ac:chgData name="Li, Xiao" userId="bbc4f2c7-f57e-44b6-8133-52bad6aa9609" providerId="ADAL" clId="{70E48BF9-BF58-9F4B-9DDA-93D95AAF4A1E}" dt="2022-10-08T10:06:10.158" v="1226" actId="700"/>
          <ac:spMkLst>
            <pc:docMk/>
            <pc:sldMk cId="1712061548" sldId="459"/>
            <ac:spMk id="4" creationId="{7A62A65E-96C9-4DC3-DFBF-2F876ECDC50B}"/>
          </ac:spMkLst>
        </pc:spChg>
        <pc:spChg chg="add mod ord">
          <ac:chgData name="Li, Xiao" userId="bbc4f2c7-f57e-44b6-8133-52bad6aa9609" providerId="ADAL" clId="{70E48BF9-BF58-9F4B-9DDA-93D95AAF4A1E}" dt="2022-10-08T10:06:24.981" v="1230" actId="14100"/>
          <ac:spMkLst>
            <pc:docMk/>
            <pc:sldMk cId="1712061548" sldId="459"/>
            <ac:spMk id="5" creationId="{E392F6DA-C554-01BC-BF37-812FD936D94A}"/>
          </ac:spMkLst>
        </pc:spChg>
        <pc:spChg chg="add del mod ord">
          <ac:chgData name="Li, Xiao" userId="bbc4f2c7-f57e-44b6-8133-52bad6aa9609" providerId="ADAL" clId="{70E48BF9-BF58-9F4B-9DDA-93D95AAF4A1E}" dt="2022-10-08T10:06:51.554" v="1238" actId="478"/>
          <ac:spMkLst>
            <pc:docMk/>
            <pc:sldMk cId="1712061548" sldId="459"/>
            <ac:spMk id="6" creationId="{C25AAFA0-BC55-8621-010C-F8118E1A155B}"/>
          </ac:spMkLst>
        </pc:spChg>
        <pc:spChg chg="add del mod ord">
          <ac:chgData name="Li, Xiao" userId="bbc4f2c7-f57e-44b6-8133-52bad6aa9609" providerId="ADAL" clId="{70E48BF9-BF58-9F4B-9DDA-93D95AAF4A1E}" dt="2022-10-08T10:06:51.554" v="1238" actId="478"/>
          <ac:spMkLst>
            <pc:docMk/>
            <pc:sldMk cId="1712061548" sldId="459"/>
            <ac:spMk id="7" creationId="{2F83188F-C08F-BCD8-905A-BA5151AD50F9}"/>
          </ac:spMkLst>
        </pc:spChg>
        <pc:spChg chg="add mod">
          <ac:chgData name="Li, Xiao" userId="bbc4f2c7-f57e-44b6-8133-52bad6aa9609" providerId="ADAL" clId="{70E48BF9-BF58-9F4B-9DDA-93D95AAF4A1E}" dt="2022-10-08T10:07:07.898" v="1241"/>
          <ac:spMkLst>
            <pc:docMk/>
            <pc:sldMk cId="1712061548" sldId="459"/>
            <ac:spMk id="8" creationId="{6FB69ECF-8091-DC15-983E-45E0971BBD53}"/>
          </ac:spMkLst>
        </pc:spChg>
      </pc:sldChg>
      <pc:sldChg chg="addSp delSp modSp new del mod modClrScheme chgLayout">
        <pc:chgData name="Li, Xiao" userId="bbc4f2c7-f57e-44b6-8133-52bad6aa9609" providerId="ADAL" clId="{70E48BF9-BF58-9F4B-9DDA-93D95AAF4A1E}" dt="2022-10-10T21:13:17.172" v="3427" actId="2696"/>
        <pc:sldMkLst>
          <pc:docMk/>
          <pc:sldMk cId="2410359293" sldId="459"/>
        </pc:sldMkLst>
        <pc:spChg chg="del mod ord">
          <ac:chgData name="Li, Xiao" userId="bbc4f2c7-f57e-44b6-8133-52bad6aa9609" providerId="ADAL" clId="{70E48BF9-BF58-9F4B-9DDA-93D95AAF4A1E}" dt="2022-10-10T21:12:47.882" v="3425" actId="700"/>
          <ac:spMkLst>
            <pc:docMk/>
            <pc:sldMk cId="2410359293" sldId="459"/>
            <ac:spMk id="2" creationId="{634CFDAC-8FB5-ABDD-6F29-851264B323D5}"/>
          </ac:spMkLst>
        </pc:spChg>
        <pc:spChg chg="del">
          <ac:chgData name="Li, Xiao" userId="bbc4f2c7-f57e-44b6-8133-52bad6aa9609" providerId="ADAL" clId="{70E48BF9-BF58-9F4B-9DDA-93D95AAF4A1E}" dt="2022-10-10T21:12:47.882" v="3425" actId="700"/>
          <ac:spMkLst>
            <pc:docMk/>
            <pc:sldMk cId="2410359293" sldId="459"/>
            <ac:spMk id="3" creationId="{7F3E4F52-0795-83FF-DD82-D920018D8635}"/>
          </ac:spMkLst>
        </pc:spChg>
        <pc:spChg chg="del mod ord">
          <ac:chgData name="Li, Xiao" userId="bbc4f2c7-f57e-44b6-8133-52bad6aa9609" providerId="ADAL" clId="{70E48BF9-BF58-9F4B-9DDA-93D95AAF4A1E}" dt="2022-10-10T21:12:47.882" v="3425" actId="700"/>
          <ac:spMkLst>
            <pc:docMk/>
            <pc:sldMk cId="2410359293" sldId="459"/>
            <ac:spMk id="4" creationId="{90C71741-9554-EFA4-9A56-A3070C8AD252}"/>
          </ac:spMkLst>
        </pc:spChg>
        <pc:spChg chg="add mod ord">
          <ac:chgData name="Li, Xiao" userId="bbc4f2c7-f57e-44b6-8133-52bad6aa9609" providerId="ADAL" clId="{70E48BF9-BF58-9F4B-9DDA-93D95AAF4A1E}" dt="2022-10-10T21:12:47.882" v="3425" actId="700"/>
          <ac:spMkLst>
            <pc:docMk/>
            <pc:sldMk cId="2410359293" sldId="459"/>
            <ac:spMk id="5" creationId="{58C08159-6499-E0B4-D15A-773BEE4E93BA}"/>
          </ac:spMkLst>
        </pc:spChg>
        <pc:spChg chg="add mod ord">
          <ac:chgData name="Li, Xiao" userId="bbc4f2c7-f57e-44b6-8133-52bad6aa9609" providerId="ADAL" clId="{70E48BF9-BF58-9F4B-9DDA-93D95AAF4A1E}" dt="2022-10-10T21:12:47.882" v="3425" actId="700"/>
          <ac:spMkLst>
            <pc:docMk/>
            <pc:sldMk cId="2410359293" sldId="459"/>
            <ac:spMk id="6" creationId="{4D7E5C74-6512-D794-0CDF-6B3FB86A540C}"/>
          </ac:spMkLst>
        </pc:spChg>
      </pc:sldChg>
      <pc:sldChg chg="modSp add mod modNotesTx">
        <pc:chgData name="Li, Xiao" userId="bbc4f2c7-f57e-44b6-8133-52bad6aa9609" providerId="ADAL" clId="{70E48BF9-BF58-9F4B-9DDA-93D95AAF4A1E}" dt="2022-10-10T21:13:31.792" v="3432" actId="12"/>
        <pc:sldMkLst>
          <pc:docMk/>
          <pc:sldMk cId="1063887972" sldId="460"/>
        </pc:sldMkLst>
        <pc:spChg chg="mod">
          <ac:chgData name="Li, Xiao" userId="bbc4f2c7-f57e-44b6-8133-52bad6aa9609" providerId="ADAL" clId="{70E48BF9-BF58-9F4B-9DDA-93D95AAF4A1E}" dt="2022-10-10T21:13:31.792" v="3432" actId="12"/>
          <ac:spMkLst>
            <pc:docMk/>
            <pc:sldMk cId="1063887972" sldId="460"/>
            <ac:spMk id="6" creationId="{BC5A7165-36FE-92D3-2C27-0A731B072FB6}"/>
          </ac:spMkLst>
        </pc:spChg>
      </pc:sldChg>
      <pc:sldChg chg="addSp delSp modSp add del mod">
        <pc:chgData name="Li, Xiao" userId="bbc4f2c7-f57e-44b6-8133-52bad6aa9609" providerId="ADAL" clId="{70E48BF9-BF58-9F4B-9DDA-93D95AAF4A1E}" dt="2022-10-10T20:59:58.823" v="3413" actId="2696"/>
        <pc:sldMkLst>
          <pc:docMk/>
          <pc:sldMk cId="1382121162" sldId="460"/>
        </pc:sldMkLst>
        <pc:spChg chg="add mod">
          <ac:chgData name="Li, Xiao" userId="bbc4f2c7-f57e-44b6-8133-52bad6aa9609" providerId="ADAL" clId="{70E48BF9-BF58-9F4B-9DDA-93D95AAF4A1E}" dt="2022-10-08T10:07:12.705" v="1243" actId="20577"/>
          <ac:spMkLst>
            <pc:docMk/>
            <pc:sldMk cId="1382121162" sldId="460"/>
            <ac:spMk id="2" creationId="{729ECEB1-0D1D-7317-423A-77ABA7F6F1B1}"/>
          </ac:spMkLst>
        </pc:spChg>
        <pc:spChg chg="mod">
          <ac:chgData name="Li, Xiao" userId="bbc4f2c7-f57e-44b6-8133-52bad6aa9609" providerId="ADAL" clId="{70E48BF9-BF58-9F4B-9DDA-93D95AAF4A1E}" dt="2022-10-08T10:06:44.304" v="1236" actId="20577"/>
          <ac:spMkLst>
            <pc:docMk/>
            <pc:sldMk cId="1382121162" sldId="460"/>
            <ac:spMk id="5" creationId="{E392F6DA-C554-01BC-BF37-812FD936D94A}"/>
          </ac:spMkLst>
        </pc:spChg>
        <pc:spChg chg="del">
          <ac:chgData name="Li, Xiao" userId="bbc4f2c7-f57e-44b6-8133-52bad6aa9609" providerId="ADAL" clId="{70E48BF9-BF58-9F4B-9DDA-93D95AAF4A1E}" dt="2022-10-08T10:06:47.345" v="1237" actId="478"/>
          <ac:spMkLst>
            <pc:docMk/>
            <pc:sldMk cId="1382121162" sldId="460"/>
            <ac:spMk id="6" creationId="{C25AAFA0-BC55-8621-010C-F8118E1A155B}"/>
          </ac:spMkLst>
        </pc:spChg>
        <pc:spChg chg="del">
          <ac:chgData name="Li, Xiao" userId="bbc4f2c7-f57e-44b6-8133-52bad6aa9609" providerId="ADAL" clId="{70E48BF9-BF58-9F4B-9DDA-93D95AAF4A1E}" dt="2022-10-08T10:06:47.345" v="1237" actId="478"/>
          <ac:spMkLst>
            <pc:docMk/>
            <pc:sldMk cId="1382121162" sldId="460"/>
            <ac:spMk id="7" creationId="{2F83188F-C08F-BCD8-905A-BA5151AD50F9}"/>
          </ac:spMkLst>
        </pc:spChg>
      </pc:sldChg>
      <pc:sldChg chg="addSp delSp modSp add del mod">
        <pc:chgData name="Li, Xiao" userId="bbc4f2c7-f57e-44b6-8133-52bad6aa9609" providerId="ADAL" clId="{70E48BF9-BF58-9F4B-9DDA-93D95AAF4A1E}" dt="2022-10-10T20:59:42.044" v="3412" actId="2696"/>
        <pc:sldMkLst>
          <pc:docMk/>
          <pc:sldMk cId="2624868725" sldId="461"/>
        </pc:sldMkLst>
        <pc:spChg chg="add del mod">
          <ac:chgData name="Li, Xiao" userId="bbc4f2c7-f57e-44b6-8133-52bad6aa9609" providerId="ADAL" clId="{70E48BF9-BF58-9F4B-9DDA-93D95AAF4A1E}" dt="2022-10-08T15:02:01.610" v="1253"/>
          <ac:spMkLst>
            <pc:docMk/>
            <pc:sldMk cId="2624868725" sldId="461"/>
            <ac:spMk id="2" creationId="{DC88320E-936A-67BC-C28E-26962DC22470}"/>
          </ac:spMkLst>
        </pc:spChg>
        <pc:spChg chg="add del mod">
          <ac:chgData name="Li, Xiao" userId="bbc4f2c7-f57e-44b6-8133-52bad6aa9609" providerId="ADAL" clId="{70E48BF9-BF58-9F4B-9DDA-93D95AAF4A1E}" dt="2022-10-08T15:02:01.610" v="1253"/>
          <ac:spMkLst>
            <pc:docMk/>
            <pc:sldMk cId="2624868725" sldId="461"/>
            <ac:spMk id="3" creationId="{483E6399-526E-B7EE-CCD8-BD33F8FEE90E}"/>
          </ac:spMkLst>
        </pc:spChg>
        <pc:spChg chg="add del mod">
          <ac:chgData name="Li, Xiao" userId="bbc4f2c7-f57e-44b6-8133-52bad6aa9609" providerId="ADAL" clId="{70E48BF9-BF58-9F4B-9DDA-93D95AAF4A1E}" dt="2022-10-08T15:02:02.594" v="1254"/>
          <ac:spMkLst>
            <pc:docMk/>
            <pc:sldMk cId="2624868725" sldId="461"/>
            <ac:spMk id="4" creationId="{1D56EF36-DD58-BDAF-1FEF-E7736B4EA265}"/>
          </ac:spMkLst>
        </pc:spChg>
        <pc:spChg chg="mod">
          <ac:chgData name="Li, Xiao" userId="bbc4f2c7-f57e-44b6-8133-52bad6aa9609" providerId="ADAL" clId="{70E48BF9-BF58-9F4B-9DDA-93D95AAF4A1E}" dt="2022-10-08T15:02:02.594" v="1254"/>
          <ac:spMkLst>
            <pc:docMk/>
            <pc:sldMk cId="2624868725" sldId="461"/>
            <ac:spMk id="5" creationId="{19F94BA0-D097-6ECA-DC7D-3E4BB5D669C1}"/>
          </ac:spMkLst>
        </pc:spChg>
        <pc:spChg chg="mod">
          <ac:chgData name="Li, Xiao" userId="bbc4f2c7-f57e-44b6-8133-52bad6aa9609" providerId="ADAL" clId="{70E48BF9-BF58-9F4B-9DDA-93D95AAF4A1E}" dt="2022-10-08T16:06:58.760" v="1625" actId="20577"/>
          <ac:spMkLst>
            <pc:docMk/>
            <pc:sldMk cId="2624868725" sldId="461"/>
            <ac:spMk id="6" creationId="{82F3BA43-655A-7F26-9AB8-23E8633A6A5E}"/>
          </ac:spMkLst>
        </pc:spChg>
        <pc:spChg chg="mod">
          <ac:chgData name="Li, Xiao" userId="bbc4f2c7-f57e-44b6-8133-52bad6aa9609" providerId="ADAL" clId="{70E48BF9-BF58-9F4B-9DDA-93D95AAF4A1E}" dt="2022-10-08T13:10:11.566" v="1252" actId="20577"/>
          <ac:spMkLst>
            <pc:docMk/>
            <pc:sldMk cId="2624868725" sldId="461"/>
            <ac:spMk id="7" creationId="{CD10FE21-102A-E9BE-CEE8-76461415B929}"/>
          </ac:spMkLst>
        </pc:spChg>
        <pc:spChg chg="add del mod">
          <ac:chgData name="Li, Xiao" userId="bbc4f2c7-f57e-44b6-8133-52bad6aa9609" providerId="ADAL" clId="{70E48BF9-BF58-9F4B-9DDA-93D95AAF4A1E}" dt="2022-10-08T15:02:02.594" v="1254"/>
          <ac:spMkLst>
            <pc:docMk/>
            <pc:sldMk cId="2624868725" sldId="461"/>
            <ac:spMk id="8" creationId="{D5163B67-B9D1-AB30-4177-C0563112FB98}"/>
          </ac:spMkLst>
        </pc:spChg>
      </pc:sldChg>
      <pc:sldChg chg="addSp delSp modSp new mod modClrScheme chgLayout">
        <pc:chgData name="Li, Xiao" userId="bbc4f2c7-f57e-44b6-8133-52bad6aa9609" providerId="ADAL" clId="{70E48BF9-BF58-9F4B-9DDA-93D95AAF4A1E}" dt="2022-10-10T21:16:00.158" v="3474"/>
        <pc:sldMkLst>
          <pc:docMk/>
          <pc:sldMk cId="2940966856" sldId="461"/>
        </pc:sldMkLst>
        <pc:spChg chg="del mod ord">
          <ac:chgData name="Li, Xiao" userId="bbc4f2c7-f57e-44b6-8133-52bad6aa9609" providerId="ADAL" clId="{70E48BF9-BF58-9F4B-9DDA-93D95AAF4A1E}" dt="2022-10-10T21:14:23.229" v="3434" actId="700"/>
          <ac:spMkLst>
            <pc:docMk/>
            <pc:sldMk cId="2940966856" sldId="461"/>
            <ac:spMk id="2" creationId="{DC02530B-A991-A62A-5AB9-1BB17AB00172}"/>
          </ac:spMkLst>
        </pc:spChg>
        <pc:spChg chg="del">
          <ac:chgData name="Li, Xiao" userId="bbc4f2c7-f57e-44b6-8133-52bad6aa9609" providerId="ADAL" clId="{70E48BF9-BF58-9F4B-9DDA-93D95AAF4A1E}" dt="2022-10-10T21:14:23.229" v="3434" actId="700"/>
          <ac:spMkLst>
            <pc:docMk/>
            <pc:sldMk cId="2940966856" sldId="461"/>
            <ac:spMk id="3" creationId="{7670A312-36FB-E1DE-436C-F65E552B305A}"/>
          </ac:spMkLst>
        </pc:spChg>
        <pc:spChg chg="del mod ord">
          <ac:chgData name="Li, Xiao" userId="bbc4f2c7-f57e-44b6-8133-52bad6aa9609" providerId="ADAL" clId="{70E48BF9-BF58-9F4B-9DDA-93D95AAF4A1E}" dt="2022-10-10T21:14:23.229" v="3434" actId="700"/>
          <ac:spMkLst>
            <pc:docMk/>
            <pc:sldMk cId="2940966856" sldId="461"/>
            <ac:spMk id="4" creationId="{33C854FF-263A-5E94-B759-E788AA138700}"/>
          </ac:spMkLst>
        </pc:spChg>
        <pc:spChg chg="add mod ord">
          <ac:chgData name="Li, Xiao" userId="bbc4f2c7-f57e-44b6-8133-52bad6aa9609" providerId="ADAL" clId="{70E48BF9-BF58-9F4B-9DDA-93D95AAF4A1E}" dt="2022-10-10T21:16:00.158" v="3474"/>
          <ac:spMkLst>
            <pc:docMk/>
            <pc:sldMk cId="2940966856" sldId="461"/>
            <ac:spMk id="5" creationId="{71E53FB6-6098-B16F-DF18-FEAF0F1D1BEB}"/>
          </ac:spMkLst>
        </pc:spChg>
        <pc:spChg chg="add mod ord">
          <ac:chgData name="Li, Xiao" userId="bbc4f2c7-f57e-44b6-8133-52bad6aa9609" providerId="ADAL" clId="{70E48BF9-BF58-9F4B-9DDA-93D95AAF4A1E}" dt="2022-10-10T21:15:52.460" v="3473" actId="20577"/>
          <ac:spMkLst>
            <pc:docMk/>
            <pc:sldMk cId="2940966856" sldId="461"/>
            <ac:spMk id="6" creationId="{B13697FF-91D8-CB0B-3A93-0D43DC5D124E}"/>
          </ac:spMkLst>
        </pc:spChg>
      </pc:sldChg>
      <pc:sldChg chg="new del">
        <pc:chgData name="Li, Xiao" userId="bbc4f2c7-f57e-44b6-8133-52bad6aa9609" providerId="ADAL" clId="{70E48BF9-BF58-9F4B-9DDA-93D95AAF4A1E}" dt="2022-10-10T21:31:25.740" v="3556" actId="2696"/>
        <pc:sldMkLst>
          <pc:docMk/>
          <pc:sldMk cId="1836037168" sldId="462"/>
        </pc:sldMkLst>
      </pc:sldChg>
      <pc:sldChg chg="addSp delSp modSp add del mod">
        <pc:chgData name="Li, Xiao" userId="bbc4f2c7-f57e-44b6-8133-52bad6aa9609" providerId="ADAL" clId="{70E48BF9-BF58-9F4B-9DDA-93D95AAF4A1E}" dt="2022-10-10T21:19:17.872" v="3487" actId="2696"/>
        <pc:sldMkLst>
          <pc:docMk/>
          <pc:sldMk cId="2043951665" sldId="462"/>
        </pc:sldMkLst>
        <pc:spChg chg="add del mod">
          <ac:chgData name="Li, Xiao" userId="bbc4f2c7-f57e-44b6-8133-52bad6aa9609" providerId="ADAL" clId="{70E48BF9-BF58-9F4B-9DDA-93D95AAF4A1E}" dt="2022-10-10T21:18:43.638" v="3480" actId="478"/>
          <ac:spMkLst>
            <pc:docMk/>
            <pc:sldMk cId="2043951665" sldId="462"/>
            <ac:spMk id="3" creationId="{F1DB283D-D7E5-6923-3535-231B32792482}"/>
          </ac:spMkLst>
        </pc:spChg>
        <pc:spChg chg="del">
          <ac:chgData name="Li, Xiao" userId="bbc4f2c7-f57e-44b6-8133-52bad6aa9609" providerId="ADAL" clId="{70E48BF9-BF58-9F4B-9DDA-93D95AAF4A1E}" dt="2022-10-10T21:18:39.999" v="3479" actId="478"/>
          <ac:spMkLst>
            <pc:docMk/>
            <pc:sldMk cId="2043951665" sldId="462"/>
            <ac:spMk id="6" creationId="{BC5A7165-36FE-92D3-2C27-0A731B072FB6}"/>
          </ac:spMkLst>
        </pc:spChg>
        <pc:picChg chg="add mod">
          <ac:chgData name="Li, Xiao" userId="bbc4f2c7-f57e-44b6-8133-52bad6aa9609" providerId="ADAL" clId="{70E48BF9-BF58-9F4B-9DDA-93D95AAF4A1E}" dt="2022-10-10T21:19:00.853" v="3486" actId="1076"/>
          <ac:picMkLst>
            <pc:docMk/>
            <pc:sldMk cId="2043951665" sldId="462"/>
            <ac:picMk id="4" creationId="{4B678B26-DB2D-9B80-9814-EA01B83BFA62}"/>
          </ac:picMkLst>
        </pc:picChg>
      </pc:sldChg>
      <pc:sldChg chg="addSp delSp modSp add del mod ord">
        <pc:chgData name="Li, Xiao" userId="bbc4f2c7-f57e-44b6-8133-52bad6aa9609" providerId="ADAL" clId="{70E48BF9-BF58-9F4B-9DDA-93D95AAF4A1E}" dt="2022-10-10T23:46:32.762" v="4589" actId="2696"/>
        <pc:sldMkLst>
          <pc:docMk/>
          <pc:sldMk cId="2197062862" sldId="462"/>
        </pc:sldMkLst>
        <pc:spChg chg="add del mod">
          <ac:chgData name="Li, Xiao" userId="bbc4f2c7-f57e-44b6-8133-52bad6aa9609" providerId="ADAL" clId="{70E48BF9-BF58-9F4B-9DDA-93D95AAF4A1E}" dt="2022-10-08T15:08:17.838" v="1483"/>
          <ac:spMkLst>
            <pc:docMk/>
            <pc:sldMk cId="2197062862" sldId="462"/>
            <ac:spMk id="2" creationId="{A3CFAC05-BDB7-2FD6-C9C5-EED58D04EB41}"/>
          </ac:spMkLst>
        </pc:spChg>
        <pc:spChg chg="add del mod">
          <ac:chgData name="Li, Xiao" userId="bbc4f2c7-f57e-44b6-8133-52bad6aa9609" providerId="ADAL" clId="{70E48BF9-BF58-9F4B-9DDA-93D95AAF4A1E}" dt="2022-10-08T15:08:17.838" v="1483"/>
          <ac:spMkLst>
            <pc:docMk/>
            <pc:sldMk cId="2197062862" sldId="462"/>
            <ac:spMk id="3" creationId="{7FBA8137-245A-FDD7-350F-94BAEB6765B4}"/>
          </ac:spMkLst>
        </pc:spChg>
        <pc:spChg chg="add del mod">
          <ac:chgData name="Li, Xiao" userId="bbc4f2c7-f57e-44b6-8133-52bad6aa9609" providerId="ADAL" clId="{70E48BF9-BF58-9F4B-9DDA-93D95AAF4A1E}" dt="2022-10-08T15:08:20.144" v="1484"/>
          <ac:spMkLst>
            <pc:docMk/>
            <pc:sldMk cId="2197062862" sldId="462"/>
            <ac:spMk id="4" creationId="{BBE203A3-AD8E-3162-9519-03FBD4EB081A}"/>
          </ac:spMkLst>
        </pc:spChg>
        <pc:spChg chg="mod">
          <ac:chgData name="Li, Xiao" userId="bbc4f2c7-f57e-44b6-8133-52bad6aa9609" providerId="ADAL" clId="{70E48BF9-BF58-9F4B-9DDA-93D95AAF4A1E}" dt="2022-10-08T15:08:37.078" v="1497"/>
          <ac:spMkLst>
            <pc:docMk/>
            <pc:sldMk cId="2197062862" sldId="462"/>
            <ac:spMk id="5" creationId="{19F94BA0-D097-6ECA-DC7D-3E4BB5D669C1}"/>
          </ac:spMkLst>
        </pc:spChg>
        <pc:spChg chg="mod">
          <ac:chgData name="Li, Xiao" userId="bbc4f2c7-f57e-44b6-8133-52bad6aa9609" providerId="ADAL" clId="{70E48BF9-BF58-9F4B-9DDA-93D95AAF4A1E}" dt="2022-10-08T15:09:25.725" v="1508" actId="207"/>
          <ac:spMkLst>
            <pc:docMk/>
            <pc:sldMk cId="2197062862" sldId="462"/>
            <ac:spMk id="6" creationId="{82F3BA43-655A-7F26-9AB8-23E8633A6A5E}"/>
          </ac:spMkLst>
        </pc:spChg>
        <pc:spChg chg="del mod">
          <ac:chgData name="Li, Xiao" userId="bbc4f2c7-f57e-44b6-8133-52bad6aa9609" providerId="ADAL" clId="{70E48BF9-BF58-9F4B-9DDA-93D95AAF4A1E}" dt="2022-10-08T16:07:20.701" v="1628" actId="478"/>
          <ac:spMkLst>
            <pc:docMk/>
            <pc:sldMk cId="2197062862" sldId="462"/>
            <ac:spMk id="7" creationId="{CD10FE21-102A-E9BE-CEE8-76461415B929}"/>
          </ac:spMkLst>
        </pc:spChg>
        <pc:spChg chg="add del mod">
          <ac:chgData name="Li, Xiao" userId="bbc4f2c7-f57e-44b6-8133-52bad6aa9609" providerId="ADAL" clId="{70E48BF9-BF58-9F4B-9DDA-93D95AAF4A1E}" dt="2022-10-08T15:08:20.144" v="1484"/>
          <ac:spMkLst>
            <pc:docMk/>
            <pc:sldMk cId="2197062862" sldId="462"/>
            <ac:spMk id="8" creationId="{AF3227EC-C90B-1D89-5912-AA0DDC74377E}"/>
          </ac:spMkLst>
        </pc:spChg>
        <pc:spChg chg="add del mod">
          <ac:chgData name="Li, Xiao" userId="bbc4f2c7-f57e-44b6-8133-52bad6aa9609" providerId="ADAL" clId="{70E48BF9-BF58-9F4B-9DDA-93D95AAF4A1E}" dt="2022-10-08T15:08:20.323" v="1485"/>
          <ac:spMkLst>
            <pc:docMk/>
            <pc:sldMk cId="2197062862" sldId="462"/>
            <ac:spMk id="9" creationId="{94B3A53E-7A11-014F-EBC3-E52744140055}"/>
          </ac:spMkLst>
        </pc:spChg>
        <pc:spChg chg="add del mod">
          <ac:chgData name="Li, Xiao" userId="bbc4f2c7-f57e-44b6-8133-52bad6aa9609" providerId="ADAL" clId="{70E48BF9-BF58-9F4B-9DDA-93D95AAF4A1E}" dt="2022-10-08T15:08:20.323" v="1485"/>
          <ac:spMkLst>
            <pc:docMk/>
            <pc:sldMk cId="2197062862" sldId="462"/>
            <ac:spMk id="10" creationId="{F9F2C2B4-FB8F-240F-6B8A-D0FAF2F39CC4}"/>
          </ac:spMkLst>
        </pc:spChg>
        <pc:spChg chg="add del mod">
          <ac:chgData name="Li, Xiao" userId="bbc4f2c7-f57e-44b6-8133-52bad6aa9609" providerId="ADAL" clId="{70E48BF9-BF58-9F4B-9DDA-93D95AAF4A1E}" dt="2022-10-08T15:08:20.535" v="1486"/>
          <ac:spMkLst>
            <pc:docMk/>
            <pc:sldMk cId="2197062862" sldId="462"/>
            <ac:spMk id="11" creationId="{7978E198-2B1A-F686-8D14-B7C7522525FE}"/>
          </ac:spMkLst>
        </pc:spChg>
        <pc:spChg chg="add del mod">
          <ac:chgData name="Li, Xiao" userId="bbc4f2c7-f57e-44b6-8133-52bad6aa9609" providerId="ADAL" clId="{70E48BF9-BF58-9F4B-9DDA-93D95AAF4A1E}" dt="2022-10-08T15:08:20.535" v="1486"/>
          <ac:spMkLst>
            <pc:docMk/>
            <pc:sldMk cId="2197062862" sldId="462"/>
            <ac:spMk id="12" creationId="{2A046A7B-8326-7914-7EE1-BD85EE356302}"/>
          </ac:spMkLst>
        </pc:spChg>
      </pc:sldChg>
      <pc:sldChg chg="addSp delSp modSp add del mod">
        <pc:chgData name="Li, Xiao" userId="bbc4f2c7-f57e-44b6-8133-52bad6aa9609" providerId="ADAL" clId="{70E48BF9-BF58-9F4B-9DDA-93D95AAF4A1E}" dt="2022-10-10T20:59:42.044" v="3412" actId="2696"/>
        <pc:sldMkLst>
          <pc:docMk/>
          <pc:sldMk cId="3436610898" sldId="463"/>
        </pc:sldMkLst>
        <pc:spChg chg="add del">
          <ac:chgData name="Li, Xiao" userId="bbc4f2c7-f57e-44b6-8133-52bad6aa9609" providerId="ADAL" clId="{70E48BF9-BF58-9F4B-9DDA-93D95AAF4A1E}" dt="2022-10-08T18:09:55.045" v="1631"/>
          <ac:spMkLst>
            <pc:docMk/>
            <pc:sldMk cId="3436610898" sldId="463"/>
            <ac:spMk id="2" creationId="{57E9747D-A410-DFF1-B075-3CA18D0B9B3C}"/>
          </ac:spMkLst>
        </pc:spChg>
        <pc:spChg chg="mod">
          <ac:chgData name="Li, Xiao" userId="bbc4f2c7-f57e-44b6-8133-52bad6aa9609" providerId="ADAL" clId="{70E48BF9-BF58-9F4B-9DDA-93D95AAF4A1E}" dt="2022-10-08T20:25:51.191" v="3187" actId="12"/>
          <ac:spMkLst>
            <pc:docMk/>
            <pc:sldMk cId="3436610898" sldId="463"/>
            <ac:spMk id="6" creationId="{82F3BA43-655A-7F26-9AB8-23E8633A6A5E}"/>
          </ac:spMkLst>
        </pc:spChg>
        <pc:picChg chg="add del">
          <ac:chgData name="Li, Xiao" userId="bbc4f2c7-f57e-44b6-8133-52bad6aa9609" providerId="ADAL" clId="{70E48BF9-BF58-9F4B-9DDA-93D95AAF4A1E}" dt="2022-10-08T18:09:55.045" v="1631"/>
          <ac:picMkLst>
            <pc:docMk/>
            <pc:sldMk cId="3436610898" sldId="463"/>
            <ac:picMk id="13313" creationId="{741BE7B1-F416-6512-A08A-801CDC7310F8}"/>
          </ac:picMkLst>
        </pc:picChg>
      </pc:sldChg>
      <pc:sldChg chg="add">
        <pc:chgData name="Li, Xiao" userId="bbc4f2c7-f57e-44b6-8133-52bad6aa9609" providerId="ADAL" clId="{70E48BF9-BF58-9F4B-9DDA-93D95AAF4A1E}" dt="2022-10-10T21:31:24.264" v="3555"/>
        <pc:sldMkLst>
          <pc:docMk/>
          <pc:sldMk cId="3775596577" sldId="463"/>
        </pc:sldMkLst>
      </pc:sldChg>
      <pc:sldChg chg="addSp delSp modSp new del mod modClrScheme chgLayout modNotesTx">
        <pc:chgData name="Li, Xiao" userId="bbc4f2c7-f57e-44b6-8133-52bad6aa9609" providerId="ADAL" clId="{70E48BF9-BF58-9F4B-9DDA-93D95AAF4A1E}" dt="2022-10-10T20:59:42.044" v="3412" actId="2696"/>
        <pc:sldMkLst>
          <pc:docMk/>
          <pc:sldMk cId="1564885215" sldId="464"/>
        </pc:sldMkLst>
        <pc:spChg chg="del mod ord">
          <ac:chgData name="Li, Xiao" userId="bbc4f2c7-f57e-44b6-8133-52bad6aa9609" providerId="ADAL" clId="{70E48BF9-BF58-9F4B-9DDA-93D95AAF4A1E}" dt="2022-10-08T18:10:19.096" v="1636" actId="700"/>
          <ac:spMkLst>
            <pc:docMk/>
            <pc:sldMk cId="1564885215" sldId="464"/>
            <ac:spMk id="2" creationId="{3AE5BBF4-66F9-1A6E-D4B6-67DEF5EE465F}"/>
          </ac:spMkLst>
        </pc:spChg>
        <pc:spChg chg="del">
          <ac:chgData name="Li, Xiao" userId="bbc4f2c7-f57e-44b6-8133-52bad6aa9609" providerId="ADAL" clId="{70E48BF9-BF58-9F4B-9DDA-93D95AAF4A1E}" dt="2022-10-08T18:10:19.096" v="1636" actId="700"/>
          <ac:spMkLst>
            <pc:docMk/>
            <pc:sldMk cId="1564885215" sldId="464"/>
            <ac:spMk id="3" creationId="{B2D28FC6-9867-754A-3333-11A2B04D7FE5}"/>
          </ac:spMkLst>
        </pc:spChg>
        <pc:spChg chg="del mod ord">
          <ac:chgData name="Li, Xiao" userId="bbc4f2c7-f57e-44b6-8133-52bad6aa9609" providerId="ADAL" clId="{70E48BF9-BF58-9F4B-9DDA-93D95AAF4A1E}" dt="2022-10-08T18:10:19.096" v="1636" actId="700"/>
          <ac:spMkLst>
            <pc:docMk/>
            <pc:sldMk cId="1564885215" sldId="464"/>
            <ac:spMk id="4" creationId="{23F6D467-C895-371A-B342-1D269354F082}"/>
          </ac:spMkLst>
        </pc:spChg>
        <pc:spChg chg="add mod ord">
          <ac:chgData name="Li, Xiao" userId="bbc4f2c7-f57e-44b6-8133-52bad6aa9609" providerId="ADAL" clId="{70E48BF9-BF58-9F4B-9DDA-93D95AAF4A1E}" dt="2022-10-08T18:10:22.333" v="1637"/>
          <ac:spMkLst>
            <pc:docMk/>
            <pc:sldMk cId="1564885215" sldId="464"/>
            <ac:spMk id="5" creationId="{44F1EA87-1DDB-0291-39D5-41BEE31733B9}"/>
          </ac:spMkLst>
        </pc:spChg>
        <pc:spChg chg="add mod ord">
          <ac:chgData name="Li, Xiao" userId="bbc4f2c7-f57e-44b6-8133-52bad6aa9609" providerId="ADAL" clId="{70E48BF9-BF58-9F4B-9DDA-93D95AAF4A1E}" dt="2022-10-08T18:48:31.174" v="1656" actId="1076"/>
          <ac:spMkLst>
            <pc:docMk/>
            <pc:sldMk cId="1564885215" sldId="464"/>
            <ac:spMk id="6" creationId="{216BB038-B87F-BCA1-68AD-91AA5465DE54}"/>
          </ac:spMkLst>
        </pc:spChg>
        <pc:spChg chg="add mod">
          <ac:chgData name="Li, Xiao" userId="bbc4f2c7-f57e-44b6-8133-52bad6aa9609" providerId="ADAL" clId="{70E48BF9-BF58-9F4B-9DDA-93D95AAF4A1E}" dt="2022-10-08T20:04:07.239" v="2066" actId="207"/>
          <ac:spMkLst>
            <pc:docMk/>
            <pc:sldMk cId="1564885215" sldId="464"/>
            <ac:spMk id="23" creationId="{31C136F6-D685-D7A2-FF25-3EB39CDD73C7}"/>
          </ac:spMkLst>
        </pc:spChg>
        <pc:spChg chg="add mod">
          <ac:chgData name="Li, Xiao" userId="bbc4f2c7-f57e-44b6-8133-52bad6aa9609" providerId="ADAL" clId="{70E48BF9-BF58-9F4B-9DDA-93D95AAF4A1E}" dt="2022-10-08T20:04:07.239" v="2066" actId="207"/>
          <ac:spMkLst>
            <pc:docMk/>
            <pc:sldMk cId="1564885215" sldId="464"/>
            <ac:spMk id="24" creationId="{ADA07C0D-B83F-4C87-56B6-ECAE19172260}"/>
          </ac:spMkLst>
        </pc:spChg>
        <pc:spChg chg="add mod">
          <ac:chgData name="Li, Xiao" userId="bbc4f2c7-f57e-44b6-8133-52bad6aa9609" providerId="ADAL" clId="{70E48BF9-BF58-9F4B-9DDA-93D95AAF4A1E}" dt="2022-10-08T20:04:07.239" v="2066" actId="207"/>
          <ac:spMkLst>
            <pc:docMk/>
            <pc:sldMk cId="1564885215" sldId="464"/>
            <ac:spMk id="25" creationId="{913E2C9F-8456-E306-13A1-6836B6081331}"/>
          </ac:spMkLst>
        </pc:spChg>
        <pc:spChg chg="add mod">
          <ac:chgData name="Li, Xiao" userId="bbc4f2c7-f57e-44b6-8133-52bad6aa9609" providerId="ADAL" clId="{70E48BF9-BF58-9F4B-9DDA-93D95AAF4A1E}" dt="2022-10-08T18:57:06.238" v="1783" actId="20577"/>
          <ac:spMkLst>
            <pc:docMk/>
            <pc:sldMk cId="1564885215" sldId="464"/>
            <ac:spMk id="26" creationId="{195EBF27-DE9C-4534-5992-9E1369978437}"/>
          </ac:spMkLst>
        </pc:spChg>
        <pc:picChg chg="add mod">
          <ac:chgData name="Li, Xiao" userId="bbc4f2c7-f57e-44b6-8133-52bad6aa9609" providerId="ADAL" clId="{70E48BF9-BF58-9F4B-9DDA-93D95AAF4A1E}" dt="2022-10-08T18:56:48.530" v="1776" actId="1076"/>
          <ac:picMkLst>
            <pc:docMk/>
            <pc:sldMk cId="1564885215" sldId="464"/>
            <ac:picMk id="8" creationId="{8F10DDAD-D55E-2816-EF8A-1074D272820D}"/>
          </ac:picMkLst>
        </pc:picChg>
        <pc:picChg chg="add del mod">
          <ac:chgData name="Li, Xiao" userId="bbc4f2c7-f57e-44b6-8133-52bad6aa9609" providerId="ADAL" clId="{70E48BF9-BF58-9F4B-9DDA-93D95AAF4A1E}" dt="2022-10-08T18:50:04.001" v="1664" actId="478"/>
          <ac:picMkLst>
            <pc:docMk/>
            <pc:sldMk cId="1564885215" sldId="464"/>
            <ac:picMk id="10" creationId="{3A76F701-58DF-1B60-F89C-663E10CA889A}"/>
          </ac:picMkLst>
        </pc:picChg>
        <pc:picChg chg="add del mod">
          <ac:chgData name="Li, Xiao" userId="bbc4f2c7-f57e-44b6-8133-52bad6aa9609" providerId="ADAL" clId="{70E48BF9-BF58-9F4B-9DDA-93D95AAF4A1E}" dt="2022-10-08T20:01:57.270" v="2038" actId="478"/>
          <ac:picMkLst>
            <pc:docMk/>
            <pc:sldMk cId="1564885215" sldId="464"/>
            <ac:picMk id="12" creationId="{85F777CC-369E-BF35-24A0-BB36D5E78990}"/>
          </ac:picMkLst>
        </pc:picChg>
        <pc:picChg chg="add del mod">
          <ac:chgData name="Li, Xiao" userId="bbc4f2c7-f57e-44b6-8133-52bad6aa9609" providerId="ADAL" clId="{70E48BF9-BF58-9F4B-9DDA-93D95AAF4A1E}" dt="2022-10-08T20:02:12.509" v="2040" actId="478"/>
          <ac:picMkLst>
            <pc:docMk/>
            <pc:sldMk cId="1564885215" sldId="464"/>
            <ac:picMk id="14" creationId="{40CA27B1-6244-9501-3D7F-3A6F2F157165}"/>
          </ac:picMkLst>
        </pc:picChg>
        <pc:picChg chg="add del mod">
          <ac:chgData name="Li, Xiao" userId="bbc4f2c7-f57e-44b6-8133-52bad6aa9609" providerId="ADAL" clId="{70E48BF9-BF58-9F4B-9DDA-93D95AAF4A1E}" dt="2022-10-08T20:02:12.509" v="2040" actId="478"/>
          <ac:picMkLst>
            <pc:docMk/>
            <pc:sldMk cId="1564885215" sldId="464"/>
            <ac:picMk id="15" creationId="{80912F5B-5813-20B4-C865-1E6B45076FC6}"/>
          </ac:picMkLst>
        </pc:picChg>
        <pc:picChg chg="add del mod">
          <ac:chgData name="Li, Xiao" userId="bbc4f2c7-f57e-44b6-8133-52bad6aa9609" providerId="ADAL" clId="{70E48BF9-BF58-9F4B-9DDA-93D95AAF4A1E}" dt="2022-10-08T20:02:12.509" v="2040" actId="478"/>
          <ac:picMkLst>
            <pc:docMk/>
            <pc:sldMk cId="1564885215" sldId="464"/>
            <ac:picMk id="16" creationId="{BB4FBC10-1E45-B928-3F02-D08FE574DAF7}"/>
          </ac:picMkLst>
        </pc:picChg>
        <pc:picChg chg="add del mod">
          <ac:chgData name="Li, Xiao" userId="bbc4f2c7-f57e-44b6-8133-52bad6aa9609" providerId="ADAL" clId="{70E48BF9-BF58-9F4B-9DDA-93D95AAF4A1E}" dt="2022-10-08T18:50:40.357" v="1677" actId="478"/>
          <ac:picMkLst>
            <pc:docMk/>
            <pc:sldMk cId="1564885215" sldId="464"/>
            <ac:picMk id="17" creationId="{0C2BB0D8-1C4C-09A5-C497-D7C4C7D180E3}"/>
          </ac:picMkLst>
        </pc:picChg>
        <pc:picChg chg="add del mod">
          <ac:chgData name="Li, Xiao" userId="bbc4f2c7-f57e-44b6-8133-52bad6aa9609" providerId="ADAL" clId="{70E48BF9-BF58-9F4B-9DDA-93D95AAF4A1E}" dt="2022-10-08T18:50:40.985" v="1678" actId="478"/>
          <ac:picMkLst>
            <pc:docMk/>
            <pc:sldMk cId="1564885215" sldId="464"/>
            <ac:picMk id="18" creationId="{BA241F99-D096-9D2A-2E77-5DFBF0A7DA33}"/>
          </ac:picMkLst>
        </pc:picChg>
        <pc:picChg chg="add del mod">
          <ac:chgData name="Li, Xiao" userId="bbc4f2c7-f57e-44b6-8133-52bad6aa9609" providerId="ADAL" clId="{70E48BF9-BF58-9F4B-9DDA-93D95AAF4A1E}" dt="2022-10-08T18:54:18.769" v="1686" actId="478"/>
          <ac:picMkLst>
            <pc:docMk/>
            <pc:sldMk cId="1564885215" sldId="464"/>
            <ac:picMk id="20" creationId="{17CD6F74-E50A-8039-C7B2-BF80A3113C3F}"/>
          </ac:picMkLst>
        </pc:picChg>
        <pc:picChg chg="add mod">
          <ac:chgData name="Li, Xiao" userId="bbc4f2c7-f57e-44b6-8133-52bad6aa9609" providerId="ADAL" clId="{70E48BF9-BF58-9F4B-9DDA-93D95AAF4A1E}" dt="2022-10-08T18:56:41.888" v="1773" actId="12789"/>
          <ac:picMkLst>
            <pc:docMk/>
            <pc:sldMk cId="1564885215" sldId="464"/>
            <ac:picMk id="22" creationId="{8E6DFBDD-65B6-D2AF-66D1-44CAB566C244}"/>
          </ac:picMkLst>
        </pc:picChg>
        <pc:picChg chg="add mod">
          <ac:chgData name="Li, Xiao" userId="bbc4f2c7-f57e-44b6-8133-52bad6aa9609" providerId="ADAL" clId="{70E48BF9-BF58-9F4B-9DDA-93D95AAF4A1E}" dt="2022-10-08T20:03:46.460" v="2065" actId="1582"/>
          <ac:picMkLst>
            <pc:docMk/>
            <pc:sldMk cId="1564885215" sldId="464"/>
            <ac:picMk id="28" creationId="{04D87E63-C51D-5B9D-35A0-DBD9FAA3EE99}"/>
          </ac:picMkLst>
        </pc:picChg>
        <pc:picChg chg="add mod">
          <ac:chgData name="Li, Xiao" userId="bbc4f2c7-f57e-44b6-8133-52bad6aa9609" providerId="ADAL" clId="{70E48BF9-BF58-9F4B-9DDA-93D95AAF4A1E}" dt="2022-10-08T20:02:08.500" v="2039" actId="1076"/>
          <ac:picMkLst>
            <pc:docMk/>
            <pc:sldMk cId="1564885215" sldId="464"/>
            <ac:picMk id="30" creationId="{1E90B71B-6661-5F92-250E-8F0E38E52AEC}"/>
          </ac:picMkLst>
        </pc:picChg>
        <pc:picChg chg="add mod">
          <ac:chgData name="Li, Xiao" userId="bbc4f2c7-f57e-44b6-8133-52bad6aa9609" providerId="ADAL" clId="{70E48BF9-BF58-9F4B-9DDA-93D95AAF4A1E}" dt="2022-10-08T20:03:46.460" v="2065" actId="1582"/>
          <ac:picMkLst>
            <pc:docMk/>
            <pc:sldMk cId="1564885215" sldId="464"/>
            <ac:picMk id="31" creationId="{77081CF5-5F57-AB7E-5975-7AC267DE4FA6}"/>
          </ac:picMkLst>
        </pc:picChg>
        <pc:picChg chg="add mod">
          <ac:chgData name="Li, Xiao" userId="bbc4f2c7-f57e-44b6-8133-52bad6aa9609" providerId="ADAL" clId="{70E48BF9-BF58-9F4B-9DDA-93D95AAF4A1E}" dt="2022-10-08T20:03:46.460" v="2065" actId="1582"/>
          <ac:picMkLst>
            <pc:docMk/>
            <pc:sldMk cId="1564885215" sldId="464"/>
            <ac:picMk id="32" creationId="{1E66F38C-CABD-EEF7-A585-7FFEAD8D8D39}"/>
          </ac:picMkLst>
        </pc:picChg>
      </pc:sldChg>
      <pc:sldChg chg="modSp add mod modShow">
        <pc:chgData name="Li, Xiao" userId="bbc4f2c7-f57e-44b6-8133-52bad6aa9609" providerId="ADAL" clId="{70E48BF9-BF58-9F4B-9DDA-93D95AAF4A1E}" dt="2022-10-10T22:32:46.097" v="3630" actId="729"/>
        <pc:sldMkLst>
          <pc:docMk/>
          <pc:sldMk cId="2643646537" sldId="464"/>
        </pc:sldMkLst>
        <pc:spChg chg="mod">
          <ac:chgData name="Li, Xiao" userId="bbc4f2c7-f57e-44b6-8133-52bad6aa9609" providerId="ADAL" clId="{70E48BF9-BF58-9F4B-9DDA-93D95AAF4A1E}" dt="2022-10-10T21:34:11.061" v="3586"/>
          <ac:spMkLst>
            <pc:docMk/>
            <pc:sldMk cId="2643646537" sldId="464"/>
            <ac:spMk id="6" creationId="{82F3BA43-655A-7F26-9AB8-23E8633A6A5E}"/>
          </ac:spMkLst>
        </pc:spChg>
      </pc:sldChg>
      <pc:sldChg chg="addSp delSp modSp add mod modShow">
        <pc:chgData name="Li, Xiao" userId="bbc4f2c7-f57e-44b6-8133-52bad6aa9609" providerId="ADAL" clId="{70E48BF9-BF58-9F4B-9DDA-93D95AAF4A1E}" dt="2022-10-10T22:32:46.097" v="3630" actId="729"/>
        <pc:sldMkLst>
          <pc:docMk/>
          <pc:sldMk cId="3575803830" sldId="465"/>
        </pc:sldMkLst>
        <pc:spChg chg="add del mod">
          <ac:chgData name="Li, Xiao" userId="bbc4f2c7-f57e-44b6-8133-52bad6aa9609" providerId="ADAL" clId="{70E48BF9-BF58-9F4B-9DDA-93D95AAF4A1E}" dt="2022-10-10T21:34:55.266" v="3596" actId="478"/>
          <ac:spMkLst>
            <pc:docMk/>
            <pc:sldMk cId="3575803830" sldId="465"/>
            <ac:spMk id="4" creationId="{F816DA36-AAEE-CE4F-843F-72570FA67FB6}"/>
          </ac:spMkLst>
        </pc:spChg>
        <pc:spChg chg="del">
          <ac:chgData name="Li, Xiao" userId="bbc4f2c7-f57e-44b6-8133-52bad6aa9609" providerId="ADAL" clId="{70E48BF9-BF58-9F4B-9DDA-93D95AAF4A1E}" dt="2022-10-10T21:34:53.514" v="3595" actId="478"/>
          <ac:spMkLst>
            <pc:docMk/>
            <pc:sldMk cId="3575803830" sldId="465"/>
            <ac:spMk id="6" creationId="{82F3BA43-655A-7F26-9AB8-23E8633A6A5E}"/>
          </ac:spMkLst>
        </pc:spChg>
        <pc:spChg chg="add mod">
          <ac:chgData name="Li, Xiao" userId="bbc4f2c7-f57e-44b6-8133-52bad6aa9609" providerId="ADAL" clId="{70E48BF9-BF58-9F4B-9DDA-93D95AAF4A1E}" dt="2022-10-10T21:36:16.704" v="3624" actId="1076"/>
          <ac:spMkLst>
            <pc:docMk/>
            <pc:sldMk cId="3575803830" sldId="465"/>
            <ac:spMk id="11" creationId="{DFE3D305-4E32-2D05-FB4F-B81188B4C666}"/>
          </ac:spMkLst>
        </pc:spChg>
        <pc:spChg chg="add mod">
          <ac:chgData name="Li, Xiao" userId="bbc4f2c7-f57e-44b6-8133-52bad6aa9609" providerId="ADAL" clId="{70E48BF9-BF58-9F4B-9DDA-93D95AAF4A1E}" dt="2022-10-10T21:36:38.183" v="3629" actId="207"/>
          <ac:spMkLst>
            <pc:docMk/>
            <pc:sldMk cId="3575803830" sldId="465"/>
            <ac:spMk id="12" creationId="{00858F17-C086-7A78-D9A5-BAE35828C76C}"/>
          </ac:spMkLst>
        </pc:spChg>
        <pc:picChg chg="mod">
          <ac:chgData name="Li, Xiao" userId="bbc4f2c7-f57e-44b6-8133-52bad6aa9609" providerId="ADAL" clId="{70E48BF9-BF58-9F4B-9DDA-93D95AAF4A1E}" dt="2022-10-10T21:35:06.336" v="3600" actId="1076"/>
          <ac:picMkLst>
            <pc:docMk/>
            <pc:sldMk cId="3575803830" sldId="465"/>
            <ac:picMk id="2" creationId="{50433AA0-0700-9948-DFA8-FB3455383674}"/>
          </ac:picMkLst>
        </pc:picChg>
        <pc:picChg chg="add mod">
          <ac:chgData name="Li, Xiao" userId="bbc4f2c7-f57e-44b6-8133-52bad6aa9609" providerId="ADAL" clId="{70E48BF9-BF58-9F4B-9DDA-93D95AAF4A1E}" dt="2022-10-10T21:35:30.872" v="3611" actId="1076"/>
          <ac:picMkLst>
            <pc:docMk/>
            <pc:sldMk cId="3575803830" sldId="465"/>
            <ac:picMk id="8" creationId="{82111816-5273-1697-E549-093A6A2F9735}"/>
          </ac:picMkLst>
        </pc:picChg>
        <pc:cxnChg chg="add mod">
          <ac:chgData name="Li, Xiao" userId="bbc4f2c7-f57e-44b6-8133-52bad6aa9609" providerId="ADAL" clId="{70E48BF9-BF58-9F4B-9DDA-93D95AAF4A1E}" dt="2022-10-10T21:35:44.315" v="3613" actId="13822"/>
          <ac:cxnSpMkLst>
            <pc:docMk/>
            <pc:sldMk cId="3575803830" sldId="465"/>
            <ac:cxnSpMk id="10" creationId="{B3F7E177-0785-9881-2DB4-3ED8E27A875F}"/>
          </ac:cxnSpMkLst>
        </pc:cxnChg>
      </pc:sldChg>
      <pc:sldChg chg="addSp delSp modSp add del mod">
        <pc:chgData name="Li, Xiao" userId="bbc4f2c7-f57e-44b6-8133-52bad6aa9609" providerId="ADAL" clId="{70E48BF9-BF58-9F4B-9DDA-93D95AAF4A1E}" dt="2022-10-08T19:56:41.395" v="2027" actId="2696"/>
        <pc:sldMkLst>
          <pc:docMk/>
          <pc:sldMk cId="3978837845" sldId="465"/>
        </pc:sldMkLst>
        <pc:spChg chg="mod">
          <ac:chgData name="Li, Xiao" userId="bbc4f2c7-f57e-44b6-8133-52bad6aa9609" providerId="ADAL" clId="{70E48BF9-BF58-9F4B-9DDA-93D95AAF4A1E}" dt="2022-10-08T19:10:13.681" v="1967" actId="20577"/>
          <ac:spMkLst>
            <pc:docMk/>
            <pc:sldMk cId="3978837845" sldId="465"/>
            <ac:spMk id="5" creationId="{44F1EA87-1DDB-0291-39D5-41BEE31733B9}"/>
          </ac:spMkLst>
        </pc:spChg>
        <pc:spChg chg="del">
          <ac:chgData name="Li, Xiao" userId="bbc4f2c7-f57e-44b6-8133-52bad6aa9609" providerId="ADAL" clId="{70E48BF9-BF58-9F4B-9DDA-93D95AAF4A1E}" dt="2022-10-08T18:57:43.500" v="1785" actId="478"/>
          <ac:spMkLst>
            <pc:docMk/>
            <pc:sldMk cId="3978837845" sldId="465"/>
            <ac:spMk id="23" creationId="{31C136F6-D685-D7A2-FF25-3EB39CDD73C7}"/>
          </ac:spMkLst>
        </pc:spChg>
        <pc:spChg chg="del">
          <ac:chgData name="Li, Xiao" userId="bbc4f2c7-f57e-44b6-8133-52bad6aa9609" providerId="ADAL" clId="{70E48BF9-BF58-9F4B-9DDA-93D95AAF4A1E}" dt="2022-10-08T18:57:43.500" v="1785" actId="478"/>
          <ac:spMkLst>
            <pc:docMk/>
            <pc:sldMk cId="3978837845" sldId="465"/>
            <ac:spMk id="24" creationId="{ADA07C0D-B83F-4C87-56B6-ECAE19172260}"/>
          </ac:spMkLst>
        </pc:spChg>
        <pc:spChg chg="del">
          <ac:chgData name="Li, Xiao" userId="bbc4f2c7-f57e-44b6-8133-52bad6aa9609" providerId="ADAL" clId="{70E48BF9-BF58-9F4B-9DDA-93D95AAF4A1E}" dt="2022-10-08T18:57:43.500" v="1785" actId="478"/>
          <ac:spMkLst>
            <pc:docMk/>
            <pc:sldMk cId="3978837845" sldId="465"/>
            <ac:spMk id="25" creationId="{913E2C9F-8456-E306-13A1-6836B6081331}"/>
          </ac:spMkLst>
        </pc:spChg>
        <pc:spChg chg="del">
          <ac:chgData name="Li, Xiao" userId="bbc4f2c7-f57e-44b6-8133-52bad6aa9609" providerId="ADAL" clId="{70E48BF9-BF58-9F4B-9DDA-93D95AAF4A1E}" dt="2022-10-08T18:57:43.500" v="1785" actId="478"/>
          <ac:spMkLst>
            <pc:docMk/>
            <pc:sldMk cId="3978837845" sldId="465"/>
            <ac:spMk id="26" creationId="{195EBF27-DE9C-4534-5992-9E1369978437}"/>
          </ac:spMkLst>
        </pc:spChg>
        <pc:picChg chg="add mod">
          <ac:chgData name="Li, Xiao" userId="bbc4f2c7-f57e-44b6-8133-52bad6aa9609" providerId="ADAL" clId="{70E48BF9-BF58-9F4B-9DDA-93D95AAF4A1E}" dt="2022-10-08T18:58:00.463" v="1788" actId="1076"/>
          <ac:picMkLst>
            <pc:docMk/>
            <pc:sldMk cId="3978837845" sldId="465"/>
            <ac:picMk id="2" creationId="{0394C683-2436-17FE-32B2-0CD5FC4D8218}"/>
          </ac:picMkLst>
        </pc:picChg>
        <pc:picChg chg="del">
          <ac:chgData name="Li, Xiao" userId="bbc4f2c7-f57e-44b6-8133-52bad6aa9609" providerId="ADAL" clId="{70E48BF9-BF58-9F4B-9DDA-93D95AAF4A1E}" dt="2022-10-08T18:57:43.500" v="1785" actId="478"/>
          <ac:picMkLst>
            <pc:docMk/>
            <pc:sldMk cId="3978837845" sldId="465"/>
            <ac:picMk id="8" creationId="{8F10DDAD-D55E-2816-EF8A-1074D272820D}"/>
          </ac:picMkLst>
        </pc:picChg>
        <pc:picChg chg="del">
          <ac:chgData name="Li, Xiao" userId="bbc4f2c7-f57e-44b6-8133-52bad6aa9609" providerId="ADAL" clId="{70E48BF9-BF58-9F4B-9DDA-93D95AAF4A1E}" dt="2022-10-08T18:57:43.500" v="1785" actId="478"/>
          <ac:picMkLst>
            <pc:docMk/>
            <pc:sldMk cId="3978837845" sldId="465"/>
            <ac:picMk id="12" creationId="{85F777CC-369E-BF35-24A0-BB36D5E78990}"/>
          </ac:picMkLst>
        </pc:picChg>
        <pc:picChg chg="del">
          <ac:chgData name="Li, Xiao" userId="bbc4f2c7-f57e-44b6-8133-52bad6aa9609" providerId="ADAL" clId="{70E48BF9-BF58-9F4B-9DDA-93D95AAF4A1E}" dt="2022-10-08T18:57:43.500" v="1785" actId="478"/>
          <ac:picMkLst>
            <pc:docMk/>
            <pc:sldMk cId="3978837845" sldId="465"/>
            <ac:picMk id="14" creationId="{40CA27B1-6244-9501-3D7F-3A6F2F157165}"/>
          </ac:picMkLst>
        </pc:picChg>
        <pc:picChg chg="del">
          <ac:chgData name="Li, Xiao" userId="bbc4f2c7-f57e-44b6-8133-52bad6aa9609" providerId="ADAL" clId="{70E48BF9-BF58-9F4B-9DDA-93D95AAF4A1E}" dt="2022-10-08T18:57:43.500" v="1785" actId="478"/>
          <ac:picMkLst>
            <pc:docMk/>
            <pc:sldMk cId="3978837845" sldId="465"/>
            <ac:picMk id="15" creationId="{80912F5B-5813-20B4-C865-1E6B45076FC6}"/>
          </ac:picMkLst>
        </pc:picChg>
        <pc:picChg chg="del">
          <ac:chgData name="Li, Xiao" userId="bbc4f2c7-f57e-44b6-8133-52bad6aa9609" providerId="ADAL" clId="{70E48BF9-BF58-9F4B-9DDA-93D95AAF4A1E}" dt="2022-10-08T18:57:43.500" v="1785" actId="478"/>
          <ac:picMkLst>
            <pc:docMk/>
            <pc:sldMk cId="3978837845" sldId="465"/>
            <ac:picMk id="16" creationId="{BB4FBC10-1E45-B928-3F02-D08FE574DAF7}"/>
          </ac:picMkLst>
        </pc:picChg>
        <pc:picChg chg="del">
          <ac:chgData name="Li, Xiao" userId="bbc4f2c7-f57e-44b6-8133-52bad6aa9609" providerId="ADAL" clId="{70E48BF9-BF58-9F4B-9DDA-93D95AAF4A1E}" dt="2022-10-08T18:57:43.500" v="1785" actId="478"/>
          <ac:picMkLst>
            <pc:docMk/>
            <pc:sldMk cId="3978837845" sldId="465"/>
            <ac:picMk id="22" creationId="{8E6DFBDD-65B6-D2AF-66D1-44CAB566C244}"/>
          </ac:picMkLst>
        </pc:picChg>
      </pc:sldChg>
      <pc:sldChg chg="addSp delSp modSp add del mod ord">
        <pc:chgData name="Li, Xiao" userId="bbc4f2c7-f57e-44b6-8133-52bad6aa9609" providerId="ADAL" clId="{70E48BF9-BF58-9F4B-9DDA-93D95AAF4A1E}" dt="2022-10-10T20:59:42.044" v="3412" actId="2696"/>
        <pc:sldMkLst>
          <pc:docMk/>
          <pc:sldMk cId="2493454243" sldId="466"/>
        </pc:sldMkLst>
        <pc:spChg chg="add del mod">
          <ac:chgData name="Li, Xiao" userId="bbc4f2c7-f57e-44b6-8133-52bad6aa9609" providerId="ADAL" clId="{70E48BF9-BF58-9F4B-9DDA-93D95AAF4A1E}" dt="2022-10-08T19:02:20.233" v="1878"/>
          <ac:spMkLst>
            <pc:docMk/>
            <pc:sldMk cId="2493454243" sldId="466"/>
            <ac:spMk id="2" creationId="{749467D6-8AA1-9EF6-1059-4E78361256DD}"/>
          </ac:spMkLst>
        </pc:spChg>
        <pc:spChg chg="add del mod">
          <ac:chgData name="Li, Xiao" userId="bbc4f2c7-f57e-44b6-8133-52bad6aa9609" providerId="ADAL" clId="{70E48BF9-BF58-9F4B-9DDA-93D95AAF4A1E}" dt="2022-10-08T19:02:20.233" v="1878"/>
          <ac:spMkLst>
            <pc:docMk/>
            <pc:sldMk cId="2493454243" sldId="466"/>
            <ac:spMk id="3" creationId="{C96B28E4-4C8E-D110-FAF2-FC6542A803F9}"/>
          </ac:spMkLst>
        </pc:spChg>
        <pc:spChg chg="mod">
          <ac:chgData name="Li, Xiao" userId="bbc4f2c7-f57e-44b6-8133-52bad6aa9609" providerId="ADAL" clId="{70E48BF9-BF58-9F4B-9DDA-93D95AAF4A1E}" dt="2022-10-08T19:50:13.944" v="1995" actId="20577"/>
          <ac:spMkLst>
            <pc:docMk/>
            <pc:sldMk cId="2493454243" sldId="466"/>
            <ac:spMk id="5" creationId="{44F1EA87-1DDB-0291-39D5-41BEE31733B9}"/>
          </ac:spMkLst>
        </pc:spChg>
        <pc:spChg chg="mod">
          <ac:chgData name="Li, Xiao" userId="bbc4f2c7-f57e-44b6-8133-52bad6aa9609" providerId="ADAL" clId="{70E48BF9-BF58-9F4B-9DDA-93D95AAF4A1E}" dt="2022-10-08T20:05:19.216" v="2125" actId="113"/>
          <ac:spMkLst>
            <pc:docMk/>
            <pc:sldMk cId="2493454243" sldId="466"/>
            <ac:spMk id="6" creationId="{216BB038-B87F-BCA1-68AD-91AA5465DE54}"/>
          </ac:spMkLst>
        </pc:spChg>
        <pc:spChg chg="del">
          <ac:chgData name="Li, Xiao" userId="bbc4f2c7-f57e-44b6-8133-52bad6aa9609" providerId="ADAL" clId="{70E48BF9-BF58-9F4B-9DDA-93D95AAF4A1E}" dt="2022-10-08T19:00:39.494" v="1834" actId="478"/>
          <ac:spMkLst>
            <pc:docMk/>
            <pc:sldMk cId="2493454243" sldId="466"/>
            <ac:spMk id="23" creationId="{31C136F6-D685-D7A2-FF25-3EB39CDD73C7}"/>
          </ac:spMkLst>
        </pc:spChg>
        <pc:spChg chg="del">
          <ac:chgData name="Li, Xiao" userId="bbc4f2c7-f57e-44b6-8133-52bad6aa9609" providerId="ADAL" clId="{70E48BF9-BF58-9F4B-9DDA-93D95AAF4A1E}" dt="2022-10-08T19:00:39.494" v="1834" actId="478"/>
          <ac:spMkLst>
            <pc:docMk/>
            <pc:sldMk cId="2493454243" sldId="466"/>
            <ac:spMk id="24" creationId="{ADA07C0D-B83F-4C87-56B6-ECAE19172260}"/>
          </ac:spMkLst>
        </pc:spChg>
        <pc:spChg chg="del">
          <ac:chgData name="Li, Xiao" userId="bbc4f2c7-f57e-44b6-8133-52bad6aa9609" providerId="ADAL" clId="{70E48BF9-BF58-9F4B-9DDA-93D95AAF4A1E}" dt="2022-10-08T19:00:39.494" v="1834" actId="478"/>
          <ac:spMkLst>
            <pc:docMk/>
            <pc:sldMk cId="2493454243" sldId="466"/>
            <ac:spMk id="25" creationId="{913E2C9F-8456-E306-13A1-6836B6081331}"/>
          </ac:spMkLst>
        </pc:spChg>
        <pc:spChg chg="del">
          <ac:chgData name="Li, Xiao" userId="bbc4f2c7-f57e-44b6-8133-52bad6aa9609" providerId="ADAL" clId="{70E48BF9-BF58-9F4B-9DDA-93D95AAF4A1E}" dt="2022-10-08T19:00:39.494" v="1834" actId="478"/>
          <ac:spMkLst>
            <pc:docMk/>
            <pc:sldMk cId="2493454243" sldId="466"/>
            <ac:spMk id="26" creationId="{195EBF27-DE9C-4534-5992-9E1369978437}"/>
          </ac:spMkLst>
        </pc:spChg>
        <pc:picChg chg="del">
          <ac:chgData name="Li, Xiao" userId="bbc4f2c7-f57e-44b6-8133-52bad6aa9609" providerId="ADAL" clId="{70E48BF9-BF58-9F4B-9DDA-93D95AAF4A1E}" dt="2022-10-08T19:00:39.494" v="1834" actId="478"/>
          <ac:picMkLst>
            <pc:docMk/>
            <pc:sldMk cId="2493454243" sldId="466"/>
            <ac:picMk id="8" creationId="{8F10DDAD-D55E-2816-EF8A-1074D272820D}"/>
          </ac:picMkLst>
        </pc:picChg>
        <pc:picChg chg="del">
          <ac:chgData name="Li, Xiao" userId="bbc4f2c7-f57e-44b6-8133-52bad6aa9609" providerId="ADAL" clId="{70E48BF9-BF58-9F4B-9DDA-93D95AAF4A1E}" dt="2022-10-08T19:00:39.494" v="1834" actId="478"/>
          <ac:picMkLst>
            <pc:docMk/>
            <pc:sldMk cId="2493454243" sldId="466"/>
            <ac:picMk id="12" creationId="{85F777CC-369E-BF35-24A0-BB36D5E78990}"/>
          </ac:picMkLst>
        </pc:picChg>
        <pc:picChg chg="del">
          <ac:chgData name="Li, Xiao" userId="bbc4f2c7-f57e-44b6-8133-52bad6aa9609" providerId="ADAL" clId="{70E48BF9-BF58-9F4B-9DDA-93D95AAF4A1E}" dt="2022-10-08T19:00:39.494" v="1834" actId="478"/>
          <ac:picMkLst>
            <pc:docMk/>
            <pc:sldMk cId="2493454243" sldId="466"/>
            <ac:picMk id="14" creationId="{40CA27B1-6244-9501-3D7F-3A6F2F157165}"/>
          </ac:picMkLst>
        </pc:picChg>
        <pc:picChg chg="del">
          <ac:chgData name="Li, Xiao" userId="bbc4f2c7-f57e-44b6-8133-52bad6aa9609" providerId="ADAL" clId="{70E48BF9-BF58-9F4B-9DDA-93D95AAF4A1E}" dt="2022-10-08T19:00:39.494" v="1834" actId="478"/>
          <ac:picMkLst>
            <pc:docMk/>
            <pc:sldMk cId="2493454243" sldId="466"/>
            <ac:picMk id="15" creationId="{80912F5B-5813-20B4-C865-1E6B45076FC6}"/>
          </ac:picMkLst>
        </pc:picChg>
        <pc:picChg chg="del">
          <ac:chgData name="Li, Xiao" userId="bbc4f2c7-f57e-44b6-8133-52bad6aa9609" providerId="ADAL" clId="{70E48BF9-BF58-9F4B-9DDA-93D95AAF4A1E}" dt="2022-10-08T19:00:39.494" v="1834" actId="478"/>
          <ac:picMkLst>
            <pc:docMk/>
            <pc:sldMk cId="2493454243" sldId="466"/>
            <ac:picMk id="16" creationId="{BB4FBC10-1E45-B928-3F02-D08FE574DAF7}"/>
          </ac:picMkLst>
        </pc:picChg>
        <pc:picChg chg="del">
          <ac:chgData name="Li, Xiao" userId="bbc4f2c7-f57e-44b6-8133-52bad6aa9609" providerId="ADAL" clId="{70E48BF9-BF58-9F4B-9DDA-93D95AAF4A1E}" dt="2022-10-08T19:00:39.494" v="1834" actId="478"/>
          <ac:picMkLst>
            <pc:docMk/>
            <pc:sldMk cId="2493454243" sldId="466"/>
            <ac:picMk id="22" creationId="{8E6DFBDD-65B6-D2AF-66D1-44CAB566C244}"/>
          </ac:picMkLst>
        </pc:picChg>
      </pc:sldChg>
      <pc:sldChg chg="modSp add mod modNotesTx">
        <pc:chgData name="Li, Xiao" userId="bbc4f2c7-f57e-44b6-8133-52bad6aa9609" providerId="ADAL" clId="{70E48BF9-BF58-9F4B-9DDA-93D95AAF4A1E}" dt="2022-10-10T23:15:41.090" v="4052" actId="20577"/>
        <pc:sldMkLst>
          <pc:docMk/>
          <pc:sldMk cId="2624868725" sldId="466"/>
        </pc:sldMkLst>
        <pc:spChg chg="mod">
          <ac:chgData name="Li, Xiao" userId="bbc4f2c7-f57e-44b6-8133-52bad6aa9609" providerId="ADAL" clId="{70E48BF9-BF58-9F4B-9DDA-93D95AAF4A1E}" dt="2022-10-10T22:54:37.225" v="3664" actId="12"/>
          <ac:spMkLst>
            <pc:docMk/>
            <pc:sldMk cId="2624868725" sldId="466"/>
            <ac:spMk id="6" creationId="{82F3BA43-655A-7F26-9AB8-23E8633A6A5E}"/>
          </ac:spMkLst>
        </pc:spChg>
      </pc:sldChg>
      <pc:sldChg chg="new del">
        <pc:chgData name="Li, Xiao" userId="bbc4f2c7-f57e-44b6-8133-52bad6aa9609" providerId="ADAL" clId="{70E48BF9-BF58-9F4B-9DDA-93D95AAF4A1E}" dt="2022-10-08T19:56:07.601" v="2021" actId="2696"/>
        <pc:sldMkLst>
          <pc:docMk/>
          <pc:sldMk cId="2832034805" sldId="467"/>
        </pc:sldMkLst>
      </pc:sldChg>
      <pc:sldChg chg="add del">
        <pc:chgData name="Li, Xiao" userId="bbc4f2c7-f57e-44b6-8133-52bad6aa9609" providerId="ADAL" clId="{70E48BF9-BF58-9F4B-9DDA-93D95AAF4A1E}" dt="2022-10-10T22:36:01.431" v="3645" actId="2696"/>
        <pc:sldMkLst>
          <pc:docMk/>
          <pc:sldMk cId="3436610898" sldId="467"/>
        </pc:sldMkLst>
      </pc:sldChg>
      <pc:sldChg chg="addSp delSp modSp add mod delAnim modAnim">
        <pc:chgData name="Li, Xiao" userId="bbc4f2c7-f57e-44b6-8133-52bad6aa9609" providerId="ADAL" clId="{70E48BF9-BF58-9F4B-9DDA-93D95AAF4A1E}" dt="2022-10-10T22:55:59.553" v="3680" actId="167"/>
        <pc:sldMkLst>
          <pc:docMk/>
          <pc:sldMk cId="1564885215" sldId="468"/>
        </pc:sldMkLst>
        <pc:spChg chg="add mod">
          <ac:chgData name="Li, Xiao" userId="bbc4f2c7-f57e-44b6-8133-52bad6aa9609" providerId="ADAL" clId="{70E48BF9-BF58-9F4B-9DDA-93D95AAF4A1E}" dt="2022-10-10T22:55:59.553" v="3680" actId="167"/>
          <ac:spMkLst>
            <pc:docMk/>
            <pc:sldMk cId="1564885215" sldId="468"/>
            <ac:spMk id="2" creationId="{8DB047B1-5503-7CF4-58F8-04B90AEE7DE0}"/>
          </ac:spMkLst>
        </pc:spChg>
        <pc:spChg chg="add del mod">
          <ac:chgData name="Li, Xiao" userId="bbc4f2c7-f57e-44b6-8133-52bad6aa9609" providerId="ADAL" clId="{70E48BF9-BF58-9F4B-9DDA-93D95AAF4A1E}" dt="2022-10-10T22:55:19.718" v="3673"/>
          <ac:spMkLst>
            <pc:docMk/>
            <pc:sldMk cId="1564885215" sldId="468"/>
            <ac:spMk id="3" creationId="{B52A814F-F412-80A2-FB54-B5E781D09AD2}"/>
          </ac:spMkLst>
        </pc:spChg>
      </pc:sldChg>
      <pc:sldChg chg="modSp add del mod">
        <pc:chgData name="Li, Xiao" userId="bbc4f2c7-f57e-44b6-8133-52bad6aa9609" providerId="ADAL" clId="{70E48BF9-BF58-9F4B-9DDA-93D95AAF4A1E}" dt="2022-10-10T20:59:42.044" v="3412" actId="2696"/>
        <pc:sldMkLst>
          <pc:docMk/>
          <pc:sldMk cId="1888297512" sldId="468"/>
        </pc:sldMkLst>
        <pc:spChg chg="mod">
          <ac:chgData name="Li, Xiao" userId="bbc4f2c7-f57e-44b6-8133-52bad6aa9609" providerId="ADAL" clId="{70E48BF9-BF58-9F4B-9DDA-93D95AAF4A1E}" dt="2022-10-08T19:53:13.836" v="2005"/>
          <ac:spMkLst>
            <pc:docMk/>
            <pc:sldMk cId="1888297512" sldId="468"/>
            <ac:spMk id="5" creationId="{44F1EA87-1DDB-0291-39D5-41BEE31733B9}"/>
          </ac:spMkLst>
        </pc:spChg>
        <pc:spChg chg="mod">
          <ac:chgData name="Li, Xiao" userId="bbc4f2c7-f57e-44b6-8133-52bad6aa9609" providerId="ADAL" clId="{70E48BF9-BF58-9F4B-9DDA-93D95AAF4A1E}" dt="2022-10-08T19:53:57.691" v="2012" actId="12"/>
          <ac:spMkLst>
            <pc:docMk/>
            <pc:sldMk cId="1888297512" sldId="468"/>
            <ac:spMk id="6" creationId="{216BB038-B87F-BCA1-68AD-91AA5465DE54}"/>
          </ac:spMkLst>
        </pc:spChg>
      </pc:sldChg>
      <pc:sldChg chg="modSp add del mod">
        <pc:chgData name="Li, Xiao" userId="bbc4f2c7-f57e-44b6-8133-52bad6aa9609" providerId="ADAL" clId="{70E48BF9-BF58-9F4B-9DDA-93D95AAF4A1E}" dt="2022-10-10T20:59:42.044" v="3412" actId="2696"/>
        <pc:sldMkLst>
          <pc:docMk/>
          <pc:sldMk cId="1526238312" sldId="469"/>
        </pc:sldMkLst>
        <pc:spChg chg="mod">
          <ac:chgData name="Li, Xiao" userId="bbc4f2c7-f57e-44b6-8133-52bad6aa9609" providerId="ADAL" clId="{70E48BF9-BF58-9F4B-9DDA-93D95AAF4A1E}" dt="2022-10-08T19:53:49.273" v="2011" actId="255"/>
          <ac:spMkLst>
            <pc:docMk/>
            <pc:sldMk cId="1526238312" sldId="469"/>
            <ac:spMk id="5" creationId="{44F1EA87-1DDB-0291-39D5-41BEE31733B9}"/>
          </ac:spMkLst>
        </pc:spChg>
        <pc:spChg chg="mod">
          <ac:chgData name="Li, Xiao" userId="bbc4f2c7-f57e-44b6-8133-52bad6aa9609" providerId="ADAL" clId="{70E48BF9-BF58-9F4B-9DDA-93D95AAF4A1E}" dt="2022-10-08T19:55:00.315" v="2019" actId="207"/>
          <ac:spMkLst>
            <pc:docMk/>
            <pc:sldMk cId="1526238312" sldId="469"/>
            <ac:spMk id="6" creationId="{216BB038-B87F-BCA1-68AD-91AA5465DE54}"/>
          </ac:spMkLst>
        </pc:spChg>
      </pc:sldChg>
      <pc:sldChg chg="add">
        <pc:chgData name="Li, Xiao" userId="bbc4f2c7-f57e-44b6-8133-52bad6aa9609" providerId="ADAL" clId="{70E48BF9-BF58-9F4B-9DDA-93D95AAF4A1E}" dt="2022-10-10T22:33:18.160" v="3635"/>
        <pc:sldMkLst>
          <pc:docMk/>
          <pc:sldMk cId="2493454243" sldId="469"/>
        </pc:sldMkLst>
      </pc:sldChg>
      <pc:sldChg chg="addSp modSp add del mod">
        <pc:chgData name="Li, Xiao" userId="bbc4f2c7-f57e-44b6-8133-52bad6aa9609" providerId="ADAL" clId="{70E48BF9-BF58-9F4B-9DDA-93D95AAF4A1E}" dt="2022-10-10T20:59:42.044" v="3412" actId="2696"/>
        <pc:sldMkLst>
          <pc:docMk/>
          <pc:sldMk cId="1534157535" sldId="470"/>
        </pc:sldMkLst>
        <pc:spChg chg="mod">
          <ac:chgData name="Li, Xiao" userId="bbc4f2c7-f57e-44b6-8133-52bad6aa9609" providerId="ADAL" clId="{70E48BF9-BF58-9F4B-9DDA-93D95AAF4A1E}" dt="2022-10-08T20:07:31.835" v="2142" actId="115"/>
          <ac:spMkLst>
            <pc:docMk/>
            <pc:sldMk cId="1534157535" sldId="470"/>
            <ac:spMk id="5" creationId="{44F1EA87-1DDB-0291-39D5-41BEE31733B9}"/>
          </ac:spMkLst>
        </pc:spChg>
        <pc:spChg chg="mod">
          <ac:chgData name="Li, Xiao" userId="bbc4f2c7-f57e-44b6-8133-52bad6aa9609" providerId="ADAL" clId="{70E48BF9-BF58-9F4B-9DDA-93D95AAF4A1E}" dt="2022-10-08T20:00:52.456" v="2031" actId="20577"/>
          <ac:spMkLst>
            <pc:docMk/>
            <pc:sldMk cId="1534157535" sldId="470"/>
            <ac:spMk id="6" creationId="{216BB038-B87F-BCA1-68AD-91AA5465DE54}"/>
          </ac:spMkLst>
        </pc:spChg>
        <pc:picChg chg="add mod">
          <ac:chgData name="Li, Xiao" userId="bbc4f2c7-f57e-44b6-8133-52bad6aa9609" providerId="ADAL" clId="{70E48BF9-BF58-9F4B-9DDA-93D95AAF4A1E}" dt="2022-10-08T20:01:05.652" v="2032" actId="1076"/>
          <ac:picMkLst>
            <pc:docMk/>
            <pc:sldMk cId="1534157535" sldId="470"/>
            <ac:picMk id="2" creationId="{3E9F3239-0A1C-056C-C2B8-DBCC6378977A}"/>
          </ac:picMkLst>
        </pc:picChg>
      </pc:sldChg>
      <pc:sldChg chg="add del">
        <pc:chgData name="Li, Xiao" userId="bbc4f2c7-f57e-44b6-8133-52bad6aa9609" providerId="ADAL" clId="{70E48BF9-BF58-9F4B-9DDA-93D95AAF4A1E}" dt="2022-10-10T22:38:03.540" v="3656" actId="2696"/>
        <pc:sldMkLst>
          <pc:docMk/>
          <pc:sldMk cId="1888297512" sldId="470"/>
        </pc:sldMkLst>
      </pc:sldChg>
      <pc:sldChg chg="addSp delSp modSp add del mod">
        <pc:chgData name="Li, Xiao" userId="bbc4f2c7-f57e-44b6-8133-52bad6aa9609" providerId="ADAL" clId="{70E48BF9-BF58-9F4B-9DDA-93D95AAF4A1E}" dt="2022-10-10T20:59:42.044" v="3412" actId="2696"/>
        <pc:sldMkLst>
          <pc:docMk/>
          <pc:sldMk cId="700871872" sldId="471"/>
        </pc:sldMkLst>
        <pc:spChg chg="mod">
          <ac:chgData name="Li, Xiao" userId="bbc4f2c7-f57e-44b6-8133-52bad6aa9609" providerId="ADAL" clId="{70E48BF9-BF58-9F4B-9DDA-93D95AAF4A1E}" dt="2022-10-08T20:07:35.682" v="2143" actId="115"/>
          <ac:spMkLst>
            <pc:docMk/>
            <pc:sldMk cId="700871872" sldId="471"/>
            <ac:spMk id="5" creationId="{44F1EA87-1DDB-0291-39D5-41BEE31733B9}"/>
          </ac:spMkLst>
        </pc:spChg>
        <pc:spChg chg="mod">
          <ac:chgData name="Li, Xiao" userId="bbc4f2c7-f57e-44b6-8133-52bad6aa9609" providerId="ADAL" clId="{70E48BF9-BF58-9F4B-9DDA-93D95AAF4A1E}" dt="2022-10-08T20:05:52.025" v="2126" actId="20577"/>
          <ac:spMkLst>
            <pc:docMk/>
            <pc:sldMk cId="700871872" sldId="471"/>
            <ac:spMk id="6" creationId="{216BB038-B87F-BCA1-68AD-91AA5465DE54}"/>
          </ac:spMkLst>
        </pc:spChg>
        <pc:spChg chg="add del">
          <ac:chgData name="Li, Xiao" userId="bbc4f2c7-f57e-44b6-8133-52bad6aa9609" providerId="ADAL" clId="{70E48BF9-BF58-9F4B-9DDA-93D95AAF4A1E}" dt="2022-10-08T20:06:44.736" v="2138"/>
          <ac:spMkLst>
            <pc:docMk/>
            <pc:sldMk cId="700871872" sldId="471"/>
            <ac:spMk id="7" creationId="{E1799110-CAF2-B127-4074-7AFFB54A7CF0}"/>
          </ac:spMkLst>
        </pc:spChg>
        <pc:spChg chg="add del">
          <ac:chgData name="Li, Xiao" userId="bbc4f2c7-f57e-44b6-8133-52bad6aa9609" providerId="ADAL" clId="{70E48BF9-BF58-9F4B-9DDA-93D95AAF4A1E}" dt="2022-10-08T20:06:54.186" v="2140"/>
          <ac:spMkLst>
            <pc:docMk/>
            <pc:sldMk cId="700871872" sldId="471"/>
            <ac:spMk id="9" creationId="{D3C84ABB-0C27-1FF3-9E2A-880DB0024C90}"/>
          </ac:spMkLst>
        </pc:spChg>
        <pc:picChg chg="del">
          <ac:chgData name="Li, Xiao" userId="bbc4f2c7-f57e-44b6-8133-52bad6aa9609" providerId="ADAL" clId="{70E48BF9-BF58-9F4B-9DDA-93D95AAF4A1E}" dt="2022-10-08T20:05:53.733" v="2127" actId="478"/>
          <ac:picMkLst>
            <pc:docMk/>
            <pc:sldMk cId="700871872" sldId="471"/>
            <ac:picMk id="2" creationId="{3E9F3239-0A1C-056C-C2B8-DBCC6378977A}"/>
          </ac:picMkLst>
        </pc:picChg>
        <pc:picChg chg="add del mod modCrop">
          <ac:chgData name="Li, Xiao" userId="bbc4f2c7-f57e-44b6-8133-52bad6aa9609" providerId="ADAL" clId="{70E48BF9-BF58-9F4B-9DDA-93D95AAF4A1E}" dt="2022-10-08T20:06:44.736" v="2138"/>
          <ac:picMkLst>
            <pc:docMk/>
            <pc:sldMk cId="700871872" sldId="471"/>
            <ac:picMk id="3" creationId="{4AB797D2-1703-566F-F1BD-AB6E74F7DBDB}"/>
          </ac:picMkLst>
        </pc:picChg>
        <pc:picChg chg="add del mod modCrop">
          <ac:chgData name="Li, Xiao" userId="bbc4f2c7-f57e-44b6-8133-52bad6aa9609" providerId="ADAL" clId="{70E48BF9-BF58-9F4B-9DDA-93D95AAF4A1E}" dt="2022-10-08T20:06:54.186" v="2140"/>
          <ac:picMkLst>
            <pc:docMk/>
            <pc:sldMk cId="700871872" sldId="471"/>
            <ac:picMk id="4" creationId="{8349D2C2-172F-9D46-8407-D2F34A8C94AA}"/>
          </ac:picMkLst>
        </pc:picChg>
        <pc:picChg chg="mod">
          <ac:chgData name="Li, Xiao" userId="bbc4f2c7-f57e-44b6-8133-52bad6aa9609" providerId="ADAL" clId="{70E48BF9-BF58-9F4B-9DDA-93D95AAF4A1E}" dt="2022-10-08T20:07:43.800" v="2144" actId="1076"/>
          <ac:picMkLst>
            <pc:docMk/>
            <pc:sldMk cId="700871872" sldId="471"/>
            <ac:picMk id="8" creationId="{6128D945-9C29-33D7-238D-CC89F875C3B9}"/>
          </ac:picMkLst>
        </pc:picChg>
        <pc:picChg chg="mod">
          <ac:chgData name="Li, Xiao" userId="bbc4f2c7-f57e-44b6-8133-52bad6aa9609" providerId="ADAL" clId="{70E48BF9-BF58-9F4B-9DDA-93D95AAF4A1E}" dt="2022-10-08T20:07:43.800" v="2144" actId="1076"/>
          <ac:picMkLst>
            <pc:docMk/>
            <pc:sldMk cId="700871872" sldId="471"/>
            <ac:picMk id="10" creationId="{46FD8282-62C4-2258-DCA5-3382F7ACB9AA}"/>
          </ac:picMkLst>
        </pc:picChg>
      </pc:sldChg>
      <pc:sldChg chg="add del">
        <pc:chgData name="Li, Xiao" userId="bbc4f2c7-f57e-44b6-8133-52bad6aa9609" providerId="ADAL" clId="{70E48BF9-BF58-9F4B-9DDA-93D95AAF4A1E}" dt="2022-10-10T22:56:09.534" v="3681" actId="2696"/>
        <pc:sldMkLst>
          <pc:docMk/>
          <pc:sldMk cId="1526238312" sldId="471"/>
        </pc:sldMkLst>
      </pc:sldChg>
      <pc:sldChg chg="add">
        <pc:chgData name="Li, Xiao" userId="bbc4f2c7-f57e-44b6-8133-52bad6aa9609" providerId="ADAL" clId="{70E48BF9-BF58-9F4B-9DDA-93D95AAF4A1E}" dt="2022-10-10T22:33:18.160" v="3635"/>
        <pc:sldMkLst>
          <pc:docMk/>
          <pc:sldMk cId="1534157535" sldId="472"/>
        </pc:sldMkLst>
      </pc:sldChg>
      <pc:sldChg chg="modSp add del mod">
        <pc:chgData name="Li, Xiao" userId="bbc4f2c7-f57e-44b6-8133-52bad6aa9609" providerId="ADAL" clId="{70E48BF9-BF58-9F4B-9DDA-93D95AAF4A1E}" dt="2022-10-10T20:59:42.044" v="3412" actId="2696"/>
        <pc:sldMkLst>
          <pc:docMk/>
          <pc:sldMk cId="1837853925" sldId="472"/>
        </pc:sldMkLst>
        <pc:spChg chg="mod">
          <ac:chgData name="Li, Xiao" userId="bbc4f2c7-f57e-44b6-8133-52bad6aa9609" providerId="ADAL" clId="{70E48BF9-BF58-9F4B-9DDA-93D95AAF4A1E}" dt="2022-10-08T20:24:01.758" v="3174" actId="20577"/>
          <ac:spMkLst>
            <pc:docMk/>
            <pc:sldMk cId="1837853925" sldId="472"/>
            <ac:spMk id="5" creationId="{44F1EA87-1DDB-0291-39D5-41BEE31733B9}"/>
          </ac:spMkLst>
        </pc:spChg>
        <pc:spChg chg="mod">
          <ac:chgData name="Li, Xiao" userId="bbc4f2c7-f57e-44b6-8133-52bad6aa9609" providerId="ADAL" clId="{70E48BF9-BF58-9F4B-9DDA-93D95AAF4A1E}" dt="2022-10-08T20:10:00.269" v="2155" actId="20577"/>
          <ac:spMkLst>
            <pc:docMk/>
            <pc:sldMk cId="1837853925" sldId="472"/>
            <ac:spMk id="6" creationId="{216BB038-B87F-BCA1-68AD-91AA5465DE54}"/>
          </ac:spMkLst>
        </pc:spChg>
      </pc:sldChg>
      <pc:sldChg chg="add">
        <pc:chgData name="Li, Xiao" userId="bbc4f2c7-f57e-44b6-8133-52bad6aa9609" providerId="ADAL" clId="{70E48BF9-BF58-9F4B-9DDA-93D95AAF4A1E}" dt="2022-10-10T22:33:18.160" v="3635"/>
        <pc:sldMkLst>
          <pc:docMk/>
          <pc:sldMk cId="700871872" sldId="473"/>
        </pc:sldMkLst>
      </pc:sldChg>
      <pc:sldChg chg="addSp delSp modSp add del mod ord modNotesTx">
        <pc:chgData name="Li, Xiao" userId="bbc4f2c7-f57e-44b6-8133-52bad6aa9609" providerId="ADAL" clId="{70E48BF9-BF58-9F4B-9DDA-93D95AAF4A1E}" dt="2022-10-10T20:59:42.044" v="3412" actId="2696"/>
        <pc:sldMkLst>
          <pc:docMk/>
          <pc:sldMk cId="2420965077" sldId="473"/>
        </pc:sldMkLst>
        <pc:spChg chg="mod">
          <ac:chgData name="Li, Xiao" userId="bbc4f2c7-f57e-44b6-8133-52bad6aa9609" providerId="ADAL" clId="{70E48BF9-BF58-9F4B-9DDA-93D95AAF4A1E}" dt="2022-10-08T20:24:06.971" v="3176" actId="20577"/>
          <ac:spMkLst>
            <pc:docMk/>
            <pc:sldMk cId="2420965077" sldId="473"/>
            <ac:spMk id="5" creationId="{44F1EA87-1DDB-0291-39D5-41BEE31733B9}"/>
          </ac:spMkLst>
        </pc:spChg>
        <pc:spChg chg="mod">
          <ac:chgData name="Li, Xiao" userId="bbc4f2c7-f57e-44b6-8133-52bad6aa9609" providerId="ADAL" clId="{70E48BF9-BF58-9F4B-9DDA-93D95AAF4A1E}" dt="2022-10-08T20:10:07.702" v="2157" actId="207"/>
          <ac:spMkLst>
            <pc:docMk/>
            <pc:sldMk cId="2420965077" sldId="473"/>
            <ac:spMk id="6" creationId="{216BB038-B87F-BCA1-68AD-91AA5465DE54}"/>
          </ac:spMkLst>
        </pc:spChg>
        <pc:spChg chg="add mod">
          <ac:chgData name="Li, Xiao" userId="bbc4f2c7-f57e-44b6-8133-52bad6aa9609" providerId="ADAL" clId="{70E48BF9-BF58-9F4B-9DDA-93D95AAF4A1E}" dt="2022-10-08T20:22:49.621" v="3168" actId="20577"/>
          <ac:spMkLst>
            <pc:docMk/>
            <pc:sldMk cId="2420965077" sldId="473"/>
            <ac:spMk id="7" creationId="{14DDB961-ED46-5E90-5E0A-36BCE2997AF1}"/>
          </ac:spMkLst>
        </pc:spChg>
        <pc:spChg chg="add mod">
          <ac:chgData name="Li, Xiao" userId="bbc4f2c7-f57e-44b6-8133-52bad6aa9609" providerId="ADAL" clId="{70E48BF9-BF58-9F4B-9DDA-93D95AAF4A1E}" dt="2022-10-08T20:20:18.494" v="3024" actId="1076"/>
          <ac:spMkLst>
            <pc:docMk/>
            <pc:sldMk cId="2420965077" sldId="473"/>
            <ac:spMk id="10" creationId="{A61E3236-297D-0244-7D0E-1C33F9D1A9D9}"/>
          </ac:spMkLst>
        </pc:spChg>
        <pc:spChg chg="add del mod">
          <ac:chgData name="Li, Xiao" userId="bbc4f2c7-f57e-44b6-8133-52bad6aa9609" providerId="ADAL" clId="{70E48BF9-BF58-9F4B-9DDA-93D95AAF4A1E}" dt="2022-10-08T20:19:58.606" v="3018"/>
          <ac:spMkLst>
            <pc:docMk/>
            <pc:sldMk cId="2420965077" sldId="473"/>
            <ac:spMk id="11" creationId="{09C8CBBE-99EB-2733-1A02-D70DB62105B0}"/>
          </ac:spMkLst>
        </pc:spChg>
        <pc:spChg chg="add mod">
          <ac:chgData name="Li, Xiao" userId="bbc4f2c7-f57e-44b6-8133-52bad6aa9609" providerId="ADAL" clId="{70E48BF9-BF58-9F4B-9DDA-93D95AAF4A1E}" dt="2022-10-08T20:22:13.034" v="3167" actId="207"/>
          <ac:spMkLst>
            <pc:docMk/>
            <pc:sldMk cId="2420965077" sldId="473"/>
            <ac:spMk id="13" creationId="{CCFC8B44-12FD-87E5-D1C9-0681FF012FB3}"/>
          </ac:spMkLst>
        </pc:spChg>
        <pc:picChg chg="add mod modCrop">
          <ac:chgData name="Li, Xiao" userId="bbc4f2c7-f57e-44b6-8133-52bad6aa9609" providerId="ADAL" clId="{70E48BF9-BF58-9F4B-9DDA-93D95AAF4A1E}" dt="2022-10-08T20:10:41.140" v="2163" actId="732"/>
          <ac:picMkLst>
            <pc:docMk/>
            <pc:sldMk cId="2420965077" sldId="473"/>
            <ac:picMk id="2" creationId="{24E3662A-007F-A679-DB5B-F7F95A8260E9}"/>
          </ac:picMkLst>
        </pc:picChg>
        <pc:picChg chg="add mod">
          <ac:chgData name="Li, Xiao" userId="bbc4f2c7-f57e-44b6-8133-52bad6aa9609" providerId="ADAL" clId="{70E48BF9-BF58-9F4B-9DDA-93D95AAF4A1E}" dt="2022-10-08T20:10:37.242" v="2162" actId="571"/>
          <ac:picMkLst>
            <pc:docMk/>
            <pc:sldMk cId="2420965077" sldId="473"/>
            <ac:picMk id="3" creationId="{EEAC4EF2-88AB-A724-0DE1-5C3AAEA1F7BB}"/>
          </ac:picMkLst>
        </pc:picChg>
        <pc:picChg chg="add del mod">
          <ac:chgData name="Li, Xiao" userId="bbc4f2c7-f57e-44b6-8133-52bad6aa9609" providerId="ADAL" clId="{70E48BF9-BF58-9F4B-9DDA-93D95AAF4A1E}" dt="2022-10-08T20:15:49.654" v="2202" actId="478"/>
          <ac:picMkLst>
            <pc:docMk/>
            <pc:sldMk cId="2420965077" sldId="473"/>
            <ac:picMk id="8" creationId="{94CF6AC4-A389-0911-F47A-66B1DD141922}"/>
          </ac:picMkLst>
        </pc:picChg>
        <pc:picChg chg="add mod">
          <ac:chgData name="Li, Xiao" userId="bbc4f2c7-f57e-44b6-8133-52bad6aa9609" providerId="ADAL" clId="{70E48BF9-BF58-9F4B-9DDA-93D95AAF4A1E}" dt="2022-10-08T20:21:15.746" v="3156" actId="166"/>
          <ac:picMkLst>
            <pc:docMk/>
            <pc:sldMk cId="2420965077" sldId="473"/>
            <ac:picMk id="9" creationId="{95494D9B-8721-FD24-75DC-2479FB8B937D}"/>
          </ac:picMkLst>
        </pc:picChg>
        <pc:picChg chg="add mod modCrop">
          <ac:chgData name="Li, Xiao" userId="bbc4f2c7-f57e-44b6-8133-52bad6aa9609" providerId="ADAL" clId="{70E48BF9-BF58-9F4B-9DDA-93D95AAF4A1E}" dt="2022-10-08T20:21:15.746" v="3156" actId="166"/>
          <ac:picMkLst>
            <pc:docMk/>
            <pc:sldMk cId="2420965077" sldId="473"/>
            <ac:picMk id="12" creationId="{626B16E6-F0CF-7E1B-9DE1-856A9FD34153}"/>
          </ac:picMkLst>
        </pc:picChg>
      </pc:sldChg>
      <pc:sldChg chg="add del">
        <pc:chgData name="Li, Xiao" userId="bbc4f2c7-f57e-44b6-8133-52bad6aa9609" providerId="ADAL" clId="{70E48BF9-BF58-9F4B-9DDA-93D95AAF4A1E}" dt="2022-10-10T23:00:49.744" v="3688" actId="2696"/>
        <pc:sldMkLst>
          <pc:docMk/>
          <pc:sldMk cId="1837853925" sldId="474"/>
        </pc:sldMkLst>
      </pc:sldChg>
      <pc:sldChg chg="modSp add del mod modNotesTx">
        <pc:chgData name="Li, Xiao" userId="bbc4f2c7-f57e-44b6-8133-52bad6aa9609" providerId="ADAL" clId="{70E48BF9-BF58-9F4B-9DDA-93D95AAF4A1E}" dt="2022-10-10T20:59:42.044" v="3412" actId="2696"/>
        <pc:sldMkLst>
          <pc:docMk/>
          <pc:sldMk cId="2403744358" sldId="474"/>
        </pc:sldMkLst>
        <pc:spChg chg="mod">
          <ac:chgData name="Li, Xiao" userId="bbc4f2c7-f57e-44b6-8133-52bad6aa9609" providerId="ADAL" clId="{70E48BF9-BF58-9F4B-9DDA-93D95AAF4A1E}" dt="2022-10-08T20:24:04.499" v="3175" actId="20577"/>
          <ac:spMkLst>
            <pc:docMk/>
            <pc:sldMk cId="2403744358" sldId="474"/>
            <ac:spMk id="5" creationId="{44F1EA87-1DDB-0291-39D5-41BEE31733B9}"/>
          </ac:spMkLst>
        </pc:spChg>
        <pc:spChg chg="mod">
          <ac:chgData name="Li, Xiao" userId="bbc4f2c7-f57e-44b6-8133-52bad6aa9609" providerId="ADAL" clId="{70E48BF9-BF58-9F4B-9DDA-93D95AAF4A1E}" dt="2022-10-08T20:22:54.553" v="3169" actId="20577"/>
          <ac:spMkLst>
            <pc:docMk/>
            <pc:sldMk cId="2403744358" sldId="474"/>
            <ac:spMk id="7" creationId="{14DDB961-ED46-5E90-5E0A-36BCE2997AF1}"/>
          </ac:spMkLst>
        </pc:spChg>
      </pc:sldChg>
      <pc:sldChg chg="modSp add del mod">
        <pc:chgData name="Li, Xiao" userId="bbc4f2c7-f57e-44b6-8133-52bad6aa9609" providerId="ADAL" clId="{70E48BF9-BF58-9F4B-9DDA-93D95AAF4A1E}" dt="2022-10-10T20:59:42.044" v="3412" actId="2696"/>
        <pc:sldMkLst>
          <pc:docMk/>
          <pc:sldMk cId="1197944626" sldId="475"/>
        </pc:sldMkLst>
        <pc:spChg chg="mod">
          <ac:chgData name="Li, Xiao" userId="bbc4f2c7-f57e-44b6-8133-52bad6aa9609" providerId="ADAL" clId="{70E48BF9-BF58-9F4B-9DDA-93D95AAF4A1E}" dt="2022-10-08T20:24:26.804" v="3180" actId="20577"/>
          <ac:spMkLst>
            <pc:docMk/>
            <pc:sldMk cId="1197944626" sldId="475"/>
            <ac:spMk id="5" creationId="{44F1EA87-1DDB-0291-39D5-41BEE31733B9}"/>
          </ac:spMkLst>
        </pc:spChg>
        <pc:spChg chg="mod">
          <ac:chgData name="Li, Xiao" userId="bbc4f2c7-f57e-44b6-8133-52bad6aa9609" providerId="ADAL" clId="{70E48BF9-BF58-9F4B-9DDA-93D95AAF4A1E}" dt="2022-10-08T20:29:55.390" v="3231" actId="207"/>
          <ac:spMkLst>
            <pc:docMk/>
            <pc:sldMk cId="1197944626" sldId="475"/>
            <ac:spMk id="6" creationId="{216BB038-B87F-BCA1-68AD-91AA5465DE54}"/>
          </ac:spMkLst>
        </pc:spChg>
      </pc:sldChg>
      <pc:sldChg chg="add">
        <pc:chgData name="Li, Xiao" userId="bbc4f2c7-f57e-44b6-8133-52bad6aa9609" providerId="ADAL" clId="{70E48BF9-BF58-9F4B-9DDA-93D95AAF4A1E}" dt="2022-10-10T22:33:18.160" v="3635"/>
        <pc:sldMkLst>
          <pc:docMk/>
          <pc:sldMk cId="2403744358" sldId="475"/>
        </pc:sldMkLst>
      </pc:sldChg>
      <pc:sldChg chg="addSp delSp modSp add del mod modAnim modNotesTx">
        <pc:chgData name="Li, Xiao" userId="bbc4f2c7-f57e-44b6-8133-52bad6aa9609" providerId="ADAL" clId="{70E48BF9-BF58-9F4B-9DDA-93D95AAF4A1E}" dt="2022-10-10T20:59:42.044" v="3412" actId="2696"/>
        <pc:sldMkLst>
          <pc:docMk/>
          <pc:sldMk cId="2050594422" sldId="476"/>
        </pc:sldMkLst>
        <pc:spChg chg="add del mod">
          <ac:chgData name="Li, Xiao" userId="bbc4f2c7-f57e-44b6-8133-52bad6aa9609" providerId="ADAL" clId="{70E48BF9-BF58-9F4B-9DDA-93D95AAF4A1E}" dt="2022-10-08T20:32:22.221" v="3234" actId="478"/>
          <ac:spMkLst>
            <pc:docMk/>
            <pc:sldMk cId="2050594422" sldId="476"/>
            <ac:spMk id="3" creationId="{DE28C786-FB50-48D7-5ADD-35D6CB48CC9E}"/>
          </ac:spMkLst>
        </pc:spChg>
        <pc:spChg chg="del">
          <ac:chgData name="Li, Xiao" userId="bbc4f2c7-f57e-44b6-8133-52bad6aa9609" providerId="ADAL" clId="{70E48BF9-BF58-9F4B-9DDA-93D95AAF4A1E}" dt="2022-10-08T20:32:20.789" v="3233" actId="478"/>
          <ac:spMkLst>
            <pc:docMk/>
            <pc:sldMk cId="2050594422" sldId="476"/>
            <ac:spMk id="6" creationId="{216BB038-B87F-BCA1-68AD-91AA5465DE54}"/>
          </ac:spMkLst>
        </pc:spChg>
        <pc:spChg chg="add mod">
          <ac:chgData name="Li, Xiao" userId="bbc4f2c7-f57e-44b6-8133-52bad6aa9609" providerId="ADAL" clId="{70E48BF9-BF58-9F4B-9DDA-93D95AAF4A1E}" dt="2022-10-08T20:34:05.338" v="3258" actId="1076"/>
          <ac:spMkLst>
            <pc:docMk/>
            <pc:sldMk cId="2050594422" sldId="476"/>
            <ac:spMk id="7" creationId="{C483D212-E3AC-BE78-35C1-E775E34DABAE}"/>
          </ac:spMkLst>
        </pc:spChg>
        <pc:spChg chg="add mod">
          <ac:chgData name="Li, Xiao" userId="bbc4f2c7-f57e-44b6-8133-52bad6aa9609" providerId="ADAL" clId="{70E48BF9-BF58-9F4B-9DDA-93D95AAF4A1E}" dt="2022-10-08T20:35:30.372" v="3280" actId="207"/>
          <ac:spMkLst>
            <pc:docMk/>
            <pc:sldMk cId="2050594422" sldId="476"/>
            <ac:spMk id="8" creationId="{4C34A302-B339-F0A5-2A4E-B89D7D16CEAE}"/>
          </ac:spMkLst>
        </pc:spChg>
        <pc:spChg chg="add mod">
          <ac:chgData name="Li, Xiao" userId="bbc4f2c7-f57e-44b6-8133-52bad6aa9609" providerId="ADAL" clId="{70E48BF9-BF58-9F4B-9DDA-93D95AAF4A1E}" dt="2022-10-08T20:35:20.452" v="3279" actId="14100"/>
          <ac:spMkLst>
            <pc:docMk/>
            <pc:sldMk cId="2050594422" sldId="476"/>
            <ac:spMk id="9" creationId="{AC20E56B-3921-71B7-AA76-29CE42028EA3}"/>
          </ac:spMkLst>
        </pc:spChg>
        <pc:spChg chg="add del mod">
          <ac:chgData name="Li, Xiao" userId="bbc4f2c7-f57e-44b6-8133-52bad6aa9609" providerId="ADAL" clId="{70E48BF9-BF58-9F4B-9DDA-93D95AAF4A1E}" dt="2022-10-08T20:40:52.928" v="3285"/>
          <ac:spMkLst>
            <pc:docMk/>
            <pc:sldMk cId="2050594422" sldId="476"/>
            <ac:spMk id="10" creationId="{974FC9E4-4862-A568-FC14-0D649AB61EB0}"/>
          </ac:spMkLst>
        </pc:spChg>
        <pc:picChg chg="add mod">
          <ac:chgData name="Li, Xiao" userId="bbc4f2c7-f57e-44b6-8133-52bad6aa9609" providerId="ADAL" clId="{70E48BF9-BF58-9F4B-9DDA-93D95AAF4A1E}" dt="2022-10-08T20:32:39.638" v="3237" actId="14100"/>
          <ac:picMkLst>
            <pc:docMk/>
            <pc:sldMk cId="2050594422" sldId="476"/>
            <ac:picMk id="4" creationId="{A4837951-9BC8-AB33-A391-14FEF8CE67D4}"/>
          </ac:picMkLst>
        </pc:picChg>
      </pc:sldChg>
      <pc:sldChg chg="add">
        <pc:chgData name="Li, Xiao" userId="bbc4f2c7-f57e-44b6-8133-52bad6aa9609" providerId="ADAL" clId="{70E48BF9-BF58-9F4B-9DDA-93D95AAF4A1E}" dt="2022-10-10T22:33:18.160" v="3635"/>
        <pc:sldMkLst>
          <pc:docMk/>
          <pc:sldMk cId="2420965077" sldId="476"/>
        </pc:sldMkLst>
      </pc:sldChg>
      <pc:sldChg chg="addSp delSp modSp add del mod delAnim modNotesTx">
        <pc:chgData name="Li, Xiao" userId="bbc4f2c7-f57e-44b6-8133-52bad6aa9609" providerId="ADAL" clId="{70E48BF9-BF58-9F4B-9DDA-93D95AAF4A1E}" dt="2022-10-10T20:59:42.044" v="3412" actId="2696"/>
        <pc:sldMkLst>
          <pc:docMk/>
          <pc:sldMk cId="961698533" sldId="477"/>
        </pc:sldMkLst>
        <pc:spChg chg="add mod">
          <ac:chgData name="Li, Xiao" userId="bbc4f2c7-f57e-44b6-8133-52bad6aa9609" providerId="ADAL" clId="{70E48BF9-BF58-9F4B-9DDA-93D95AAF4A1E}" dt="2022-10-08T20:41:46.241" v="3300" actId="207"/>
          <ac:spMkLst>
            <pc:docMk/>
            <pc:sldMk cId="961698533" sldId="477"/>
            <ac:spMk id="2" creationId="{B84083A9-75B0-3BDB-0FB0-FFE6CE396156}"/>
          </ac:spMkLst>
        </pc:spChg>
        <pc:spChg chg="mod">
          <ac:chgData name="Li, Xiao" userId="bbc4f2c7-f57e-44b6-8133-52bad6aa9609" providerId="ADAL" clId="{70E48BF9-BF58-9F4B-9DDA-93D95AAF4A1E}" dt="2022-10-08T20:41:26.335" v="3294" actId="20577"/>
          <ac:spMkLst>
            <pc:docMk/>
            <pc:sldMk cId="961698533" sldId="477"/>
            <ac:spMk id="5" creationId="{44F1EA87-1DDB-0291-39D5-41BEE31733B9}"/>
          </ac:spMkLst>
        </pc:spChg>
        <pc:spChg chg="del">
          <ac:chgData name="Li, Xiao" userId="bbc4f2c7-f57e-44b6-8133-52bad6aa9609" providerId="ADAL" clId="{70E48BF9-BF58-9F4B-9DDA-93D95AAF4A1E}" dt="2022-10-08T20:40:59.986" v="3288" actId="478"/>
          <ac:spMkLst>
            <pc:docMk/>
            <pc:sldMk cId="961698533" sldId="477"/>
            <ac:spMk id="7" creationId="{C483D212-E3AC-BE78-35C1-E775E34DABAE}"/>
          </ac:spMkLst>
        </pc:spChg>
        <pc:spChg chg="del">
          <ac:chgData name="Li, Xiao" userId="bbc4f2c7-f57e-44b6-8133-52bad6aa9609" providerId="ADAL" clId="{70E48BF9-BF58-9F4B-9DDA-93D95AAF4A1E}" dt="2022-10-08T20:40:59.986" v="3288" actId="478"/>
          <ac:spMkLst>
            <pc:docMk/>
            <pc:sldMk cId="961698533" sldId="477"/>
            <ac:spMk id="8" creationId="{4C34A302-B339-F0A5-2A4E-B89D7D16CEAE}"/>
          </ac:spMkLst>
        </pc:spChg>
        <pc:spChg chg="del">
          <ac:chgData name="Li, Xiao" userId="bbc4f2c7-f57e-44b6-8133-52bad6aa9609" providerId="ADAL" clId="{70E48BF9-BF58-9F4B-9DDA-93D95AAF4A1E}" dt="2022-10-08T20:40:59.986" v="3288" actId="478"/>
          <ac:spMkLst>
            <pc:docMk/>
            <pc:sldMk cId="961698533" sldId="477"/>
            <ac:spMk id="9" creationId="{AC20E56B-3921-71B7-AA76-29CE42028EA3}"/>
          </ac:spMkLst>
        </pc:spChg>
        <pc:picChg chg="del">
          <ac:chgData name="Li, Xiao" userId="bbc4f2c7-f57e-44b6-8133-52bad6aa9609" providerId="ADAL" clId="{70E48BF9-BF58-9F4B-9DDA-93D95AAF4A1E}" dt="2022-10-08T20:40:59.986" v="3288" actId="478"/>
          <ac:picMkLst>
            <pc:docMk/>
            <pc:sldMk cId="961698533" sldId="477"/>
            <ac:picMk id="4" creationId="{A4837951-9BC8-AB33-A391-14FEF8CE67D4}"/>
          </ac:picMkLst>
        </pc:picChg>
      </pc:sldChg>
      <pc:sldChg chg="modSp add del mod">
        <pc:chgData name="Li, Xiao" userId="bbc4f2c7-f57e-44b6-8133-52bad6aa9609" providerId="ADAL" clId="{70E48BF9-BF58-9F4B-9DDA-93D95AAF4A1E}" dt="2022-10-10T23:10:24.199" v="3803" actId="20577"/>
        <pc:sldMkLst>
          <pc:docMk/>
          <pc:sldMk cId="1197944626" sldId="477"/>
        </pc:sldMkLst>
        <pc:spChg chg="mod">
          <ac:chgData name="Li, Xiao" userId="bbc4f2c7-f57e-44b6-8133-52bad6aa9609" providerId="ADAL" clId="{70E48BF9-BF58-9F4B-9DDA-93D95AAF4A1E}" dt="2022-10-10T23:10:24.199" v="3803" actId="20577"/>
          <ac:spMkLst>
            <pc:docMk/>
            <pc:sldMk cId="1197944626" sldId="477"/>
            <ac:spMk id="6" creationId="{216BB038-B87F-BCA1-68AD-91AA5465DE54}"/>
          </ac:spMkLst>
        </pc:spChg>
      </pc:sldChg>
      <pc:sldChg chg="modSp add del mod">
        <pc:chgData name="Li, Xiao" userId="bbc4f2c7-f57e-44b6-8133-52bad6aa9609" providerId="ADAL" clId="{70E48BF9-BF58-9F4B-9DDA-93D95AAF4A1E}" dt="2022-10-10T20:59:42.044" v="3412" actId="2696"/>
        <pc:sldMkLst>
          <pc:docMk/>
          <pc:sldMk cId="368084037" sldId="478"/>
        </pc:sldMkLst>
        <pc:spChg chg="mod">
          <ac:chgData name="Li, Xiao" userId="bbc4f2c7-f57e-44b6-8133-52bad6aa9609" providerId="ADAL" clId="{70E48BF9-BF58-9F4B-9DDA-93D95AAF4A1E}" dt="2022-10-08T20:42:45.889" v="3336" actId="113"/>
          <ac:spMkLst>
            <pc:docMk/>
            <pc:sldMk cId="368084037" sldId="478"/>
            <ac:spMk id="2" creationId="{B84083A9-75B0-3BDB-0FB0-FFE6CE396156}"/>
          </ac:spMkLst>
        </pc:spChg>
        <pc:spChg chg="mod">
          <ac:chgData name="Li, Xiao" userId="bbc4f2c7-f57e-44b6-8133-52bad6aa9609" providerId="ADAL" clId="{70E48BF9-BF58-9F4B-9DDA-93D95AAF4A1E}" dt="2022-10-08T20:42:19.185" v="3328" actId="20577"/>
          <ac:spMkLst>
            <pc:docMk/>
            <pc:sldMk cId="368084037" sldId="478"/>
            <ac:spMk id="5" creationId="{44F1EA87-1DDB-0291-39D5-41BEE31733B9}"/>
          </ac:spMkLst>
        </pc:spChg>
      </pc:sldChg>
      <pc:sldChg chg="delSp add mod delAnim modNotesTx">
        <pc:chgData name="Li, Xiao" userId="bbc4f2c7-f57e-44b6-8133-52bad6aa9609" providerId="ADAL" clId="{70E48BF9-BF58-9F4B-9DDA-93D95AAF4A1E}" dt="2022-10-10T23:11:20.162" v="3914" actId="20577"/>
        <pc:sldMkLst>
          <pc:docMk/>
          <pc:sldMk cId="2050594422" sldId="478"/>
        </pc:sldMkLst>
        <pc:spChg chg="del">
          <ac:chgData name="Li, Xiao" userId="bbc4f2c7-f57e-44b6-8133-52bad6aa9609" providerId="ADAL" clId="{70E48BF9-BF58-9F4B-9DDA-93D95AAF4A1E}" dt="2022-10-10T22:39:33.257" v="3657" actId="478"/>
          <ac:spMkLst>
            <pc:docMk/>
            <pc:sldMk cId="2050594422" sldId="478"/>
            <ac:spMk id="8" creationId="{4C34A302-B339-F0A5-2A4E-B89D7D16CEAE}"/>
          </ac:spMkLst>
        </pc:spChg>
        <pc:spChg chg="del">
          <ac:chgData name="Li, Xiao" userId="bbc4f2c7-f57e-44b6-8133-52bad6aa9609" providerId="ADAL" clId="{70E48BF9-BF58-9F4B-9DDA-93D95AAF4A1E}" dt="2022-10-10T22:39:33.257" v="3657" actId="478"/>
          <ac:spMkLst>
            <pc:docMk/>
            <pc:sldMk cId="2050594422" sldId="478"/>
            <ac:spMk id="9" creationId="{AC20E56B-3921-71B7-AA76-29CE42028EA3}"/>
          </ac:spMkLst>
        </pc:spChg>
      </pc:sldChg>
      <pc:sldChg chg="addSp modSp add del mod">
        <pc:chgData name="Li, Xiao" userId="bbc4f2c7-f57e-44b6-8133-52bad6aa9609" providerId="ADAL" clId="{70E48BF9-BF58-9F4B-9DDA-93D95AAF4A1E}" dt="2022-10-10T20:59:42.044" v="3412" actId="2696"/>
        <pc:sldMkLst>
          <pc:docMk/>
          <pc:sldMk cId="521177014" sldId="479"/>
        </pc:sldMkLst>
        <pc:spChg chg="mod">
          <ac:chgData name="Li, Xiao" userId="bbc4f2c7-f57e-44b6-8133-52bad6aa9609" providerId="ADAL" clId="{70E48BF9-BF58-9F4B-9DDA-93D95AAF4A1E}" dt="2022-10-08T20:43:17.157" v="3345" actId="20577"/>
          <ac:spMkLst>
            <pc:docMk/>
            <pc:sldMk cId="521177014" sldId="479"/>
            <ac:spMk id="2" creationId="{B84083A9-75B0-3BDB-0FB0-FFE6CE396156}"/>
          </ac:spMkLst>
        </pc:spChg>
        <pc:spChg chg="mod">
          <ac:chgData name="Li, Xiao" userId="bbc4f2c7-f57e-44b6-8133-52bad6aa9609" providerId="ADAL" clId="{70E48BF9-BF58-9F4B-9DDA-93D95AAF4A1E}" dt="2022-10-08T20:43:09.993" v="3343"/>
          <ac:spMkLst>
            <pc:docMk/>
            <pc:sldMk cId="521177014" sldId="479"/>
            <ac:spMk id="5" creationId="{44F1EA87-1DDB-0291-39D5-41BEE31733B9}"/>
          </ac:spMkLst>
        </pc:spChg>
        <pc:graphicFrameChg chg="add mod modGraphic">
          <ac:chgData name="Li, Xiao" userId="bbc4f2c7-f57e-44b6-8133-52bad6aa9609" providerId="ADAL" clId="{70E48BF9-BF58-9F4B-9DDA-93D95AAF4A1E}" dt="2022-10-08T20:43:58.654" v="3353" actId="14861"/>
          <ac:graphicFrameMkLst>
            <pc:docMk/>
            <pc:sldMk cId="521177014" sldId="479"/>
            <ac:graphicFrameMk id="4" creationId="{B78FBFBC-9C8B-140E-D0C9-B2953F79C0EA}"/>
          </ac:graphicFrameMkLst>
        </pc:graphicFrameChg>
      </pc:sldChg>
      <pc:sldChg chg="modSp add mod">
        <pc:chgData name="Li, Xiao" userId="bbc4f2c7-f57e-44b6-8133-52bad6aa9609" providerId="ADAL" clId="{70E48BF9-BF58-9F4B-9DDA-93D95AAF4A1E}" dt="2022-10-10T23:13:23.418" v="4013" actId="20577"/>
        <pc:sldMkLst>
          <pc:docMk/>
          <pc:sldMk cId="961698533" sldId="479"/>
        </pc:sldMkLst>
        <pc:spChg chg="mod">
          <ac:chgData name="Li, Xiao" userId="bbc4f2c7-f57e-44b6-8133-52bad6aa9609" providerId="ADAL" clId="{70E48BF9-BF58-9F4B-9DDA-93D95AAF4A1E}" dt="2022-10-10T23:13:23.418" v="4013" actId="20577"/>
          <ac:spMkLst>
            <pc:docMk/>
            <pc:sldMk cId="961698533" sldId="479"/>
            <ac:spMk id="2" creationId="{B84083A9-75B0-3BDB-0FB0-FFE6CE396156}"/>
          </ac:spMkLst>
        </pc:spChg>
      </pc:sldChg>
      <pc:sldChg chg="add del">
        <pc:chgData name="Li, Xiao" userId="bbc4f2c7-f57e-44b6-8133-52bad6aa9609" providerId="ADAL" clId="{70E48BF9-BF58-9F4B-9DDA-93D95AAF4A1E}" dt="2022-10-10T23:13:32.239" v="4014" actId="2696"/>
        <pc:sldMkLst>
          <pc:docMk/>
          <pc:sldMk cId="368084037" sldId="480"/>
        </pc:sldMkLst>
      </pc:sldChg>
      <pc:sldChg chg="delSp modSp add del mod">
        <pc:chgData name="Li, Xiao" userId="bbc4f2c7-f57e-44b6-8133-52bad6aa9609" providerId="ADAL" clId="{70E48BF9-BF58-9F4B-9DDA-93D95AAF4A1E}" dt="2022-10-10T20:59:42.044" v="3412" actId="2696"/>
        <pc:sldMkLst>
          <pc:docMk/>
          <pc:sldMk cId="3400695114" sldId="480"/>
        </pc:sldMkLst>
        <pc:spChg chg="mod">
          <ac:chgData name="Li, Xiao" userId="bbc4f2c7-f57e-44b6-8133-52bad6aa9609" providerId="ADAL" clId="{70E48BF9-BF58-9F4B-9DDA-93D95AAF4A1E}" dt="2022-10-08T20:44:42.956" v="3361" actId="207"/>
          <ac:spMkLst>
            <pc:docMk/>
            <pc:sldMk cId="3400695114" sldId="480"/>
            <ac:spMk id="2" creationId="{B84083A9-75B0-3BDB-0FB0-FFE6CE396156}"/>
          </ac:spMkLst>
        </pc:spChg>
        <pc:spChg chg="mod">
          <ac:chgData name="Li, Xiao" userId="bbc4f2c7-f57e-44b6-8133-52bad6aa9609" providerId="ADAL" clId="{70E48BF9-BF58-9F4B-9DDA-93D95AAF4A1E}" dt="2022-10-08T20:44:13.505" v="3357"/>
          <ac:spMkLst>
            <pc:docMk/>
            <pc:sldMk cId="3400695114" sldId="480"/>
            <ac:spMk id="5" creationId="{44F1EA87-1DDB-0291-39D5-41BEE31733B9}"/>
          </ac:spMkLst>
        </pc:spChg>
        <pc:graphicFrameChg chg="del">
          <ac:chgData name="Li, Xiao" userId="bbc4f2c7-f57e-44b6-8133-52bad6aa9609" providerId="ADAL" clId="{70E48BF9-BF58-9F4B-9DDA-93D95AAF4A1E}" dt="2022-10-08T20:44:06.035" v="3355" actId="478"/>
          <ac:graphicFrameMkLst>
            <pc:docMk/>
            <pc:sldMk cId="3400695114" sldId="480"/>
            <ac:graphicFrameMk id="4" creationId="{B78FBFBC-9C8B-140E-D0C9-B2953F79C0EA}"/>
          </ac:graphicFrameMkLst>
        </pc:graphicFrameChg>
      </pc:sldChg>
      <pc:sldChg chg="addSp delSp modSp add del mod">
        <pc:chgData name="Li, Xiao" userId="bbc4f2c7-f57e-44b6-8133-52bad6aa9609" providerId="ADAL" clId="{70E48BF9-BF58-9F4B-9DDA-93D95AAF4A1E}" dt="2022-10-10T20:59:42.044" v="3412" actId="2696"/>
        <pc:sldMkLst>
          <pc:docMk/>
          <pc:sldMk cId="358691631" sldId="481"/>
        </pc:sldMkLst>
        <pc:spChg chg="del mod">
          <ac:chgData name="Li, Xiao" userId="bbc4f2c7-f57e-44b6-8133-52bad6aa9609" providerId="ADAL" clId="{70E48BF9-BF58-9F4B-9DDA-93D95AAF4A1E}" dt="2022-10-08T20:46:07.643" v="3378" actId="478"/>
          <ac:spMkLst>
            <pc:docMk/>
            <pc:sldMk cId="358691631" sldId="481"/>
            <ac:spMk id="2" creationId="{B84083A9-75B0-3BDB-0FB0-FFE6CE396156}"/>
          </ac:spMkLst>
        </pc:spChg>
        <pc:spChg chg="add del mod">
          <ac:chgData name="Li, Xiao" userId="bbc4f2c7-f57e-44b6-8133-52bad6aa9609" providerId="ADAL" clId="{70E48BF9-BF58-9F4B-9DDA-93D95AAF4A1E}" dt="2022-10-08T20:46:10.191" v="3379" actId="478"/>
          <ac:spMkLst>
            <pc:docMk/>
            <pc:sldMk cId="358691631" sldId="481"/>
            <ac:spMk id="6" creationId="{127BD0C3-11C8-E4D8-8CDD-BCB416B63CE7}"/>
          </ac:spMkLst>
        </pc:spChg>
        <pc:picChg chg="add mod">
          <ac:chgData name="Li, Xiao" userId="bbc4f2c7-f57e-44b6-8133-52bad6aa9609" providerId="ADAL" clId="{70E48BF9-BF58-9F4B-9DDA-93D95AAF4A1E}" dt="2022-10-08T20:46:14.958" v="3381" actId="1076"/>
          <ac:picMkLst>
            <pc:docMk/>
            <pc:sldMk cId="358691631" sldId="481"/>
            <ac:picMk id="3" creationId="{B80DA1E7-6724-6B46-AF64-58F37119AACC}"/>
          </ac:picMkLst>
        </pc:picChg>
      </pc:sldChg>
      <pc:sldChg chg="delSp modSp add del mod">
        <pc:chgData name="Li, Xiao" userId="bbc4f2c7-f57e-44b6-8133-52bad6aa9609" providerId="ADAL" clId="{70E48BF9-BF58-9F4B-9DDA-93D95AAF4A1E}" dt="2022-10-10T23:14:51.591" v="4027" actId="1076"/>
        <pc:sldMkLst>
          <pc:docMk/>
          <pc:sldMk cId="521177014" sldId="481"/>
        </pc:sldMkLst>
        <pc:spChg chg="del mod">
          <ac:chgData name="Li, Xiao" userId="bbc4f2c7-f57e-44b6-8133-52bad6aa9609" providerId="ADAL" clId="{70E48BF9-BF58-9F4B-9DDA-93D95AAF4A1E}" dt="2022-10-10T23:14:40.789" v="4020" actId="478"/>
          <ac:spMkLst>
            <pc:docMk/>
            <pc:sldMk cId="521177014" sldId="481"/>
            <ac:spMk id="2" creationId="{B84083A9-75B0-3BDB-0FB0-FFE6CE396156}"/>
          </ac:spMkLst>
        </pc:spChg>
        <pc:graphicFrameChg chg="mod">
          <ac:chgData name="Li, Xiao" userId="bbc4f2c7-f57e-44b6-8133-52bad6aa9609" providerId="ADAL" clId="{70E48BF9-BF58-9F4B-9DDA-93D95AAF4A1E}" dt="2022-10-10T23:14:51.591" v="4027" actId="1076"/>
          <ac:graphicFrameMkLst>
            <pc:docMk/>
            <pc:sldMk cId="521177014" sldId="481"/>
            <ac:graphicFrameMk id="4" creationId="{B78FBFBC-9C8B-140E-D0C9-B2953F79C0EA}"/>
          </ac:graphicFrameMkLst>
        </pc:graphicFrameChg>
      </pc:sldChg>
      <pc:sldChg chg="add del">
        <pc:chgData name="Li, Xiao" userId="bbc4f2c7-f57e-44b6-8133-52bad6aa9609" providerId="ADAL" clId="{70E48BF9-BF58-9F4B-9DDA-93D95AAF4A1E}" dt="2022-10-10T23:14:20.709" v="4017" actId="2696"/>
        <pc:sldMkLst>
          <pc:docMk/>
          <pc:sldMk cId="3400695114" sldId="482"/>
        </pc:sldMkLst>
      </pc:sldChg>
      <pc:sldChg chg="modSp add del mod">
        <pc:chgData name="Li, Xiao" userId="bbc4f2c7-f57e-44b6-8133-52bad6aa9609" providerId="ADAL" clId="{70E48BF9-BF58-9F4B-9DDA-93D95AAF4A1E}" dt="2022-10-10T20:59:42.044" v="3412" actId="2696"/>
        <pc:sldMkLst>
          <pc:docMk/>
          <pc:sldMk cId="3935765837" sldId="482"/>
        </pc:sldMkLst>
        <pc:spChg chg="mod">
          <ac:chgData name="Li, Xiao" userId="bbc4f2c7-f57e-44b6-8133-52bad6aa9609" providerId="ADAL" clId="{70E48BF9-BF58-9F4B-9DDA-93D95AAF4A1E}" dt="2022-10-08T20:47:24.154" v="3393" actId="207"/>
          <ac:spMkLst>
            <pc:docMk/>
            <pc:sldMk cId="3935765837" sldId="482"/>
            <ac:spMk id="2" creationId="{B84083A9-75B0-3BDB-0FB0-FFE6CE396156}"/>
          </ac:spMkLst>
        </pc:spChg>
        <pc:spChg chg="mod">
          <ac:chgData name="Li, Xiao" userId="bbc4f2c7-f57e-44b6-8133-52bad6aa9609" providerId="ADAL" clId="{70E48BF9-BF58-9F4B-9DDA-93D95AAF4A1E}" dt="2022-10-08T20:45:32.116" v="3373"/>
          <ac:spMkLst>
            <pc:docMk/>
            <pc:sldMk cId="3935765837" sldId="482"/>
            <ac:spMk id="5" creationId="{44F1EA87-1DDB-0291-39D5-41BEE31733B9}"/>
          </ac:spMkLst>
        </pc:spChg>
      </pc:sldChg>
      <pc:sldChg chg="addSp delSp modSp add del mod">
        <pc:chgData name="Li, Xiao" userId="bbc4f2c7-f57e-44b6-8133-52bad6aa9609" providerId="ADAL" clId="{70E48BF9-BF58-9F4B-9DDA-93D95AAF4A1E}" dt="2022-10-10T20:59:42.044" v="3412" actId="2696"/>
        <pc:sldMkLst>
          <pc:docMk/>
          <pc:sldMk cId="272617441" sldId="483"/>
        </pc:sldMkLst>
        <pc:spChg chg="del">
          <ac:chgData name="Li, Xiao" userId="bbc4f2c7-f57e-44b6-8133-52bad6aa9609" providerId="ADAL" clId="{70E48BF9-BF58-9F4B-9DDA-93D95AAF4A1E}" dt="2022-10-08T20:46:02.636" v="3377" actId="478"/>
          <ac:spMkLst>
            <pc:docMk/>
            <pc:sldMk cId="272617441" sldId="483"/>
            <ac:spMk id="2" creationId="{B84083A9-75B0-3BDB-0FB0-FFE6CE396156}"/>
          </ac:spMkLst>
        </pc:spChg>
        <pc:spChg chg="add del mod">
          <ac:chgData name="Li, Xiao" userId="bbc4f2c7-f57e-44b6-8133-52bad6aa9609" providerId="ADAL" clId="{70E48BF9-BF58-9F4B-9DDA-93D95AAF4A1E}" dt="2022-10-08T20:46:21.374" v="3382" actId="478"/>
          <ac:spMkLst>
            <pc:docMk/>
            <pc:sldMk cId="272617441" sldId="483"/>
            <ac:spMk id="4" creationId="{EC0AB0A8-6243-DEC3-50F9-1973B260A148}"/>
          </ac:spMkLst>
        </pc:spChg>
        <pc:picChg chg="add mod modCrop">
          <ac:chgData name="Li, Xiao" userId="bbc4f2c7-f57e-44b6-8133-52bad6aa9609" providerId="ADAL" clId="{70E48BF9-BF58-9F4B-9DDA-93D95AAF4A1E}" dt="2022-10-08T20:46:41.418" v="3389" actId="1076"/>
          <ac:picMkLst>
            <pc:docMk/>
            <pc:sldMk cId="272617441" sldId="483"/>
            <ac:picMk id="6" creationId="{A7890221-12AF-A548-D975-8A8F34145A34}"/>
          </ac:picMkLst>
        </pc:picChg>
      </pc:sldChg>
      <pc:sldChg chg="add">
        <pc:chgData name="Li, Xiao" userId="bbc4f2c7-f57e-44b6-8133-52bad6aa9609" providerId="ADAL" clId="{70E48BF9-BF58-9F4B-9DDA-93D95AAF4A1E}" dt="2022-10-10T22:33:18.160" v="3635"/>
        <pc:sldMkLst>
          <pc:docMk/>
          <pc:sldMk cId="358691631" sldId="483"/>
        </pc:sldMkLst>
      </pc:sldChg>
      <pc:sldChg chg="modSp add del mod">
        <pc:chgData name="Li, Xiao" userId="bbc4f2c7-f57e-44b6-8133-52bad6aa9609" providerId="ADAL" clId="{70E48BF9-BF58-9F4B-9DDA-93D95AAF4A1E}" dt="2022-10-10T20:59:42.044" v="3412" actId="2696"/>
        <pc:sldMkLst>
          <pc:docMk/>
          <pc:sldMk cId="1633679134" sldId="484"/>
        </pc:sldMkLst>
        <pc:spChg chg="mod">
          <ac:chgData name="Li, Xiao" userId="bbc4f2c7-f57e-44b6-8133-52bad6aa9609" providerId="ADAL" clId="{70E48BF9-BF58-9F4B-9DDA-93D95AAF4A1E}" dt="2022-10-08T21:35:24.836" v="3401" actId="20577"/>
          <ac:spMkLst>
            <pc:docMk/>
            <pc:sldMk cId="1633679134" sldId="484"/>
            <ac:spMk id="2" creationId="{B84083A9-75B0-3BDB-0FB0-FFE6CE396156}"/>
          </ac:spMkLst>
        </pc:spChg>
        <pc:spChg chg="mod">
          <ac:chgData name="Li, Xiao" userId="bbc4f2c7-f57e-44b6-8133-52bad6aa9609" providerId="ADAL" clId="{70E48BF9-BF58-9F4B-9DDA-93D95AAF4A1E}" dt="2022-10-08T20:47:51.848" v="3397"/>
          <ac:spMkLst>
            <pc:docMk/>
            <pc:sldMk cId="1633679134" sldId="484"/>
            <ac:spMk id="5" creationId="{44F1EA87-1DDB-0291-39D5-41BEE31733B9}"/>
          </ac:spMkLst>
        </pc:spChg>
      </pc:sldChg>
      <pc:sldChg chg="add del">
        <pc:chgData name="Li, Xiao" userId="bbc4f2c7-f57e-44b6-8133-52bad6aa9609" providerId="ADAL" clId="{70E48BF9-BF58-9F4B-9DDA-93D95AAF4A1E}" dt="2022-10-10T23:14:29.870" v="4018" actId="2696"/>
        <pc:sldMkLst>
          <pc:docMk/>
          <pc:sldMk cId="3935765837" sldId="484"/>
        </pc:sldMkLst>
      </pc:sldChg>
      <pc:sldChg chg="add">
        <pc:chgData name="Li, Xiao" userId="bbc4f2c7-f57e-44b6-8133-52bad6aa9609" providerId="ADAL" clId="{70E48BF9-BF58-9F4B-9DDA-93D95AAF4A1E}" dt="2022-10-10T22:33:18.160" v="3635"/>
        <pc:sldMkLst>
          <pc:docMk/>
          <pc:sldMk cId="272617441" sldId="485"/>
        </pc:sldMkLst>
      </pc:sldChg>
      <pc:sldChg chg="addSp delSp modSp add del mod">
        <pc:chgData name="Li, Xiao" userId="bbc4f2c7-f57e-44b6-8133-52bad6aa9609" providerId="ADAL" clId="{70E48BF9-BF58-9F4B-9DDA-93D95AAF4A1E}" dt="2022-10-10T20:59:42.044" v="3412" actId="2696"/>
        <pc:sldMkLst>
          <pc:docMk/>
          <pc:sldMk cId="1299552746" sldId="485"/>
        </pc:sldMkLst>
        <pc:spChg chg="del">
          <ac:chgData name="Li, Xiao" userId="bbc4f2c7-f57e-44b6-8133-52bad6aa9609" providerId="ADAL" clId="{70E48BF9-BF58-9F4B-9DDA-93D95AAF4A1E}" dt="2022-10-08T21:35:58.632" v="3403" actId="478"/>
          <ac:spMkLst>
            <pc:docMk/>
            <pc:sldMk cId="1299552746" sldId="485"/>
            <ac:spMk id="2" creationId="{B84083A9-75B0-3BDB-0FB0-FFE6CE396156}"/>
          </ac:spMkLst>
        </pc:spChg>
        <pc:spChg chg="add del mod">
          <ac:chgData name="Li, Xiao" userId="bbc4f2c7-f57e-44b6-8133-52bad6aa9609" providerId="ADAL" clId="{70E48BF9-BF58-9F4B-9DDA-93D95AAF4A1E}" dt="2022-10-08T21:36:00.751" v="3404" actId="478"/>
          <ac:spMkLst>
            <pc:docMk/>
            <pc:sldMk cId="1299552746" sldId="485"/>
            <ac:spMk id="4" creationId="{C297A08D-D86C-E436-1FE5-5DC8F08A8FD6}"/>
          </ac:spMkLst>
        </pc:spChg>
        <pc:picChg chg="add mod modCrop">
          <ac:chgData name="Li, Xiao" userId="bbc4f2c7-f57e-44b6-8133-52bad6aa9609" providerId="ADAL" clId="{70E48BF9-BF58-9F4B-9DDA-93D95AAF4A1E}" dt="2022-10-08T21:36:19.239" v="3410" actId="1076"/>
          <ac:picMkLst>
            <pc:docMk/>
            <pc:sldMk cId="1299552746" sldId="485"/>
            <ac:picMk id="6" creationId="{878632C3-2B6A-B2FD-D69B-67EF1BBD1C4A}"/>
          </ac:picMkLst>
        </pc:picChg>
        <pc:picChg chg="add del mod">
          <ac:chgData name="Li, Xiao" userId="bbc4f2c7-f57e-44b6-8133-52bad6aa9609" providerId="ADAL" clId="{70E48BF9-BF58-9F4B-9DDA-93D95AAF4A1E}" dt="2022-10-08T21:36:09.855" v="3407" actId="478"/>
          <ac:picMkLst>
            <pc:docMk/>
            <pc:sldMk cId="1299552746" sldId="485"/>
            <ac:picMk id="7" creationId="{7C316802-B851-E22A-800F-106700FA8D01}"/>
          </ac:picMkLst>
        </pc:picChg>
      </pc:sldChg>
      <pc:sldChg chg="add">
        <pc:chgData name="Li, Xiao" userId="bbc4f2c7-f57e-44b6-8133-52bad6aa9609" providerId="ADAL" clId="{70E48BF9-BF58-9F4B-9DDA-93D95AAF4A1E}" dt="2022-10-10T22:33:18.160" v="3635"/>
        <pc:sldMkLst>
          <pc:docMk/>
          <pc:sldMk cId="1633679134" sldId="486"/>
        </pc:sldMkLst>
      </pc:sldChg>
      <pc:sldChg chg="add">
        <pc:chgData name="Li, Xiao" userId="bbc4f2c7-f57e-44b6-8133-52bad6aa9609" providerId="ADAL" clId="{70E48BF9-BF58-9F4B-9DDA-93D95AAF4A1E}" dt="2022-10-10T22:33:18.160" v="3635"/>
        <pc:sldMkLst>
          <pc:docMk/>
          <pc:sldMk cId="1299552746" sldId="487"/>
        </pc:sldMkLst>
      </pc:sldChg>
      <pc:sldChg chg="addSp delSp modSp new mod modClrScheme chgLayout">
        <pc:chgData name="Li, Xiao" userId="bbc4f2c7-f57e-44b6-8133-52bad6aa9609" providerId="ADAL" clId="{70E48BF9-BF58-9F4B-9DDA-93D95AAF4A1E}" dt="2022-10-10T22:33:46.254" v="3643" actId="478"/>
        <pc:sldMkLst>
          <pc:docMk/>
          <pc:sldMk cId="1537317892" sldId="488"/>
        </pc:sldMkLst>
        <pc:spChg chg="del mod ord">
          <ac:chgData name="Li, Xiao" userId="bbc4f2c7-f57e-44b6-8133-52bad6aa9609" providerId="ADAL" clId="{70E48BF9-BF58-9F4B-9DDA-93D95AAF4A1E}" dt="2022-10-10T22:33:29.745" v="3638" actId="700"/>
          <ac:spMkLst>
            <pc:docMk/>
            <pc:sldMk cId="1537317892" sldId="488"/>
            <ac:spMk id="2" creationId="{6D63525F-F48C-DF22-5F0A-B98E9C948B45}"/>
          </ac:spMkLst>
        </pc:spChg>
        <pc:spChg chg="del mod ord">
          <ac:chgData name="Li, Xiao" userId="bbc4f2c7-f57e-44b6-8133-52bad6aa9609" providerId="ADAL" clId="{70E48BF9-BF58-9F4B-9DDA-93D95AAF4A1E}" dt="2022-10-10T22:33:29.745" v="3638" actId="700"/>
          <ac:spMkLst>
            <pc:docMk/>
            <pc:sldMk cId="1537317892" sldId="488"/>
            <ac:spMk id="3" creationId="{78A92857-C959-BA53-9453-AA07B96FC314}"/>
          </ac:spMkLst>
        </pc:spChg>
        <pc:spChg chg="del mod ord">
          <ac:chgData name="Li, Xiao" userId="bbc4f2c7-f57e-44b6-8133-52bad6aa9609" providerId="ADAL" clId="{70E48BF9-BF58-9F4B-9DDA-93D95AAF4A1E}" dt="2022-10-10T22:33:29.745" v="3638" actId="700"/>
          <ac:spMkLst>
            <pc:docMk/>
            <pc:sldMk cId="1537317892" sldId="488"/>
            <ac:spMk id="4" creationId="{C2B46400-E46D-71E8-FC29-54B6B0FC5222}"/>
          </ac:spMkLst>
        </pc:spChg>
        <pc:spChg chg="add mod ord">
          <ac:chgData name="Li, Xiao" userId="bbc4f2c7-f57e-44b6-8133-52bad6aa9609" providerId="ADAL" clId="{70E48BF9-BF58-9F4B-9DDA-93D95AAF4A1E}" dt="2022-10-10T22:33:43.743" v="3641" actId="14100"/>
          <ac:spMkLst>
            <pc:docMk/>
            <pc:sldMk cId="1537317892" sldId="488"/>
            <ac:spMk id="5" creationId="{5BE55BE0-FEA1-C9AC-D262-A2EDDEEA8FA6}"/>
          </ac:spMkLst>
        </pc:spChg>
        <pc:spChg chg="add del mod ord">
          <ac:chgData name="Li, Xiao" userId="bbc4f2c7-f57e-44b6-8133-52bad6aa9609" providerId="ADAL" clId="{70E48BF9-BF58-9F4B-9DDA-93D95AAF4A1E}" dt="2022-10-10T22:33:45.239" v="3642" actId="478"/>
          <ac:spMkLst>
            <pc:docMk/>
            <pc:sldMk cId="1537317892" sldId="488"/>
            <ac:spMk id="6" creationId="{02E2DE11-8632-8D3E-AB13-6328C6F5A804}"/>
          </ac:spMkLst>
        </pc:spChg>
        <pc:spChg chg="add del mod ord">
          <ac:chgData name="Li, Xiao" userId="bbc4f2c7-f57e-44b6-8133-52bad6aa9609" providerId="ADAL" clId="{70E48BF9-BF58-9F4B-9DDA-93D95AAF4A1E}" dt="2022-10-10T22:33:46.254" v="3643" actId="478"/>
          <ac:spMkLst>
            <pc:docMk/>
            <pc:sldMk cId="1537317892" sldId="488"/>
            <ac:spMk id="7" creationId="{829341FA-BBFB-3695-0851-91D7BF7C83ED}"/>
          </ac:spMkLst>
        </pc:spChg>
      </pc:sldChg>
      <pc:sldChg chg="modSp add mod">
        <pc:chgData name="Li, Xiao" userId="bbc4f2c7-f57e-44b6-8133-52bad6aa9609" providerId="ADAL" clId="{70E48BF9-BF58-9F4B-9DDA-93D95AAF4A1E}" dt="2022-10-10T22:41:57.949" v="3660" actId="207"/>
        <pc:sldMkLst>
          <pc:docMk/>
          <pc:sldMk cId="3097814646" sldId="489"/>
        </pc:sldMkLst>
        <pc:spChg chg="mod">
          <ac:chgData name="Li, Xiao" userId="bbc4f2c7-f57e-44b6-8133-52bad6aa9609" providerId="ADAL" clId="{70E48BF9-BF58-9F4B-9DDA-93D95AAF4A1E}" dt="2022-10-10T22:41:57.949" v="3660" actId="207"/>
          <ac:spMkLst>
            <pc:docMk/>
            <pc:sldMk cId="3097814646" sldId="489"/>
            <ac:spMk id="5" creationId="{5BE55BE0-FEA1-C9AC-D262-A2EDDEEA8FA6}"/>
          </ac:spMkLst>
        </pc:spChg>
      </pc:sldChg>
      <pc:sldChg chg="add del">
        <pc:chgData name="Li, Xiao" userId="bbc4f2c7-f57e-44b6-8133-52bad6aa9609" providerId="ADAL" clId="{70E48BF9-BF58-9F4B-9DDA-93D95AAF4A1E}" dt="2022-10-10T23:02:40.725" v="3690"/>
        <pc:sldMkLst>
          <pc:docMk/>
          <pc:sldMk cId="237215075" sldId="490"/>
        </pc:sldMkLst>
      </pc:sldChg>
      <pc:sldChg chg="addSp delSp modSp new mod modClrScheme chgLayout">
        <pc:chgData name="Li, Xiao" userId="bbc4f2c7-f57e-44b6-8133-52bad6aa9609" providerId="ADAL" clId="{70E48BF9-BF58-9F4B-9DDA-93D95AAF4A1E}" dt="2022-10-10T23:18:07.895" v="4072" actId="113"/>
        <pc:sldMkLst>
          <pc:docMk/>
          <pc:sldMk cId="3083751589" sldId="490"/>
        </pc:sldMkLst>
        <pc:spChg chg="del mod ord">
          <ac:chgData name="Li, Xiao" userId="bbc4f2c7-f57e-44b6-8133-52bad6aa9609" providerId="ADAL" clId="{70E48BF9-BF58-9F4B-9DDA-93D95AAF4A1E}" dt="2022-10-10T23:17:08.850" v="4054" actId="700"/>
          <ac:spMkLst>
            <pc:docMk/>
            <pc:sldMk cId="3083751589" sldId="490"/>
            <ac:spMk id="2" creationId="{B5C07FBA-658C-70AA-E758-0CE6E3DE4F70}"/>
          </ac:spMkLst>
        </pc:spChg>
        <pc:spChg chg="del">
          <ac:chgData name="Li, Xiao" userId="bbc4f2c7-f57e-44b6-8133-52bad6aa9609" providerId="ADAL" clId="{70E48BF9-BF58-9F4B-9DDA-93D95AAF4A1E}" dt="2022-10-10T23:17:08.850" v="4054" actId="700"/>
          <ac:spMkLst>
            <pc:docMk/>
            <pc:sldMk cId="3083751589" sldId="490"/>
            <ac:spMk id="3" creationId="{4D2F1FF0-8061-0B6E-0D98-BF45A3DF7914}"/>
          </ac:spMkLst>
        </pc:spChg>
        <pc:spChg chg="del mod ord">
          <ac:chgData name="Li, Xiao" userId="bbc4f2c7-f57e-44b6-8133-52bad6aa9609" providerId="ADAL" clId="{70E48BF9-BF58-9F4B-9DDA-93D95AAF4A1E}" dt="2022-10-10T23:17:08.850" v="4054" actId="700"/>
          <ac:spMkLst>
            <pc:docMk/>
            <pc:sldMk cId="3083751589" sldId="490"/>
            <ac:spMk id="4" creationId="{6D99DA03-CDE0-72B0-C6D3-649F11C9693A}"/>
          </ac:spMkLst>
        </pc:spChg>
        <pc:spChg chg="add mod ord">
          <ac:chgData name="Li, Xiao" userId="bbc4f2c7-f57e-44b6-8133-52bad6aa9609" providerId="ADAL" clId="{70E48BF9-BF58-9F4B-9DDA-93D95AAF4A1E}" dt="2022-10-10T23:17:14.222" v="4055"/>
          <ac:spMkLst>
            <pc:docMk/>
            <pc:sldMk cId="3083751589" sldId="490"/>
            <ac:spMk id="5" creationId="{1C055168-B1B9-C2F5-796B-46D667A845BF}"/>
          </ac:spMkLst>
        </pc:spChg>
        <pc:spChg chg="add mod ord">
          <ac:chgData name="Li, Xiao" userId="bbc4f2c7-f57e-44b6-8133-52bad6aa9609" providerId="ADAL" clId="{70E48BF9-BF58-9F4B-9DDA-93D95AAF4A1E}" dt="2022-10-10T23:18:07.895" v="4072" actId="113"/>
          <ac:spMkLst>
            <pc:docMk/>
            <pc:sldMk cId="3083751589" sldId="490"/>
            <ac:spMk id="6" creationId="{4B3BBA35-8CE1-4057-AC0A-9D4B9D2E575A}"/>
          </ac:spMkLst>
        </pc:spChg>
      </pc:sldChg>
      <pc:sldChg chg="new del">
        <pc:chgData name="Li, Xiao" userId="bbc4f2c7-f57e-44b6-8133-52bad6aa9609" providerId="ADAL" clId="{70E48BF9-BF58-9F4B-9DDA-93D95AAF4A1E}" dt="2022-10-10T23:43:49.043" v="4588" actId="2696"/>
        <pc:sldMkLst>
          <pc:docMk/>
          <pc:sldMk cId="245392050" sldId="491"/>
        </pc:sldMkLst>
      </pc:sldChg>
      <pc:sldChg chg="modSp add mod">
        <pc:chgData name="Li, Xiao" userId="bbc4f2c7-f57e-44b6-8133-52bad6aa9609" providerId="ADAL" clId="{70E48BF9-BF58-9F4B-9DDA-93D95AAF4A1E}" dt="2022-10-10T23:21:44.585" v="4110" actId="12"/>
        <pc:sldMkLst>
          <pc:docMk/>
          <pc:sldMk cId="2155652740" sldId="492"/>
        </pc:sldMkLst>
        <pc:spChg chg="mod">
          <ac:chgData name="Li, Xiao" userId="bbc4f2c7-f57e-44b6-8133-52bad6aa9609" providerId="ADAL" clId="{70E48BF9-BF58-9F4B-9DDA-93D95AAF4A1E}" dt="2022-10-10T23:21:44.585" v="4110" actId="12"/>
          <ac:spMkLst>
            <pc:docMk/>
            <pc:sldMk cId="2155652740" sldId="492"/>
            <ac:spMk id="2" creationId="{B84083A9-75B0-3BDB-0FB0-FFE6CE396156}"/>
          </ac:spMkLst>
        </pc:spChg>
        <pc:spChg chg="mod">
          <ac:chgData name="Li, Xiao" userId="bbc4f2c7-f57e-44b6-8133-52bad6aa9609" providerId="ADAL" clId="{70E48BF9-BF58-9F4B-9DDA-93D95AAF4A1E}" dt="2022-10-10T23:21:05.026" v="4102" actId="20577"/>
          <ac:spMkLst>
            <pc:docMk/>
            <pc:sldMk cId="2155652740" sldId="492"/>
            <ac:spMk id="5" creationId="{44F1EA87-1DDB-0291-39D5-41BEE31733B9}"/>
          </ac:spMkLst>
        </pc:spChg>
      </pc:sldChg>
      <pc:sldChg chg="add">
        <pc:chgData name="Li, Xiao" userId="bbc4f2c7-f57e-44b6-8133-52bad6aa9609" providerId="ADAL" clId="{70E48BF9-BF58-9F4B-9DDA-93D95AAF4A1E}" dt="2022-10-10T23:20:59.839" v="4101"/>
        <pc:sldMkLst>
          <pc:docMk/>
          <pc:sldMk cId="3402330679" sldId="493"/>
        </pc:sldMkLst>
      </pc:sldChg>
      <pc:sldChg chg="modSp add mod">
        <pc:chgData name="Li, Xiao" userId="bbc4f2c7-f57e-44b6-8133-52bad6aa9609" providerId="ADAL" clId="{70E48BF9-BF58-9F4B-9DDA-93D95AAF4A1E}" dt="2022-10-10T23:23:51.610" v="4120" actId="20577"/>
        <pc:sldMkLst>
          <pc:docMk/>
          <pc:sldMk cId="2076501784" sldId="494"/>
        </pc:sldMkLst>
        <pc:spChg chg="mod">
          <ac:chgData name="Li, Xiao" userId="bbc4f2c7-f57e-44b6-8133-52bad6aa9609" providerId="ADAL" clId="{70E48BF9-BF58-9F4B-9DDA-93D95AAF4A1E}" dt="2022-10-10T23:23:39.908" v="4119" actId="12"/>
          <ac:spMkLst>
            <pc:docMk/>
            <pc:sldMk cId="2076501784" sldId="494"/>
            <ac:spMk id="2" creationId="{B84083A9-75B0-3BDB-0FB0-FFE6CE396156}"/>
          </ac:spMkLst>
        </pc:spChg>
        <pc:spChg chg="mod">
          <ac:chgData name="Li, Xiao" userId="bbc4f2c7-f57e-44b6-8133-52bad6aa9609" providerId="ADAL" clId="{70E48BF9-BF58-9F4B-9DDA-93D95AAF4A1E}" dt="2022-10-10T23:23:51.610" v="4120" actId="20577"/>
          <ac:spMkLst>
            <pc:docMk/>
            <pc:sldMk cId="2076501784" sldId="494"/>
            <ac:spMk id="5" creationId="{44F1EA87-1DDB-0291-39D5-41BEE31733B9}"/>
          </ac:spMkLst>
        </pc:spChg>
      </pc:sldChg>
      <pc:sldChg chg="modSp add mod">
        <pc:chgData name="Li, Xiao" userId="bbc4f2c7-f57e-44b6-8133-52bad6aa9609" providerId="ADAL" clId="{70E48BF9-BF58-9F4B-9DDA-93D95AAF4A1E}" dt="2022-10-10T23:24:30.482" v="4125" actId="12"/>
        <pc:sldMkLst>
          <pc:docMk/>
          <pc:sldMk cId="4271991170" sldId="495"/>
        </pc:sldMkLst>
        <pc:spChg chg="mod">
          <ac:chgData name="Li, Xiao" userId="bbc4f2c7-f57e-44b6-8133-52bad6aa9609" providerId="ADAL" clId="{70E48BF9-BF58-9F4B-9DDA-93D95AAF4A1E}" dt="2022-10-10T23:24:30.482" v="4125" actId="12"/>
          <ac:spMkLst>
            <pc:docMk/>
            <pc:sldMk cId="4271991170" sldId="495"/>
            <ac:spMk id="2" creationId="{B84083A9-75B0-3BDB-0FB0-FFE6CE396156}"/>
          </ac:spMkLst>
        </pc:spChg>
        <pc:spChg chg="mod">
          <ac:chgData name="Li, Xiao" userId="bbc4f2c7-f57e-44b6-8133-52bad6aa9609" providerId="ADAL" clId="{70E48BF9-BF58-9F4B-9DDA-93D95AAF4A1E}" dt="2022-10-10T23:24:06.466" v="4123"/>
          <ac:spMkLst>
            <pc:docMk/>
            <pc:sldMk cId="4271991170" sldId="495"/>
            <ac:spMk id="5" creationId="{44F1EA87-1DDB-0291-39D5-41BEE31733B9}"/>
          </ac:spMkLst>
        </pc:spChg>
      </pc:sldChg>
      <pc:sldChg chg="modSp add mod modNotesTx">
        <pc:chgData name="Li, Xiao" userId="bbc4f2c7-f57e-44b6-8133-52bad6aa9609" providerId="ADAL" clId="{70E48BF9-BF58-9F4B-9DDA-93D95AAF4A1E}" dt="2022-10-10T23:29:50.984" v="4256" actId="20577"/>
        <pc:sldMkLst>
          <pc:docMk/>
          <pc:sldMk cId="29435032" sldId="496"/>
        </pc:sldMkLst>
        <pc:spChg chg="mod">
          <ac:chgData name="Li, Xiao" userId="bbc4f2c7-f57e-44b6-8133-52bad6aa9609" providerId="ADAL" clId="{70E48BF9-BF58-9F4B-9DDA-93D95AAF4A1E}" dt="2022-10-10T23:28:34.488" v="4246" actId="113"/>
          <ac:spMkLst>
            <pc:docMk/>
            <pc:sldMk cId="29435032" sldId="496"/>
            <ac:spMk id="2" creationId="{B84083A9-75B0-3BDB-0FB0-FFE6CE396156}"/>
          </ac:spMkLst>
        </pc:spChg>
        <pc:spChg chg="mod">
          <ac:chgData name="Li, Xiao" userId="bbc4f2c7-f57e-44b6-8133-52bad6aa9609" providerId="ADAL" clId="{70E48BF9-BF58-9F4B-9DDA-93D95AAF4A1E}" dt="2022-10-10T23:29:50.984" v="4256" actId="20577"/>
          <ac:spMkLst>
            <pc:docMk/>
            <pc:sldMk cId="29435032" sldId="496"/>
            <ac:spMk id="5" creationId="{44F1EA87-1DDB-0291-39D5-41BEE31733B9}"/>
          </ac:spMkLst>
        </pc:spChg>
      </pc:sldChg>
      <pc:sldChg chg="modSp add mod modNotesTx">
        <pc:chgData name="Li, Xiao" userId="bbc4f2c7-f57e-44b6-8133-52bad6aa9609" providerId="ADAL" clId="{70E48BF9-BF58-9F4B-9DDA-93D95AAF4A1E}" dt="2022-10-10T23:39:30.771" v="4500" actId="20577"/>
        <pc:sldMkLst>
          <pc:docMk/>
          <pc:sldMk cId="3313060165" sldId="497"/>
        </pc:sldMkLst>
        <pc:spChg chg="mod">
          <ac:chgData name="Li, Xiao" userId="bbc4f2c7-f57e-44b6-8133-52bad6aa9609" providerId="ADAL" clId="{70E48BF9-BF58-9F4B-9DDA-93D95AAF4A1E}" dt="2022-10-10T23:39:30.771" v="4500" actId="20577"/>
          <ac:spMkLst>
            <pc:docMk/>
            <pc:sldMk cId="3313060165" sldId="497"/>
            <ac:spMk id="2" creationId="{B84083A9-75B0-3BDB-0FB0-FFE6CE396156}"/>
          </ac:spMkLst>
        </pc:spChg>
        <pc:spChg chg="mod">
          <ac:chgData name="Li, Xiao" userId="bbc4f2c7-f57e-44b6-8133-52bad6aa9609" providerId="ADAL" clId="{70E48BF9-BF58-9F4B-9DDA-93D95AAF4A1E}" dt="2022-10-10T23:29:56.051" v="4257" actId="403"/>
          <ac:spMkLst>
            <pc:docMk/>
            <pc:sldMk cId="3313060165" sldId="497"/>
            <ac:spMk id="5" creationId="{44F1EA87-1DDB-0291-39D5-41BEE31733B9}"/>
          </ac:spMkLst>
        </pc:spChg>
      </pc:sldChg>
      <pc:sldChg chg="addSp delSp modSp add mod">
        <pc:chgData name="Li, Xiao" userId="bbc4f2c7-f57e-44b6-8133-52bad6aa9609" providerId="ADAL" clId="{70E48BF9-BF58-9F4B-9DDA-93D95AAF4A1E}" dt="2022-10-10T23:42:42.753" v="4587" actId="207"/>
        <pc:sldMkLst>
          <pc:docMk/>
          <pc:sldMk cId="1603092357" sldId="498"/>
        </pc:sldMkLst>
        <pc:spChg chg="del">
          <ac:chgData name="Li, Xiao" userId="bbc4f2c7-f57e-44b6-8133-52bad6aa9609" providerId="ADAL" clId="{70E48BF9-BF58-9F4B-9DDA-93D95AAF4A1E}" dt="2022-10-10T23:41:57.499" v="4511" actId="478"/>
          <ac:spMkLst>
            <pc:docMk/>
            <pc:sldMk cId="1603092357" sldId="498"/>
            <ac:spMk id="2" creationId="{B84083A9-75B0-3BDB-0FB0-FFE6CE396156}"/>
          </ac:spMkLst>
        </pc:spChg>
        <pc:spChg chg="add del mod">
          <ac:chgData name="Li, Xiao" userId="bbc4f2c7-f57e-44b6-8133-52bad6aa9609" providerId="ADAL" clId="{70E48BF9-BF58-9F4B-9DDA-93D95AAF4A1E}" dt="2022-10-10T23:41:57.499" v="4511" actId="478"/>
          <ac:spMkLst>
            <pc:docMk/>
            <pc:sldMk cId="1603092357" sldId="498"/>
            <ac:spMk id="4" creationId="{A59E3284-C1E3-5B2A-51AD-4EDC1D78CD20}"/>
          </ac:spMkLst>
        </pc:spChg>
        <pc:spChg chg="del">
          <ac:chgData name="Li, Xiao" userId="bbc4f2c7-f57e-44b6-8133-52bad6aa9609" providerId="ADAL" clId="{70E48BF9-BF58-9F4B-9DDA-93D95AAF4A1E}" dt="2022-10-10T23:41:54.890" v="4510" actId="478"/>
          <ac:spMkLst>
            <pc:docMk/>
            <pc:sldMk cId="1603092357" sldId="498"/>
            <ac:spMk id="5" creationId="{44F1EA87-1DDB-0291-39D5-41BEE31733B9}"/>
          </ac:spMkLst>
        </pc:spChg>
        <pc:spChg chg="add del mod">
          <ac:chgData name="Li, Xiao" userId="bbc4f2c7-f57e-44b6-8133-52bad6aa9609" providerId="ADAL" clId="{70E48BF9-BF58-9F4B-9DDA-93D95AAF4A1E}" dt="2022-10-10T23:41:59.919" v="4512" actId="478"/>
          <ac:spMkLst>
            <pc:docMk/>
            <pc:sldMk cId="1603092357" sldId="498"/>
            <ac:spMk id="7" creationId="{412AD000-5A3D-A821-D4D0-D7E695AE0CA3}"/>
          </ac:spMkLst>
        </pc:spChg>
        <pc:spChg chg="add mod">
          <ac:chgData name="Li, Xiao" userId="bbc4f2c7-f57e-44b6-8133-52bad6aa9609" providerId="ADAL" clId="{70E48BF9-BF58-9F4B-9DDA-93D95AAF4A1E}" dt="2022-10-10T23:42:42.753" v="4587" actId="207"/>
          <ac:spMkLst>
            <pc:docMk/>
            <pc:sldMk cId="1603092357" sldId="498"/>
            <ac:spMk id="8" creationId="{72F04B72-7418-A1E9-315A-A29E534E86F8}"/>
          </ac:spMkLst>
        </pc:spChg>
        <pc:picChg chg="add del mod">
          <ac:chgData name="Li, Xiao" userId="bbc4f2c7-f57e-44b6-8133-52bad6aa9609" providerId="ADAL" clId="{70E48BF9-BF58-9F4B-9DDA-93D95AAF4A1E}" dt="2022-10-10T23:41:38.504" v="4505" actId="478"/>
          <ac:picMkLst>
            <pc:docMk/>
            <pc:sldMk cId="1603092357" sldId="498"/>
            <ac:picMk id="1026" creationId="{CC9A96FE-ED40-8600-C43C-3A9BE128656B}"/>
          </ac:picMkLst>
        </pc:picChg>
        <pc:picChg chg="add mod">
          <ac:chgData name="Li, Xiao" userId="bbc4f2c7-f57e-44b6-8133-52bad6aa9609" providerId="ADAL" clId="{70E48BF9-BF58-9F4B-9DDA-93D95AAF4A1E}" dt="2022-10-10T23:42:03.638" v="4513" actId="1076"/>
          <ac:picMkLst>
            <pc:docMk/>
            <pc:sldMk cId="1603092357" sldId="498"/>
            <ac:picMk id="1028" creationId="{AF172D0D-A59B-5CE2-7D50-09BED545C5CE}"/>
          </ac:picMkLst>
        </pc:picChg>
      </pc:sldChg>
      <pc:sldChg chg="addSp delSp modSp new mod modClrScheme chgLayout">
        <pc:chgData name="Li, Xiao" userId="bbc4f2c7-f57e-44b6-8133-52bad6aa9609" providerId="ADAL" clId="{70E48BF9-BF58-9F4B-9DDA-93D95AAF4A1E}" dt="2022-10-10T23:58:08.247" v="4701" actId="20577"/>
        <pc:sldMkLst>
          <pc:docMk/>
          <pc:sldMk cId="2034800729" sldId="499"/>
        </pc:sldMkLst>
        <pc:spChg chg="del mod ord">
          <ac:chgData name="Li, Xiao" userId="bbc4f2c7-f57e-44b6-8133-52bad6aa9609" providerId="ADAL" clId="{70E48BF9-BF58-9F4B-9DDA-93D95AAF4A1E}" dt="2022-10-10T23:51:59.660" v="4591" actId="700"/>
          <ac:spMkLst>
            <pc:docMk/>
            <pc:sldMk cId="2034800729" sldId="499"/>
            <ac:spMk id="2" creationId="{E8EC25C1-2F13-54F3-BB85-91A28B08495C}"/>
          </ac:spMkLst>
        </pc:spChg>
        <pc:spChg chg="del">
          <ac:chgData name="Li, Xiao" userId="bbc4f2c7-f57e-44b6-8133-52bad6aa9609" providerId="ADAL" clId="{70E48BF9-BF58-9F4B-9DDA-93D95AAF4A1E}" dt="2022-10-10T23:51:59.660" v="4591" actId="700"/>
          <ac:spMkLst>
            <pc:docMk/>
            <pc:sldMk cId="2034800729" sldId="499"/>
            <ac:spMk id="3" creationId="{A1384135-1DFF-9D3A-233F-DEEA53CAF1E9}"/>
          </ac:spMkLst>
        </pc:spChg>
        <pc:spChg chg="del mod ord">
          <ac:chgData name="Li, Xiao" userId="bbc4f2c7-f57e-44b6-8133-52bad6aa9609" providerId="ADAL" clId="{70E48BF9-BF58-9F4B-9DDA-93D95AAF4A1E}" dt="2022-10-10T23:51:59.660" v="4591" actId="700"/>
          <ac:spMkLst>
            <pc:docMk/>
            <pc:sldMk cId="2034800729" sldId="499"/>
            <ac:spMk id="4" creationId="{7608E2E5-1FF1-A401-58B9-D3F8674E9E2B}"/>
          </ac:spMkLst>
        </pc:spChg>
        <pc:spChg chg="add mod ord">
          <ac:chgData name="Li, Xiao" userId="bbc4f2c7-f57e-44b6-8133-52bad6aa9609" providerId="ADAL" clId="{70E48BF9-BF58-9F4B-9DDA-93D95AAF4A1E}" dt="2022-10-10T23:52:21.018" v="4592"/>
          <ac:spMkLst>
            <pc:docMk/>
            <pc:sldMk cId="2034800729" sldId="499"/>
            <ac:spMk id="5" creationId="{10EF53A3-FFA7-5795-D7C4-516DDFC65947}"/>
          </ac:spMkLst>
        </pc:spChg>
        <pc:spChg chg="add mod ord">
          <ac:chgData name="Li, Xiao" userId="bbc4f2c7-f57e-44b6-8133-52bad6aa9609" providerId="ADAL" clId="{70E48BF9-BF58-9F4B-9DDA-93D95AAF4A1E}" dt="2022-10-10T23:58:08.247" v="4701" actId="20577"/>
          <ac:spMkLst>
            <pc:docMk/>
            <pc:sldMk cId="2034800729" sldId="499"/>
            <ac:spMk id="6" creationId="{35132F95-8FF9-A956-C845-EDFA92007D36}"/>
          </ac:spMkLst>
        </pc:spChg>
        <pc:cxnChg chg="add mod">
          <ac:chgData name="Li, Xiao" userId="bbc4f2c7-f57e-44b6-8133-52bad6aa9609" providerId="ADAL" clId="{70E48BF9-BF58-9F4B-9DDA-93D95AAF4A1E}" dt="2022-10-10T23:57:58.632" v="4691" actId="1582"/>
          <ac:cxnSpMkLst>
            <pc:docMk/>
            <pc:sldMk cId="2034800729" sldId="499"/>
            <ac:cxnSpMk id="8" creationId="{3F688BC7-9CF3-6866-4312-1F0C154ECC28}"/>
          </ac:cxnSpMkLst>
        </pc:cxnChg>
      </pc:sldChg>
      <pc:sldMasterChg chg="delSldLayout">
        <pc:chgData name="Li, Xiao" userId="bbc4f2c7-f57e-44b6-8133-52bad6aa9609" providerId="ADAL" clId="{70E48BF9-BF58-9F4B-9DDA-93D95AAF4A1E}" dt="2022-10-10T20:59:58.823" v="3413" actId="2696"/>
        <pc:sldMasterMkLst>
          <pc:docMk/>
          <pc:sldMasterMk cId="2673548856" sldId="2147483722"/>
        </pc:sldMasterMkLst>
        <pc:sldLayoutChg chg="del">
          <pc:chgData name="Li, Xiao" userId="bbc4f2c7-f57e-44b6-8133-52bad6aa9609" providerId="ADAL" clId="{70E48BF9-BF58-9F4B-9DDA-93D95AAF4A1E}" dt="2022-10-10T20:59:58.823" v="3413" actId="2696"/>
          <pc:sldLayoutMkLst>
            <pc:docMk/>
            <pc:sldMasterMk cId="2673548856" sldId="2147483722"/>
            <pc:sldLayoutMk cId="2103500597" sldId="2147483776"/>
          </pc:sldLayoutMkLst>
        </pc:sldLayoutChg>
      </pc:sldMasterChg>
    </pc:docChg>
  </pc:docChgLst>
  <pc:docChgLst>
    <pc:chgData name="Ciocarlan, Ana" userId="S::s12ac2@abdn.ac.uk::dc6c74e0-d6a1-4e80-bb47-b7aefdf5a723" providerId="AD" clId="Web-{82064F2A-3BE3-4749-96B7-70674F4F8B53}"/>
    <pc:docChg chg="modSld">
      <pc:chgData name="Ciocarlan, Ana" userId="S::s12ac2@abdn.ac.uk::dc6c74e0-d6a1-4e80-bb47-b7aefdf5a723" providerId="AD" clId="Web-{82064F2A-3BE3-4749-96B7-70674F4F8B53}" dt="2022-09-06T10:39:14.874" v="14" actId="20577"/>
      <pc:docMkLst>
        <pc:docMk/>
      </pc:docMkLst>
      <pc:sldChg chg="modSp">
        <pc:chgData name="Ciocarlan, Ana" userId="S::s12ac2@abdn.ac.uk::dc6c74e0-d6a1-4e80-bb47-b7aefdf5a723" providerId="AD" clId="Web-{82064F2A-3BE3-4749-96B7-70674F4F8B53}" dt="2022-09-06T10:39:14.874" v="14" actId="20577"/>
        <pc:sldMkLst>
          <pc:docMk/>
          <pc:sldMk cId="4240204153" sldId="428"/>
        </pc:sldMkLst>
        <pc:spChg chg="mod">
          <ac:chgData name="Ciocarlan, Ana" userId="S::s12ac2@abdn.ac.uk::dc6c74e0-d6a1-4e80-bb47-b7aefdf5a723" providerId="AD" clId="Web-{82064F2A-3BE3-4749-96B7-70674F4F8B53}" dt="2022-09-06T10:39:14.874" v="14" actId="20577"/>
          <ac:spMkLst>
            <pc:docMk/>
            <pc:sldMk cId="4240204153" sldId="428"/>
            <ac:spMk id="3" creationId="{FC8EA9F0-2D49-49CE-A162-EB45E762A6A3}"/>
          </ac:spMkLst>
        </pc:spChg>
      </pc:sldChg>
    </pc:docChg>
  </pc:docChgLst>
  <pc:docChgLst>
    <pc:chgData name="Ciocarlan, Ana" userId="S::s12ac2@abdn.ac.uk::dc6c74e0-d6a1-4e80-bb47-b7aefdf5a723" providerId="AD" clId="Web-{5B832B20-032D-47A5-8755-EC1AE7AAEE2F}"/>
    <pc:docChg chg="modSld">
      <pc:chgData name="Ciocarlan, Ana" userId="S::s12ac2@abdn.ac.uk::dc6c74e0-d6a1-4e80-bb47-b7aefdf5a723" providerId="AD" clId="Web-{5B832B20-032D-47A5-8755-EC1AE7AAEE2F}" dt="2022-09-06T10:43:42.669" v="8" actId="20577"/>
      <pc:docMkLst>
        <pc:docMk/>
      </pc:docMkLst>
      <pc:sldChg chg="modSp">
        <pc:chgData name="Ciocarlan, Ana" userId="S::s12ac2@abdn.ac.uk::dc6c74e0-d6a1-4e80-bb47-b7aefdf5a723" providerId="AD" clId="Web-{5B832B20-032D-47A5-8755-EC1AE7AAEE2F}" dt="2022-09-06T10:43:42.669" v="8" actId="20577"/>
        <pc:sldMkLst>
          <pc:docMk/>
          <pc:sldMk cId="4240204153" sldId="428"/>
        </pc:sldMkLst>
        <pc:spChg chg="mod">
          <ac:chgData name="Ciocarlan, Ana" userId="S::s12ac2@abdn.ac.uk::dc6c74e0-d6a1-4e80-bb47-b7aefdf5a723" providerId="AD" clId="Web-{5B832B20-032D-47A5-8755-EC1AE7AAEE2F}" dt="2022-09-06T10:43:42.669" v="8" actId="20577"/>
          <ac:spMkLst>
            <pc:docMk/>
            <pc:sldMk cId="4240204153" sldId="428"/>
            <ac:spMk id="3" creationId="{FC8EA9F0-2D49-49CE-A162-EB45E762A6A3}"/>
          </ac:spMkLst>
        </pc:spChg>
      </pc:sldChg>
    </pc:docChg>
  </pc:docChgLst>
  <pc:docChgLst>
    <pc:chgData name="Ciocarlan, Ana" userId="S::s12ac2@abdn.ac.uk::dc6c74e0-d6a1-4e80-bb47-b7aefdf5a723" providerId="AD" clId="Web-{81395EBF-6327-4A8E-AFD8-027CCD68881E}"/>
    <pc:docChg chg="modSld">
      <pc:chgData name="Ciocarlan, Ana" userId="S::s12ac2@abdn.ac.uk::dc6c74e0-d6a1-4e80-bb47-b7aefdf5a723" providerId="AD" clId="Web-{81395EBF-6327-4A8E-AFD8-027CCD68881E}" dt="2022-09-06T10:42:24.806" v="9" actId="20577"/>
      <pc:docMkLst>
        <pc:docMk/>
      </pc:docMkLst>
      <pc:sldChg chg="modSp">
        <pc:chgData name="Ciocarlan, Ana" userId="S::s12ac2@abdn.ac.uk::dc6c74e0-d6a1-4e80-bb47-b7aefdf5a723" providerId="AD" clId="Web-{81395EBF-6327-4A8E-AFD8-027CCD68881E}" dt="2022-09-06T10:42:24.806" v="9" actId="20577"/>
        <pc:sldMkLst>
          <pc:docMk/>
          <pc:sldMk cId="4240204153" sldId="428"/>
        </pc:sldMkLst>
        <pc:spChg chg="mod">
          <ac:chgData name="Ciocarlan, Ana" userId="S::s12ac2@abdn.ac.uk::dc6c74e0-d6a1-4e80-bb47-b7aefdf5a723" providerId="AD" clId="Web-{81395EBF-6327-4A8E-AFD8-027CCD68881E}" dt="2022-09-06T10:42:24.806" v="9" actId="20577"/>
          <ac:spMkLst>
            <pc:docMk/>
            <pc:sldMk cId="4240204153" sldId="428"/>
            <ac:spMk id="3" creationId="{FC8EA9F0-2D49-49CE-A162-EB45E762A6A3}"/>
          </ac:spMkLst>
        </pc:spChg>
      </pc:sldChg>
    </pc:docChg>
  </pc:docChgLst>
  <pc:docChgLst>
    <pc:chgData name="Ciocarlan, Ana" userId="S::s12ac2@abdn.ac.uk::dc6c74e0-d6a1-4e80-bb47-b7aefdf5a723" providerId="AD" clId="Web-{31BFB872-8847-4343-B03C-18BF23FF8C8B}"/>
    <pc:docChg chg="addSld delSld modSld sldOrd">
      <pc:chgData name="Ciocarlan, Ana" userId="S::s12ac2@abdn.ac.uk::dc6c74e0-d6a1-4e80-bb47-b7aefdf5a723" providerId="AD" clId="Web-{31BFB872-8847-4343-B03C-18BF23FF8C8B}" dt="2022-09-01T14:48:48.769" v="85" actId="20577"/>
      <pc:docMkLst>
        <pc:docMk/>
      </pc:docMkLst>
      <pc:sldChg chg="modSp">
        <pc:chgData name="Ciocarlan, Ana" userId="S::s12ac2@abdn.ac.uk::dc6c74e0-d6a1-4e80-bb47-b7aefdf5a723" providerId="AD" clId="Web-{31BFB872-8847-4343-B03C-18BF23FF8C8B}" dt="2022-09-01T14:45:08.817" v="0" actId="20577"/>
        <pc:sldMkLst>
          <pc:docMk/>
          <pc:sldMk cId="4240204153" sldId="428"/>
        </pc:sldMkLst>
        <pc:spChg chg="mod">
          <ac:chgData name="Ciocarlan, Ana" userId="S::s12ac2@abdn.ac.uk::dc6c74e0-d6a1-4e80-bb47-b7aefdf5a723" providerId="AD" clId="Web-{31BFB872-8847-4343-B03C-18BF23FF8C8B}" dt="2022-09-01T14:45:08.817" v="0" actId="20577"/>
          <ac:spMkLst>
            <pc:docMk/>
            <pc:sldMk cId="4240204153" sldId="428"/>
            <ac:spMk id="3" creationId="{FC8EA9F0-2D49-49CE-A162-EB45E762A6A3}"/>
          </ac:spMkLst>
        </pc:spChg>
      </pc:sldChg>
      <pc:sldChg chg="modSp del">
        <pc:chgData name="Ciocarlan, Ana" userId="S::s12ac2@abdn.ac.uk::dc6c74e0-d6a1-4e80-bb47-b7aefdf5a723" providerId="AD" clId="Web-{31BFB872-8847-4343-B03C-18BF23FF8C8B}" dt="2022-09-01T14:48:19.329" v="73"/>
        <pc:sldMkLst>
          <pc:docMk/>
          <pc:sldMk cId="1808972131" sldId="429"/>
        </pc:sldMkLst>
        <pc:spChg chg="mod">
          <ac:chgData name="Ciocarlan, Ana" userId="S::s12ac2@abdn.ac.uk::dc6c74e0-d6a1-4e80-bb47-b7aefdf5a723" providerId="AD" clId="Web-{31BFB872-8847-4343-B03C-18BF23FF8C8B}" dt="2022-09-01T14:48:17.813" v="72" actId="20577"/>
          <ac:spMkLst>
            <pc:docMk/>
            <pc:sldMk cId="1808972131" sldId="429"/>
            <ac:spMk id="2" creationId="{5A6CF8E5-1C3F-F0BA-9349-9E4EBDFB43E5}"/>
          </ac:spMkLst>
        </pc:spChg>
      </pc:sldChg>
      <pc:sldChg chg="modSp">
        <pc:chgData name="Ciocarlan, Ana" userId="S::s12ac2@abdn.ac.uk::dc6c74e0-d6a1-4e80-bb47-b7aefdf5a723" providerId="AD" clId="Web-{31BFB872-8847-4343-B03C-18BF23FF8C8B}" dt="2022-09-01T14:48:48.769" v="85" actId="20577"/>
        <pc:sldMkLst>
          <pc:docMk/>
          <pc:sldMk cId="3018731243" sldId="431"/>
        </pc:sldMkLst>
        <pc:spChg chg="mod">
          <ac:chgData name="Ciocarlan, Ana" userId="S::s12ac2@abdn.ac.uk::dc6c74e0-d6a1-4e80-bb47-b7aefdf5a723" providerId="AD" clId="Web-{31BFB872-8847-4343-B03C-18BF23FF8C8B}" dt="2022-09-01T14:48:48.769" v="85" actId="20577"/>
          <ac:spMkLst>
            <pc:docMk/>
            <pc:sldMk cId="3018731243" sldId="431"/>
            <ac:spMk id="3" creationId="{4A775628-AAAA-EACF-1A79-FB4CB3367894}"/>
          </ac:spMkLst>
        </pc:spChg>
      </pc:sldChg>
      <pc:sldChg chg="delSp modSp add ord delAnim">
        <pc:chgData name="Ciocarlan, Ana" userId="S::s12ac2@abdn.ac.uk::dc6c74e0-d6a1-4e80-bb47-b7aefdf5a723" providerId="AD" clId="Web-{31BFB872-8847-4343-B03C-18BF23FF8C8B}" dt="2022-09-01T14:47:40.561" v="46" actId="20577"/>
        <pc:sldMkLst>
          <pc:docMk/>
          <pc:sldMk cId="1473060111" sldId="432"/>
        </pc:sldMkLst>
        <pc:spChg chg="mod">
          <ac:chgData name="Ciocarlan, Ana" userId="S::s12ac2@abdn.ac.uk::dc6c74e0-d6a1-4e80-bb47-b7aefdf5a723" providerId="AD" clId="Web-{31BFB872-8847-4343-B03C-18BF23FF8C8B}" dt="2022-09-01T14:47:40.561" v="46" actId="20577"/>
          <ac:spMkLst>
            <pc:docMk/>
            <pc:sldMk cId="1473060111" sldId="432"/>
            <ac:spMk id="2" creationId="{5F0DF9CA-DA4F-05A4-9128-2957910A3FAA}"/>
          </ac:spMkLst>
        </pc:spChg>
        <pc:spChg chg="del">
          <ac:chgData name="Ciocarlan, Ana" userId="S::s12ac2@abdn.ac.uk::dc6c74e0-d6a1-4e80-bb47-b7aefdf5a723" providerId="AD" clId="Web-{31BFB872-8847-4343-B03C-18BF23FF8C8B}" dt="2022-09-01T14:46:01.868" v="3"/>
          <ac:spMkLst>
            <pc:docMk/>
            <pc:sldMk cId="1473060111" sldId="432"/>
            <ac:spMk id="8" creationId="{965B576B-AA40-A9E4-A133-67F6502AA5FF}"/>
          </ac:spMkLst>
        </pc:spChg>
        <pc:spChg chg="del">
          <ac:chgData name="Ciocarlan, Ana" userId="S::s12ac2@abdn.ac.uk::dc6c74e0-d6a1-4e80-bb47-b7aefdf5a723" providerId="AD" clId="Web-{31BFB872-8847-4343-B03C-18BF23FF8C8B}" dt="2022-09-01T14:46:02.665" v="4"/>
          <ac:spMkLst>
            <pc:docMk/>
            <pc:sldMk cId="1473060111" sldId="432"/>
            <ac:spMk id="10" creationId="{4C764EFE-BF87-39EB-170B-876670DDC61F}"/>
          </ac:spMkLst>
        </pc:spChg>
      </pc:sldChg>
    </pc:docChg>
  </pc:docChgLst>
  <pc:docChgLst>
    <pc:chgData name="Ciocarlan, Ana" userId="S::s12ac2@abdn.ac.uk::dc6c74e0-d6a1-4e80-bb47-b7aefdf5a723" providerId="AD" clId="Web-{0C62783F-522B-4FA2-B930-7AFB9DDE0024}"/>
    <pc:docChg chg="modSld">
      <pc:chgData name="Ciocarlan, Ana" userId="S::s12ac2@abdn.ac.uk::dc6c74e0-d6a1-4e80-bb47-b7aefdf5a723" providerId="AD" clId="Web-{0C62783F-522B-4FA2-B930-7AFB9DDE0024}" dt="2022-09-06T10:40:37.663" v="3" actId="20577"/>
      <pc:docMkLst>
        <pc:docMk/>
      </pc:docMkLst>
      <pc:sldChg chg="modSp">
        <pc:chgData name="Ciocarlan, Ana" userId="S::s12ac2@abdn.ac.uk::dc6c74e0-d6a1-4e80-bb47-b7aefdf5a723" providerId="AD" clId="Web-{0C62783F-522B-4FA2-B930-7AFB9DDE0024}" dt="2022-09-06T10:40:37.663" v="3" actId="20577"/>
        <pc:sldMkLst>
          <pc:docMk/>
          <pc:sldMk cId="4240204153" sldId="428"/>
        </pc:sldMkLst>
        <pc:spChg chg="mod">
          <ac:chgData name="Ciocarlan, Ana" userId="S::s12ac2@abdn.ac.uk::dc6c74e0-d6a1-4e80-bb47-b7aefdf5a723" providerId="AD" clId="Web-{0C62783F-522B-4FA2-B930-7AFB9DDE0024}" dt="2022-09-06T10:40:37.663" v="3" actId="20577"/>
          <ac:spMkLst>
            <pc:docMk/>
            <pc:sldMk cId="4240204153" sldId="428"/>
            <ac:spMk id="3" creationId="{FC8EA9F0-2D49-49CE-A162-EB45E762A6A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4B29D-FB41-7449-B07E-7B0C50F1D655}" type="datetimeFigureOut">
              <a:rPr lang="en-US" smtClean="0"/>
              <a:pPr/>
              <a:t>9/14/2023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5741E6-F4B0-0348-85E5-28B214E36C02}" type="slidenum">
              <a:rPr lang="en-US" smtClean="0"/>
              <a:pPr/>
              <a:t>‹#›</a:t>
            </a:fld>
            <a:endParaRPr lang="en-US"/>
          </a:p>
        </p:txBody>
      </p:sp>
    </p:spTree>
    <p:extLst>
      <p:ext uri="{BB962C8B-B14F-4D97-AF65-F5344CB8AC3E}">
        <p14:creationId xmlns:p14="http://schemas.microsoft.com/office/powerpoint/2010/main" xmlns="" val="3953800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Simple, informal block diagrams showing entities and relationships are the most frequently used method for documenting software architectures.</a:t>
            </a:r>
          </a:p>
          <a:p>
            <a:pPr marL="171450" indent="-171450">
              <a:buFont typeface="Arial" panose="020B0604020202020204" pitchFamily="34" charset="0"/>
              <a:buChar char="•"/>
            </a:pPr>
            <a:r>
              <a:rPr lang="en-US" altLang="zh-CN" dirty="0"/>
              <a:t>But these have been </a:t>
            </a:r>
            <a:r>
              <a:rPr lang="en-US" altLang="zh-CN" dirty="0" err="1"/>
              <a:t>criticised</a:t>
            </a:r>
            <a:r>
              <a:rPr lang="en-US" altLang="zh-CN" dirty="0"/>
              <a:t> because they lack semantics, do not show the types of relationships between entities nor the visible properties of entities in the architecture.</a:t>
            </a:r>
          </a:p>
          <a:p>
            <a:pPr marL="171450" indent="-171450">
              <a:buFont typeface="Arial" panose="020B0604020202020204" pitchFamily="34" charset="0"/>
              <a:buChar char="•"/>
            </a:pPr>
            <a:r>
              <a:rPr lang="en-US" altLang="zh-CN" dirty="0"/>
              <a:t>Depends on the use of architectural </a:t>
            </a:r>
            <a:r>
              <a:rPr lang="en-US" altLang="zh-CN" dirty="0" err="1"/>
              <a:t>models.The</a:t>
            </a:r>
            <a:r>
              <a:rPr lang="en-US" altLang="zh-CN" dirty="0"/>
              <a:t>  requirements for model semantics depends on how the models are used.</a:t>
            </a:r>
          </a:p>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7</a:t>
            </a:fld>
            <a:endParaRPr lang="en-US"/>
          </a:p>
        </p:txBody>
      </p:sp>
    </p:spTree>
    <p:extLst>
      <p:ext uri="{BB962C8B-B14F-4D97-AF65-F5344CB8AC3E}">
        <p14:creationId xmlns:p14="http://schemas.microsoft.com/office/powerpoint/2010/main" xmlns="" val="293172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19</a:t>
            </a:fld>
            <a:endParaRPr lang="en-US"/>
          </a:p>
        </p:txBody>
      </p:sp>
    </p:spTree>
    <p:extLst>
      <p:ext uri="{BB962C8B-B14F-4D97-AF65-F5344CB8AC3E}">
        <p14:creationId xmlns:p14="http://schemas.microsoft.com/office/powerpoint/2010/main" xmlns="" val="4008630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20</a:t>
            </a:fld>
            <a:endParaRPr lang="en-US"/>
          </a:p>
        </p:txBody>
      </p:sp>
    </p:spTree>
    <p:extLst>
      <p:ext uri="{BB962C8B-B14F-4D97-AF65-F5344CB8AC3E}">
        <p14:creationId xmlns:p14="http://schemas.microsoft.com/office/powerpoint/2010/main" xmlns="" val="4132621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21</a:t>
            </a:fld>
            <a:endParaRPr lang="en-US"/>
          </a:p>
        </p:txBody>
      </p:sp>
    </p:spTree>
    <p:extLst>
      <p:ext uri="{BB962C8B-B14F-4D97-AF65-F5344CB8AC3E}">
        <p14:creationId xmlns:p14="http://schemas.microsoft.com/office/powerpoint/2010/main" xmlns="" val="3471063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22</a:t>
            </a:fld>
            <a:endParaRPr lang="en-US"/>
          </a:p>
        </p:txBody>
      </p:sp>
    </p:spTree>
    <p:extLst>
      <p:ext uri="{BB962C8B-B14F-4D97-AF65-F5344CB8AC3E}">
        <p14:creationId xmlns:p14="http://schemas.microsoft.com/office/powerpoint/2010/main" xmlns="" val="2274528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 is A.</a:t>
            </a:r>
            <a:endParaRPr lang="en-US" dirty="0"/>
          </a:p>
        </p:txBody>
      </p:sp>
      <p:sp>
        <p:nvSpPr>
          <p:cNvPr id="4" name="Slide Number Placeholder 3"/>
          <p:cNvSpPr>
            <a:spLocks noGrp="1"/>
          </p:cNvSpPr>
          <p:nvPr>
            <p:ph type="sldNum" sz="quarter" idx="10"/>
          </p:nvPr>
        </p:nvSpPr>
        <p:spPr/>
        <p:txBody>
          <a:bodyPr/>
          <a:lstStyle/>
          <a:p>
            <a:fld id="{D35741E6-F4B0-0348-85E5-28B214E36C02}" type="slidenum">
              <a:rPr lang="en-US" smtClean="0"/>
              <a:pPr/>
              <a:t>23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24</a:t>
            </a:fld>
            <a:endParaRPr lang="en-US"/>
          </a:p>
        </p:txBody>
      </p:sp>
    </p:spTree>
    <p:extLst>
      <p:ext uri="{BB962C8B-B14F-4D97-AF65-F5344CB8AC3E}">
        <p14:creationId xmlns:p14="http://schemas.microsoft.com/office/powerpoint/2010/main" xmlns="" val="424225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a:t>
            </a:r>
            <a:r>
              <a:rPr lang="en-GB" baseline="0" dirty="0" smtClean="0"/>
              <a:t> is D.</a:t>
            </a:r>
            <a:endParaRPr lang="en-US" dirty="0"/>
          </a:p>
        </p:txBody>
      </p:sp>
      <p:sp>
        <p:nvSpPr>
          <p:cNvPr id="4" name="Slide Number Placeholder 3"/>
          <p:cNvSpPr>
            <a:spLocks noGrp="1"/>
          </p:cNvSpPr>
          <p:nvPr>
            <p:ph type="sldNum" sz="quarter" idx="10"/>
          </p:nvPr>
        </p:nvSpPr>
        <p:spPr/>
        <p:txBody>
          <a:bodyPr/>
          <a:lstStyle/>
          <a:p>
            <a:fld id="{D35741E6-F4B0-0348-85E5-28B214E36C02}" type="slidenum">
              <a:rPr lang="en-US" smtClean="0"/>
              <a:pPr/>
              <a:t>36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 </a:t>
            </a:r>
            <a:r>
              <a:rPr kumimoji="1" lang="en-GB" altLang="zh-CN" b="1" dirty="0"/>
              <a:t>Students have already learned object-oriented programming, so this part (the following 14 pages) goes by quickly.</a:t>
            </a:r>
            <a:r>
              <a:rPr kumimoji="1" lang="zh-CN" altLang="en-US" b="1" dirty="0"/>
              <a:t> </a:t>
            </a:r>
            <a:r>
              <a:rPr kumimoji="1" lang="zh-CN" altLang="en-US" dirty="0"/>
              <a:t>***</a:t>
            </a:r>
          </a:p>
        </p:txBody>
      </p:sp>
      <p:sp>
        <p:nvSpPr>
          <p:cNvPr id="4" name="灯片编号占位符 3"/>
          <p:cNvSpPr>
            <a:spLocks noGrp="1"/>
          </p:cNvSpPr>
          <p:nvPr>
            <p:ph type="sldNum" sz="quarter" idx="5"/>
          </p:nvPr>
        </p:nvSpPr>
        <p:spPr/>
        <p:txBody>
          <a:bodyPr/>
          <a:lstStyle/>
          <a:p>
            <a:fld id="{D35741E6-F4B0-0348-85E5-28B214E36C02}" type="slidenum">
              <a:rPr lang="en-US" smtClean="0"/>
              <a:pPr/>
              <a:t>38</a:t>
            </a:fld>
            <a:endParaRPr lang="en-US"/>
          </a:p>
        </p:txBody>
      </p:sp>
    </p:spTree>
    <p:extLst>
      <p:ext uri="{BB962C8B-B14F-4D97-AF65-F5344CB8AC3E}">
        <p14:creationId xmlns:p14="http://schemas.microsoft.com/office/powerpoint/2010/main" xmlns="" val="1662641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a:t>
            </a:r>
            <a:r>
              <a:rPr kumimoji="1" lang="zh-CN" altLang="en-US" dirty="0"/>
              <a:t> </a:t>
            </a:r>
            <a:r>
              <a:rPr kumimoji="1" lang="en-US" altLang="zh-CN" dirty="0"/>
              <a:t>develop the software for the </a:t>
            </a:r>
            <a:r>
              <a:rPr kumimoji="1" lang="en-US" altLang="zh-CN" b="1" dirty="0"/>
              <a:t>weather stations</a:t>
            </a:r>
            <a:endParaRPr kumimoji="1" lang="zh-CN" altLang="en-US" b="1" dirty="0"/>
          </a:p>
        </p:txBody>
      </p:sp>
      <p:sp>
        <p:nvSpPr>
          <p:cNvPr id="4" name="灯片编号占位符 3"/>
          <p:cNvSpPr>
            <a:spLocks noGrp="1"/>
          </p:cNvSpPr>
          <p:nvPr>
            <p:ph type="sldNum" sz="quarter" idx="5"/>
          </p:nvPr>
        </p:nvSpPr>
        <p:spPr/>
        <p:txBody>
          <a:bodyPr/>
          <a:lstStyle/>
          <a:p>
            <a:fld id="{D35741E6-F4B0-0348-85E5-28B214E36C02}" type="slidenum">
              <a:rPr lang="en-US" smtClean="0"/>
              <a:pPr/>
              <a:t>39</a:t>
            </a:fld>
            <a:endParaRPr lang="en-US"/>
          </a:p>
        </p:txBody>
      </p:sp>
    </p:spTree>
    <p:extLst>
      <p:ext uri="{BB962C8B-B14F-4D97-AF65-F5344CB8AC3E}">
        <p14:creationId xmlns:p14="http://schemas.microsoft.com/office/powerpoint/2010/main" xmlns="" val="2686447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800" dirty="0">
                <a:solidFill>
                  <a:srgbClr val="211E1E"/>
                </a:solidFill>
                <a:effectLst/>
                <a:latin typeface="TimesLTStd"/>
              </a:rPr>
              <a:t>In the figure, UML package symbol is used to indicate that each system is a collection of components and the separate systems are identified using the UML stereotype «system». The associations between the packages indicate there is an exchange of information but, at this stage, there is no need to define them in any more detail. </a:t>
            </a:r>
            <a:endParaRPr lang="en-GB" altLang="zh-CN" dirty="0"/>
          </a:p>
          <a:p>
            <a:endParaRPr kumimoji="1" lang="en-GB" altLang="zh-CN" dirty="0"/>
          </a:p>
          <a:p>
            <a:r>
              <a:rPr kumimoji="1" lang="en-GB" altLang="zh-CN" dirty="0"/>
              <a:t>The high-level architectural design for the weather station software is shown in Figure 7.4. The weather station is composed of independent subsystems that communicate by broadcasting messages on a common infrastructure, shown as Communication link in Figure 7.4. Each subsystem listens for messages on that infrastructure and picks up the messages that are intended for them. This “listener model” is a commonly used architectural style for distributed systems.</a:t>
            </a:r>
          </a:p>
          <a:p>
            <a:r>
              <a:rPr kumimoji="1" lang="en-GB" altLang="zh-CN" dirty="0"/>
              <a:t>When the communications subsystem receives a control command, such as shut- down, the command is picked up by each of the other subsystems, which then shut themselves down in the correct way. The key benefit of this architecture is that it is easy to support different configurations of subsystems because the sender of a message does not need to address the message to a particular subsystem.</a:t>
            </a:r>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43</a:t>
            </a:fld>
            <a:endParaRPr lang="en-US"/>
          </a:p>
        </p:txBody>
      </p:sp>
    </p:spTree>
    <p:extLst>
      <p:ext uri="{BB962C8B-B14F-4D97-AF65-F5344CB8AC3E}">
        <p14:creationId xmlns:p14="http://schemas.microsoft.com/office/powerpoint/2010/main" xmlns="" val="2270431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8</a:t>
            </a:fld>
            <a:endParaRPr lang="en-US"/>
          </a:p>
        </p:txBody>
      </p:sp>
    </p:spTree>
    <p:extLst>
      <p:ext uri="{BB962C8B-B14F-4D97-AF65-F5344CB8AC3E}">
        <p14:creationId xmlns:p14="http://schemas.microsoft.com/office/powerpoint/2010/main" xmlns="" val="3574060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sz="1800" dirty="0">
                <a:solidFill>
                  <a:srgbClr val="211E1E"/>
                </a:solidFill>
                <a:effectLst/>
                <a:latin typeface="TimesLTStd"/>
              </a:rPr>
              <a:t>The </a:t>
            </a:r>
            <a:r>
              <a:rPr lang="en-GB" altLang="zh-CN" sz="1800" dirty="0">
                <a:solidFill>
                  <a:srgbClr val="211E1E"/>
                </a:solidFill>
                <a:effectLst/>
                <a:latin typeface="Formata"/>
              </a:rPr>
              <a:t>Transmitter </a:t>
            </a:r>
            <a:r>
              <a:rPr lang="en-GB" altLang="zh-CN" sz="1800" dirty="0">
                <a:solidFill>
                  <a:srgbClr val="211E1E"/>
                </a:solidFill>
                <a:effectLst/>
                <a:latin typeface="TimesLTStd"/>
              </a:rPr>
              <a:t>and </a:t>
            </a:r>
            <a:r>
              <a:rPr lang="en-GB" altLang="zh-CN" sz="1800" b="1" dirty="0">
                <a:solidFill>
                  <a:srgbClr val="211E1E"/>
                </a:solidFill>
                <a:effectLst/>
                <a:latin typeface="Formata"/>
              </a:rPr>
              <a:t>Receiver</a:t>
            </a:r>
            <a:r>
              <a:rPr lang="en-GB" altLang="zh-CN" sz="1800" dirty="0">
                <a:solidFill>
                  <a:srgbClr val="211E1E"/>
                </a:solidFill>
                <a:effectLst/>
                <a:latin typeface="Formata"/>
              </a:rPr>
              <a:t> </a:t>
            </a:r>
            <a:r>
              <a:rPr lang="en-GB" altLang="zh-CN" sz="1800" dirty="0">
                <a:solidFill>
                  <a:srgbClr val="211E1E"/>
                </a:solidFill>
                <a:effectLst/>
                <a:latin typeface="TimesLTStd"/>
              </a:rPr>
              <a:t>objects are concerned with managing communications, and the </a:t>
            </a:r>
            <a:r>
              <a:rPr lang="en-GB" altLang="zh-CN" sz="1800" b="1" dirty="0" err="1">
                <a:solidFill>
                  <a:srgbClr val="211E1E"/>
                </a:solidFill>
                <a:effectLst/>
                <a:latin typeface="Formata"/>
              </a:rPr>
              <a:t>WeatherData</a:t>
            </a:r>
            <a:r>
              <a:rPr lang="en-GB" altLang="zh-CN" sz="1800" dirty="0">
                <a:solidFill>
                  <a:srgbClr val="211E1E"/>
                </a:solidFill>
                <a:effectLst/>
                <a:latin typeface="Formata"/>
              </a:rPr>
              <a:t> </a:t>
            </a:r>
            <a:r>
              <a:rPr lang="en-GB" altLang="zh-CN" sz="1800" dirty="0">
                <a:solidFill>
                  <a:srgbClr val="211E1E"/>
                </a:solidFill>
                <a:effectLst/>
                <a:latin typeface="TimesLTStd"/>
              </a:rPr>
              <a:t>object encapsulates the information that is col- </a:t>
            </a:r>
            <a:r>
              <a:rPr lang="en-GB" altLang="zh-CN" sz="1800" dirty="0" err="1">
                <a:solidFill>
                  <a:srgbClr val="211E1E"/>
                </a:solidFill>
                <a:effectLst/>
                <a:latin typeface="TimesLTStd"/>
              </a:rPr>
              <a:t>lected</a:t>
            </a:r>
            <a:r>
              <a:rPr lang="en-GB" altLang="zh-CN" sz="1800" dirty="0">
                <a:solidFill>
                  <a:srgbClr val="211E1E"/>
                </a:solidFill>
                <a:effectLst/>
                <a:latin typeface="TimesLTStd"/>
              </a:rPr>
              <a:t> from the instruments and transmitted to the weather information system. This arrangement follows the </a:t>
            </a:r>
            <a:r>
              <a:rPr lang="en-GB" altLang="zh-CN" sz="1800" b="1" dirty="0">
                <a:solidFill>
                  <a:srgbClr val="211E1E"/>
                </a:solidFill>
                <a:effectLst/>
                <a:latin typeface="TimesLTStd"/>
              </a:rPr>
              <a:t>producer–consumer pattern</a:t>
            </a:r>
            <a:r>
              <a:rPr lang="en-GB" altLang="zh-CN" sz="1800" dirty="0">
                <a:solidFill>
                  <a:srgbClr val="211E1E"/>
                </a:solidFill>
                <a:effectLst/>
                <a:latin typeface="TimesLTStd"/>
              </a:rPr>
              <a:t>, discussed in Chapter 21. </a:t>
            </a:r>
            <a:endParaRPr lang="en-GB"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44</a:t>
            </a:fld>
            <a:endParaRPr lang="en-US"/>
          </a:p>
        </p:txBody>
      </p:sp>
    </p:spTree>
    <p:extLst>
      <p:ext uri="{BB962C8B-B14F-4D97-AF65-F5344CB8AC3E}">
        <p14:creationId xmlns:p14="http://schemas.microsoft.com/office/powerpoint/2010/main" xmlns="" val="19432083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b="0" i="0" dirty="0">
                <a:solidFill>
                  <a:srgbClr val="202122"/>
                </a:solidFill>
                <a:effectLst/>
                <a:latin typeface="Arial" panose="020B0604020202020204" pitchFamily="34" charset="0"/>
              </a:rPr>
              <a:t>/// here we just show the result with no reason. We'll dive into this topic next week by introduce the design patterns.</a:t>
            </a:r>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46</a:t>
            </a:fld>
            <a:endParaRPr lang="en-US"/>
          </a:p>
        </p:txBody>
      </p:sp>
    </p:spTree>
    <p:extLst>
      <p:ext uri="{BB962C8B-B14F-4D97-AF65-F5344CB8AC3E}">
        <p14:creationId xmlns:p14="http://schemas.microsoft.com/office/powerpoint/2010/main" xmlns="" val="37426892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47</a:t>
            </a:fld>
            <a:endParaRPr lang="en-US"/>
          </a:p>
        </p:txBody>
      </p:sp>
    </p:spTree>
    <p:extLst>
      <p:ext uri="{BB962C8B-B14F-4D97-AF65-F5344CB8AC3E}">
        <p14:creationId xmlns:p14="http://schemas.microsoft.com/office/powerpoint/2010/main" xmlns="" val="1955255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48</a:t>
            </a:fld>
            <a:endParaRPr lang="en-US"/>
          </a:p>
        </p:txBody>
      </p:sp>
    </p:spTree>
    <p:extLst>
      <p:ext uri="{BB962C8B-B14F-4D97-AF65-F5344CB8AC3E}">
        <p14:creationId xmlns:p14="http://schemas.microsoft.com/office/powerpoint/2010/main" xmlns="" val="1755734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49</a:t>
            </a:fld>
            <a:endParaRPr lang="en-US"/>
          </a:p>
        </p:txBody>
      </p:sp>
    </p:spTree>
    <p:extLst>
      <p:ext uri="{BB962C8B-B14F-4D97-AF65-F5344CB8AC3E}">
        <p14:creationId xmlns:p14="http://schemas.microsoft.com/office/powerpoint/2010/main" xmlns="" val="2384043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50</a:t>
            </a:fld>
            <a:endParaRPr lang="en-US"/>
          </a:p>
        </p:txBody>
      </p:sp>
    </p:spTree>
    <p:extLst>
      <p:ext uri="{BB962C8B-B14F-4D97-AF65-F5344CB8AC3E}">
        <p14:creationId xmlns:p14="http://schemas.microsoft.com/office/powerpoint/2010/main" xmlns="" val="1305085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51</a:t>
            </a:fld>
            <a:endParaRPr lang="en-US"/>
          </a:p>
        </p:txBody>
      </p:sp>
    </p:spTree>
    <p:extLst>
      <p:ext uri="{BB962C8B-B14F-4D97-AF65-F5344CB8AC3E}">
        <p14:creationId xmlns:p14="http://schemas.microsoft.com/office/powerpoint/2010/main" xmlns="" val="3649199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52</a:t>
            </a:fld>
            <a:endParaRPr lang="en-US"/>
          </a:p>
        </p:txBody>
      </p:sp>
    </p:spTree>
    <p:extLst>
      <p:ext uri="{BB962C8B-B14F-4D97-AF65-F5344CB8AC3E}">
        <p14:creationId xmlns:p14="http://schemas.microsoft.com/office/powerpoint/2010/main" xmlns="" val="3424917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Use cases: Add</a:t>
            </a:r>
            <a:r>
              <a:rPr lang="en-GB" baseline="0" dirty="0" smtClean="0"/>
              <a:t> new employee, Add project, Add dependent, Add department.</a:t>
            </a:r>
            <a:endParaRPr lang="en-US" dirty="0"/>
          </a:p>
        </p:txBody>
      </p:sp>
      <p:sp>
        <p:nvSpPr>
          <p:cNvPr id="4" name="Slide Number Placeholder 3"/>
          <p:cNvSpPr>
            <a:spLocks noGrp="1"/>
          </p:cNvSpPr>
          <p:nvPr>
            <p:ph type="sldNum" sz="quarter" idx="10"/>
          </p:nvPr>
        </p:nvSpPr>
        <p:spPr/>
        <p:txBody>
          <a:bodyPr/>
          <a:lstStyle/>
          <a:p>
            <a:fld id="{D35741E6-F4B0-0348-85E5-28B214E36C02}" type="slidenum">
              <a:rPr lang="en-US" smtClean="0"/>
              <a:pPr/>
              <a:t>53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55</a:t>
            </a:fld>
            <a:endParaRPr lang="en-US"/>
          </a:p>
        </p:txBody>
      </p:sp>
    </p:spTree>
    <p:extLst>
      <p:ext uri="{BB962C8B-B14F-4D97-AF65-F5344CB8AC3E}">
        <p14:creationId xmlns:p14="http://schemas.microsoft.com/office/powerpoint/2010/main" xmlns="" val="4290001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Answer</a:t>
            </a:r>
            <a:r>
              <a:rPr lang="en-GB" baseline="0" dirty="0" smtClean="0"/>
              <a:t> is A.</a:t>
            </a:r>
            <a:endParaRPr lang="en-US" dirty="0"/>
          </a:p>
        </p:txBody>
      </p:sp>
      <p:sp>
        <p:nvSpPr>
          <p:cNvPr id="4" name="Slide Number Placeholder 3"/>
          <p:cNvSpPr>
            <a:spLocks noGrp="1"/>
          </p:cNvSpPr>
          <p:nvPr>
            <p:ph type="sldNum" sz="quarter" idx="10"/>
          </p:nvPr>
        </p:nvSpPr>
        <p:spPr/>
        <p:txBody>
          <a:bodyPr/>
          <a:lstStyle/>
          <a:p>
            <a:fld id="{D35741E6-F4B0-0348-85E5-28B214E36C02}" type="slidenum">
              <a:rPr lang="en-US" smtClean="0"/>
              <a:pPr/>
              <a:t>10</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56</a:t>
            </a:fld>
            <a:endParaRPr lang="en-US"/>
          </a:p>
        </p:txBody>
      </p:sp>
    </p:spTree>
    <p:extLst>
      <p:ext uri="{BB962C8B-B14F-4D97-AF65-F5344CB8AC3E}">
        <p14:creationId xmlns:p14="http://schemas.microsoft.com/office/powerpoint/2010/main" xmlns="" val="36384367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57</a:t>
            </a:fld>
            <a:endParaRPr lang="en-US"/>
          </a:p>
        </p:txBody>
      </p:sp>
    </p:spTree>
    <p:extLst>
      <p:ext uri="{BB962C8B-B14F-4D97-AF65-F5344CB8AC3E}">
        <p14:creationId xmlns:p14="http://schemas.microsoft.com/office/powerpoint/2010/main" xmlns="" val="1688860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58</a:t>
            </a:fld>
            <a:endParaRPr lang="en-US"/>
          </a:p>
        </p:txBody>
      </p:sp>
    </p:spTree>
    <p:extLst>
      <p:ext uri="{BB962C8B-B14F-4D97-AF65-F5344CB8AC3E}">
        <p14:creationId xmlns:p14="http://schemas.microsoft.com/office/powerpoint/2010/main" xmlns="" val="13572199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Large IT companies have their own </a:t>
            </a:r>
            <a:r>
              <a:rPr lang="en-US" altLang="zh-CN" sz="1200" dirty="0"/>
              <a:t>c</a:t>
            </a:r>
            <a:r>
              <a:rPr lang="en-US" altLang="zh-CN" dirty="0"/>
              <a:t>onfiguration management tools. For</a:t>
            </a:r>
            <a:r>
              <a:rPr lang="zh-CN" altLang="en-US" dirty="0"/>
              <a:t> </a:t>
            </a:r>
            <a:r>
              <a:rPr lang="en-GB" altLang="zh-CN" dirty="0"/>
              <a:t>individual developers, you can try some simple online tools like git</a:t>
            </a:r>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59</a:t>
            </a:fld>
            <a:endParaRPr lang="en-US"/>
          </a:p>
        </p:txBody>
      </p:sp>
    </p:spTree>
    <p:extLst>
      <p:ext uri="{BB962C8B-B14F-4D97-AF65-F5344CB8AC3E}">
        <p14:creationId xmlns:p14="http://schemas.microsoft.com/office/powerpoint/2010/main" xmlns="" val="42456829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60</a:t>
            </a:fld>
            <a:endParaRPr lang="en-US"/>
          </a:p>
        </p:txBody>
      </p:sp>
    </p:spTree>
    <p:extLst>
      <p:ext uri="{BB962C8B-B14F-4D97-AF65-F5344CB8AC3E}">
        <p14:creationId xmlns:p14="http://schemas.microsoft.com/office/powerpoint/2010/main" xmlns="" val="28648063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61</a:t>
            </a:fld>
            <a:endParaRPr lang="en-US"/>
          </a:p>
        </p:txBody>
      </p:sp>
    </p:spTree>
    <p:extLst>
      <p:ext uri="{BB962C8B-B14F-4D97-AF65-F5344CB8AC3E}">
        <p14:creationId xmlns:p14="http://schemas.microsoft.com/office/powerpoint/2010/main" xmlns="" val="3461071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11</a:t>
            </a:fld>
            <a:endParaRPr lang="en-US"/>
          </a:p>
        </p:txBody>
      </p:sp>
    </p:spTree>
    <p:extLst>
      <p:ext uri="{BB962C8B-B14F-4D97-AF65-F5344CB8AC3E}">
        <p14:creationId xmlns:p14="http://schemas.microsoft.com/office/powerpoint/2010/main" xmlns="" val="150526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AutoNum type="arabicPeriod"/>
            </a:pPr>
            <a:r>
              <a:rPr lang="en-GB" altLang="zh-CN" sz="1800" b="1" i="0" dirty="0">
                <a:solidFill>
                  <a:srgbClr val="211E1E"/>
                </a:solidFill>
                <a:effectLst/>
                <a:latin typeface="TimesLTStd"/>
              </a:rPr>
              <a:t>Performance</a:t>
            </a:r>
            <a:r>
              <a:rPr lang="en-GB" altLang="zh-CN" sz="1800" i="0" dirty="0">
                <a:solidFill>
                  <a:srgbClr val="211E1E"/>
                </a:solidFill>
                <a:effectLst/>
                <a:latin typeface="TimesLTStd"/>
              </a:rPr>
              <a:t> If performance is a critical requirement, the architecture should be designed to localize critical operations within a small number of components, with these components deployed on the same computer rather than distributed across the network. This may mean using a few relatively large components rather than small, finer-grain components. Using large components reduces the number of component communications, as most of the interactions between related system features take place within a component. You may also consider runtime system organizations that allow the system to be replicated and executed on different processors. </a:t>
            </a:r>
          </a:p>
          <a:p>
            <a:pPr>
              <a:buFont typeface="+mj-lt"/>
              <a:buAutoNum type="arabicPeriod"/>
            </a:pPr>
            <a:r>
              <a:rPr lang="en-GB" altLang="zh-CN" sz="1800" b="1" i="0" dirty="0">
                <a:solidFill>
                  <a:srgbClr val="211E1E"/>
                </a:solidFill>
                <a:effectLst/>
                <a:latin typeface="TimesLTStd"/>
              </a:rPr>
              <a:t>Security</a:t>
            </a:r>
            <a:r>
              <a:rPr lang="en-GB" altLang="zh-CN" sz="1800" i="0" dirty="0">
                <a:solidFill>
                  <a:srgbClr val="211E1E"/>
                </a:solidFill>
                <a:effectLst/>
                <a:latin typeface="TimesLTStd"/>
              </a:rPr>
              <a:t> If security is a critical requirement, a layered structure for the architecture should be used, with the most critical assets protected in the innermost layers and a high level of security validation applied to these layers. </a:t>
            </a:r>
          </a:p>
          <a:p>
            <a:pPr>
              <a:buFont typeface="+mj-lt"/>
              <a:buAutoNum type="arabicPeriod"/>
            </a:pPr>
            <a:r>
              <a:rPr lang="en-GB" altLang="zh-CN" sz="1800" b="1" i="0" dirty="0">
                <a:solidFill>
                  <a:srgbClr val="211E1E"/>
                </a:solidFill>
                <a:effectLst/>
                <a:latin typeface="TimesLTStd"/>
              </a:rPr>
              <a:t>Safety</a:t>
            </a:r>
            <a:r>
              <a:rPr lang="en-GB" altLang="zh-CN" sz="1800" i="0" dirty="0">
                <a:solidFill>
                  <a:srgbClr val="211E1E"/>
                </a:solidFill>
                <a:effectLst/>
                <a:latin typeface="TimesLTStd"/>
              </a:rPr>
              <a:t> If safety is a critical requirement, the architecture should be designed so that safety-related operations are co-located in a single component or in a small number of components. This reduces the costs and problems of safety validation and may make it possible to provide related protection systems that can safely shut down the system in the event of failure. </a:t>
            </a:r>
          </a:p>
          <a:p>
            <a:pPr>
              <a:buFont typeface="+mj-lt"/>
              <a:buAutoNum type="arabicPeriod"/>
            </a:pPr>
            <a:r>
              <a:rPr lang="en-GB" altLang="zh-CN" sz="1800" b="1" i="0" dirty="0">
                <a:solidFill>
                  <a:srgbClr val="211E1E"/>
                </a:solidFill>
                <a:effectLst/>
                <a:latin typeface="TimesLTStd"/>
              </a:rPr>
              <a:t>Availability</a:t>
            </a:r>
            <a:r>
              <a:rPr lang="en-GB" altLang="zh-CN" sz="1800" i="0" dirty="0">
                <a:solidFill>
                  <a:srgbClr val="211E1E"/>
                </a:solidFill>
                <a:effectLst/>
                <a:latin typeface="TimesLTStd"/>
              </a:rPr>
              <a:t> If availability is a critical requirement, the architecture should be designed to include redundant components so that it is possible to replace and update components without stopping the system. I describe fault-tolerant system architectures for high-availability systems in Chapter 11. </a:t>
            </a:r>
          </a:p>
          <a:p>
            <a:pPr>
              <a:buFont typeface="+mj-lt"/>
              <a:buAutoNum type="arabicPeriod"/>
            </a:pPr>
            <a:r>
              <a:rPr lang="en-GB" altLang="zh-CN" sz="1800" b="1" i="0" dirty="0">
                <a:solidFill>
                  <a:srgbClr val="211E1E"/>
                </a:solidFill>
                <a:effectLst/>
                <a:latin typeface="TimesLTStd"/>
              </a:rPr>
              <a:t>Maintainability</a:t>
            </a:r>
            <a:r>
              <a:rPr lang="en-GB" altLang="zh-CN" sz="1800" i="0" dirty="0">
                <a:solidFill>
                  <a:srgbClr val="211E1E"/>
                </a:solidFill>
                <a:effectLst/>
                <a:latin typeface="TimesLTStd"/>
              </a:rPr>
              <a:t> If maintainability is a critical requirement, the system architecture should be designed using fine-grain, self-contained components that may readily be changed. Producers of data should be separated from consumers, and shared data structures should be avoided. </a:t>
            </a:r>
            <a:endParaRPr lang="en-GB" altLang="zh-CN" i="0" dirty="0"/>
          </a:p>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13</a:t>
            </a:fld>
            <a:endParaRPr lang="en-US"/>
          </a:p>
        </p:txBody>
      </p:sp>
    </p:spTree>
    <p:extLst>
      <p:ext uri="{BB962C8B-B14F-4D97-AF65-F5344CB8AC3E}">
        <p14:creationId xmlns:p14="http://schemas.microsoft.com/office/powerpoint/2010/main" xmlns="" val="1984533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15</a:t>
            </a:fld>
            <a:endParaRPr lang="en-US"/>
          </a:p>
        </p:txBody>
      </p:sp>
    </p:spTree>
    <p:extLst>
      <p:ext uri="{BB962C8B-B14F-4D97-AF65-F5344CB8AC3E}">
        <p14:creationId xmlns:p14="http://schemas.microsoft.com/office/powerpoint/2010/main" xmlns="" val="58316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16</a:t>
            </a:fld>
            <a:endParaRPr lang="en-US"/>
          </a:p>
        </p:txBody>
      </p:sp>
    </p:spTree>
    <p:extLst>
      <p:ext uri="{BB962C8B-B14F-4D97-AF65-F5344CB8AC3E}">
        <p14:creationId xmlns:p14="http://schemas.microsoft.com/office/powerpoint/2010/main" xmlns="" val="4174653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17</a:t>
            </a:fld>
            <a:endParaRPr lang="en-US"/>
          </a:p>
        </p:txBody>
      </p:sp>
    </p:spTree>
    <p:extLst>
      <p:ext uri="{BB962C8B-B14F-4D97-AF65-F5344CB8AC3E}">
        <p14:creationId xmlns:p14="http://schemas.microsoft.com/office/powerpoint/2010/main" xmlns="" val="2046031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18</a:t>
            </a:fld>
            <a:endParaRPr lang="en-US"/>
          </a:p>
        </p:txBody>
      </p:sp>
    </p:spTree>
    <p:extLst>
      <p:ext uri="{BB962C8B-B14F-4D97-AF65-F5344CB8AC3E}">
        <p14:creationId xmlns:p14="http://schemas.microsoft.com/office/powerpoint/2010/main" xmlns="" val="1686216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xmlns="" id="{F3B5D918-36B2-FC42-822A-6E727352DE6E}"/>
              </a:ext>
            </a:extLst>
          </p:cNvPr>
          <p:cNvSpPr>
            <a:spLocks noGrp="1"/>
          </p:cNvSpPr>
          <p:nvPr>
            <p:ph type="title"/>
          </p:nvPr>
        </p:nvSpPr>
        <p:spPr>
          <a:xfrm>
            <a:off x="627286" y="1575771"/>
            <a:ext cx="5988199" cy="906303"/>
          </a:xfrm>
          <a:prstGeom prst="rect">
            <a:avLst/>
          </a:prstGeom>
        </p:spPr>
        <p:txBody>
          <a:bodyPr anchor="b"/>
          <a:lstStyle>
            <a:lvl1pPr>
              <a:defRPr sz="3000" b="1" i="0" baseline="0">
                <a:solidFill>
                  <a:schemeClr val="bg1"/>
                </a:solidFill>
              </a:defRPr>
            </a:lvl1pPr>
          </a:lstStyle>
          <a:p>
            <a:r>
              <a:rPr lang="en-US"/>
              <a:t>Click to edit Master title style</a:t>
            </a:r>
          </a:p>
        </p:txBody>
      </p:sp>
      <p:sp>
        <p:nvSpPr>
          <p:cNvPr id="29" name="Text Placeholder 28">
            <a:extLst>
              <a:ext uri="{FF2B5EF4-FFF2-40B4-BE49-F238E27FC236}">
                <a16:creationId xmlns:a16="http://schemas.microsoft.com/office/drawing/2014/main" xmlns="" id="{5A3CF2EC-A73D-514B-90DA-DC81C59C653D}"/>
              </a:ext>
            </a:extLst>
          </p:cNvPr>
          <p:cNvSpPr>
            <a:spLocks noGrp="1"/>
          </p:cNvSpPr>
          <p:nvPr>
            <p:ph type="body" sz="quarter" idx="12"/>
          </p:nvPr>
        </p:nvSpPr>
        <p:spPr>
          <a:xfrm>
            <a:off x="626657" y="2565427"/>
            <a:ext cx="5988199" cy="906303"/>
          </a:xfrm>
          <a:prstGeom prst="rect">
            <a:avLst/>
          </a:prstGeom>
        </p:spPr>
        <p:txBody>
          <a:bodyPr/>
          <a:lstStyle>
            <a:lvl1pPr marL="0" indent="0">
              <a:buNone/>
              <a:defRPr sz="2400" baseline="0">
                <a:solidFill>
                  <a:schemeClr val="bg1"/>
                </a:solidFill>
                <a:latin typeface="Calibri" panose="020F0502020204030204" pitchFamily="34" charset="0"/>
              </a:defRPr>
            </a:lvl1pPr>
            <a:lvl2pPr marL="342900" indent="0">
              <a:buNone/>
              <a:defRPr/>
            </a:lvl2pPr>
          </a:lstStyle>
          <a:p>
            <a:pPr lvl="0"/>
            <a:r>
              <a:rPr lang="en-US"/>
              <a:t>Click to edit Master text styles</a:t>
            </a:r>
          </a:p>
        </p:txBody>
      </p:sp>
      <p:sp>
        <p:nvSpPr>
          <p:cNvPr id="33" name="Text Placeholder 28">
            <a:extLst>
              <a:ext uri="{FF2B5EF4-FFF2-40B4-BE49-F238E27FC236}">
                <a16:creationId xmlns:a16="http://schemas.microsoft.com/office/drawing/2014/main" xmlns="" id="{8BF1C7B7-77C0-964F-92F3-D5CBACA54A79}"/>
              </a:ext>
            </a:extLst>
          </p:cNvPr>
          <p:cNvSpPr>
            <a:spLocks noGrp="1"/>
          </p:cNvSpPr>
          <p:nvPr>
            <p:ph type="body" sz="quarter" idx="15" hasCustomPrompt="1"/>
          </p:nvPr>
        </p:nvSpPr>
        <p:spPr>
          <a:xfrm>
            <a:off x="626657" y="3940277"/>
            <a:ext cx="1804708" cy="445585"/>
          </a:xfrm>
          <a:prstGeom prst="rect">
            <a:avLst/>
          </a:prstGeom>
        </p:spPr>
        <p:txBody>
          <a:bodyPr/>
          <a:lstStyle>
            <a:lvl1pPr marL="0" indent="0">
              <a:buNone/>
              <a:tabLst>
                <a:tab pos="1905000" algn="l"/>
              </a:tabLst>
              <a:defRPr sz="1300" baseline="0">
                <a:solidFill>
                  <a:schemeClr val="bg1"/>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p14="http://schemas.microsoft.com/office/powerpoint/2010/main" xmlns="" val="362701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column_text only">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xmlns="" id="{2A792C48-516D-0149-B66B-29373611B816}"/>
              </a:ext>
            </a:extLst>
          </p:cNvPr>
          <p:cNvSpPr>
            <a:spLocks noGrp="1"/>
          </p:cNvSpPr>
          <p:nvPr>
            <p:ph type="title" hasCustomPrompt="1"/>
          </p:nvPr>
        </p:nvSpPr>
        <p:spPr>
          <a:xfrm>
            <a:off x="628649" y="559420"/>
            <a:ext cx="7732925" cy="630335"/>
          </a:xfrm>
          <a:prstGeom prst="rect">
            <a:avLst/>
          </a:prstGeom>
          <a:noFill/>
        </p:spPr>
        <p:txBody>
          <a:bodyPr vert="horz" lIns="91440" tIns="45720" rIns="91440" bIns="45720" rtlCol="0" anchor="ctr">
            <a:normAutofit/>
          </a:bodyPr>
          <a:lstStyle>
            <a:lvl1pPr>
              <a:defRPr>
                <a:solidFill>
                  <a:srgbClr val="1C4392"/>
                </a:solidFill>
              </a:defRPr>
            </a:lvl1pPr>
          </a:lstStyle>
          <a:p>
            <a:r>
              <a:rPr lang="en-GB"/>
              <a:t>Click to edit title style</a:t>
            </a:r>
            <a:endParaRPr lang="en-US"/>
          </a:p>
        </p:txBody>
      </p:sp>
      <p:sp>
        <p:nvSpPr>
          <p:cNvPr id="14" name="Text Placeholder 13">
            <a:extLst>
              <a:ext uri="{FF2B5EF4-FFF2-40B4-BE49-F238E27FC236}">
                <a16:creationId xmlns:a16="http://schemas.microsoft.com/office/drawing/2014/main" xmlns="" id="{DC5F9D32-3EB3-3F4B-8EC4-D05593DD88E5}"/>
              </a:ext>
            </a:extLst>
          </p:cNvPr>
          <p:cNvSpPr>
            <a:spLocks noGrp="1"/>
          </p:cNvSpPr>
          <p:nvPr>
            <p:ph type="body" sz="quarter" idx="10" hasCustomPrompt="1"/>
          </p:nvPr>
        </p:nvSpPr>
        <p:spPr>
          <a:xfrm>
            <a:off x="628650" y="1319099"/>
            <a:ext cx="7732924" cy="2988581"/>
          </a:xfrm>
          <a:prstGeom prst="rect">
            <a:avLst/>
          </a:prstGeom>
        </p:spPr>
        <p:txBody>
          <a:bodyPr/>
          <a:lstStyle>
            <a:lvl1pPr marL="0" indent="0">
              <a:buNone/>
              <a:defRPr sz="1800" baseline="0"/>
            </a:lvl1pPr>
          </a:lstStyle>
          <a:p>
            <a:pPr lvl="0"/>
            <a:r>
              <a:rPr lang="en-GB"/>
              <a:t>Click to edit text </a:t>
            </a:r>
          </a:p>
        </p:txBody>
      </p:sp>
      <p:sp>
        <p:nvSpPr>
          <p:cNvPr id="6" name="Text Placeholder 5">
            <a:extLst>
              <a:ext uri="{FF2B5EF4-FFF2-40B4-BE49-F238E27FC236}">
                <a16:creationId xmlns:a16="http://schemas.microsoft.com/office/drawing/2014/main" xmlns="" id="{AADCEEA5-870D-9924-120A-8AA4B9163191}"/>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p14="http://schemas.microsoft.com/office/powerpoint/2010/main" xmlns="" val="87807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xmlns="" id="{A3546DD5-3AF7-004C-90B2-294082908FCB}"/>
              </a:ext>
            </a:extLst>
          </p:cNvPr>
          <p:cNvSpPr>
            <a:spLocks noGrp="1"/>
          </p:cNvSpPr>
          <p:nvPr>
            <p:ph sz="half" idx="1"/>
          </p:nvPr>
        </p:nvSpPr>
        <p:spPr>
          <a:xfrm>
            <a:off x="622791" y="1352877"/>
            <a:ext cx="3471663" cy="2938868"/>
          </a:xfrm>
          <a:prstGeom prst="rect">
            <a:avLst/>
          </a:prstGeom>
        </p:spPr>
        <p:txBody>
          <a:bodyPr/>
          <a:lstStyle>
            <a:lvl1pPr marL="0" indent="0">
              <a:buNone/>
              <a:defRPr sz="1800" baseline="0"/>
            </a:lvl1pPr>
          </a:lstStyle>
          <a:p>
            <a:pPr lvl="0"/>
            <a:endParaRPr lang="en-US"/>
          </a:p>
        </p:txBody>
      </p:sp>
      <p:sp>
        <p:nvSpPr>
          <p:cNvPr id="10" name="Content Placeholder 3">
            <a:extLst>
              <a:ext uri="{FF2B5EF4-FFF2-40B4-BE49-F238E27FC236}">
                <a16:creationId xmlns:a16="http://schemas.microsoft.com/office/drawing/2014/main" xmlns="" id="{1F17E44B-6C06-324F-ADEA-EA0DC16345E5}"/>
              </a:ext>
            </a:extLst>
          </p:cNvPr>
          <p:cNvSpPr>
            <a:spLocks noGrp="1"/>
          </p:cNvSpPr>
          <p:nvPr>
            <p:ph sz="half" idx="2"/>
          </p:nvPr>
        </p:nvSpPr>
        <p:spPr>
          <a:xfrm>
            <a:off x="4401671" y="1352877"/>
            <a:ext cx="3689906" cy="2938868"/>
          </a:xfrm>
          <a:prstGeom prst="rect">
            <a:avLst/>
          </a:prstGeom>
        </p:spPr>
        <p:txBody>
          <a:bodyPr/>
          <a:lstStyle>
            <a:lvl1pPr marL="0" indent="0">
              <a:buNone/>
              <a:defRPr sz="1800" baseline="0"/>
            </a:lvl1pPr>
          </a:lstStyle>
          <a:p>
            <a:pPr lvl="0"/>
            <a:endParaRPr lang="en-US"/>
          </a:p>
        </p:txBody>
      </p:sp>
      <p:sp>
        <p:nvSpPr>
          <p:cNvPr id="13" name="Title Placeholder 1">
            <a:extLst>
              <a:ext uri="{FF2B5EF4-FFF2-40B4-BE49-F238E27FC236}">
                <a16:creationId xmlns:a16="http://schemas.microsoft.com/office/drawing/2014/main" xmlns="" id="{833D2BB9-0C7A-2B41-B697-8B0D622D6EE3}"/>
              </a:ext>
            </a:extLst>
          </p:cNvPr>
          <p:cNvSpPr>
            <a:spLocks noGrp="1"/>
          </p:cNvSpPr>
          <p:nvPr>
            <p:ph type="title" hasCustomPrompt="1"/>
          </p:nvPr>
        </p:nvSpPr>
        <p:spPr>
          <a:xfrm>
            <a:off x="622791" y="554556"/>
            <a:ext cx="7462928"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8" name="Text Placeholder 5">
            <a:extLst>
              <a:ext uri="{FF2B5EF4-FFF2-40B4-BE49-F238E27FC236}">
                <a16:creationId xmlns:a16="http://schemas.microsoft.com/office/drawing/2014/main" xmlns="" id="{EC3523BA-AACC-8F69-E4C8-9598B96CF89F}"/>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p14="http://schemas.microsoft.com/office/powerpoint/2010/main" xmlns="" val="2077996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xmlns="" id="{A3546DD5-3AF7-004C-90B2-294082908FCB}"/>
              </a:ext>
            </a:extLst>
          </p:cNvPr>
          <p:cNvSpPr>
            <a:spLocks noGrp="1"/>
          </p:cNvSpPr>
          <p:nvPr>
            <p:ph sz="half" idx="1" hasCustomPrompt="1"/>
          </p:nvPr>
        </p:nvSpPr>
        <p:spPr>
          <a:xfrm>
            <a:off x="628649" y="1364456"/>
            <a:ext cx="7661336" cy="2936080"/>
          </a:xfrm>
          <a:prstGeom prst="rect">
            <a:avLst/>
          </a:prstGeom>
        </p:spPr>
        <p:txBody>
          <a:bodyPr/>
          <a:lstStyle>
            <a:lvl1pPr marL="0" indent="0">
              <a:buNone/>
              <a:defRPr sz="1800" baseline="0"/>
            </a:lvl1pPr>
          </a:lstStyle>
          <a:p>
            <a:pPr lvl="0"/>
            <a:r>
              <a:rPr lang="en-US"/>
              <a:t>Click on the icons to insert content</a:t>
            </a:r>
          </a:p>
        </p:txBody>
      </p:sp>
      <p:sp>
        <p:nvSpPr>
          <p:cNvPr id="13" name="Title Placeholder 1">
            <a:extLst>
              <a:ext uri="{FF2B5EF4-FFF2-40B4-BE49-F238E27FC236}">
                <a16:creationId xmlns:a16="http://schemas.microsoft.com/office/drawing/2014/main" xmlns="" id="{833D2BB9-0C7A-2B41-B697-8B0D622D6EE3}"/>
              </a:ext>
            </a:extLst>
          </p:cNvPr>
          <p:cNvSpPr>
            <a:spLocks noGrp="1"/>
          </p:cNvSpPr>
          <p:nvPr>
            <p:ph type="title" hasCustomPrompt="1"/>
          </p:nvPr>
        </p:nvSpPr>
        <p:spPr>
          <a:xfrm>
            <a:off x="628649" y="569815"/>
            <a:ext cx="7661335"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7" name="Text Placeholder 5">
            <a:extLst>
              <a:ext uri="{FF2B5EF4-FFF2-40B4-BE49-F238E27FC236}">
                <a16:creationId xmlns:a16="http://schemas.microsoft.com/office/drawing/2014/main" xmlns="" id="{FF274F51-2AD8-145F-B782-8A678AAF0F9C}"/>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p14="http://schemas.microsoft.com/office/powerpoint/2010/main" xmlns="" val="450951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 no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a16="http://schemas.microsoft.com/office/drawing/2014/main" xmlns="" id="{02E36751-8351-A048-A25E-825FFFF2FA65}"/>
              </a:ext>
            </a:extLst>
          </p:cNvPr>
          <p:cNvSpPr>
            <a:spLocks noGrp="1"/>
          </p:cNvSpPr>
          <p:nvPr>
            <p:ph type="title"/>
          </p:nvPr>
        </p:nvSpPr>
        <p:spPr>
          <a:xfrm>
            <a:off x="563233" y="1096027"/>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a16="http://schemas.microsoft.com/office/drawing/2014/main" xmlns="" id="{649C5231-1AB2-6945-B967-2D6B9C864FF0}"/>
              </a:ext>
            </a:extLst>
          </p:cNvPr>
          <p:cNvSpPr>
            <a:spLocks noGrp="1"/>
          </p:cNvSpPr>
          <p:nvPr>
            <p:ph type="body" sz="quarter" idx="12"/>
          </p:nvPr>
        </p:nvSpPr>
        <p:spPr>
          <a:xfrm>
            <a:off x="562604" y="2272533"/>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a16="http://schemas.microsoft.com/office/drawing/2014/main" xmlns="" id="{D6B357D3-A859-0045-81BB-E1A5236B6E34}"/>
              </a:ext>
            </a:extLst>
          </p:cNvPr>
          <p:cNvSpPr>
            <a:spLocks noGrp="1"/>
          </p:cNvSpPr>
          <p:nvPr>
            <p:ph type="body" sz="quarter" idx="15" hasCustomPrompt="1"/>
          </p:nvPr>
        </p:nvSpPr>
        <p:spPr>
          <a:xfrm>
            <a:off x="562604" y="3355308"/>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p14="http://schemas.microsoft.com/office/powerpoint/2010/main" xmlns="" val="272494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 white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a16="http://schemas.microsoft.com/office/drawing/2014/main" xmlns="" id="{02E36751-8351-A048-A25E-825FFFF2FA65}"/>
              </a:ext>
            </a:extLst>
          </p:cNvPr>
          <p:cNvSpPr>
            <a:spLocks noGrp="1"/>
          </p:cNvSpPr>
          <p:nvPr>
            <p:ph type="title"/>
          </p:nvPr>
        </p:nvSpPr>
        <p:spPr>
          <a:xfrm>
            <a:off x="562604" y="1388921"/>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a16="http://schemas.microsoft.com/office/drawing/2014/main" xmlns="" id="{649C5231-1AB2-6945-B967-2D6B9C864FF0}"/>
              </a:ext>
            </a:extLst>
          </p:cNvPr>
          <p:cNvSpPr>
            <a:spLocks noGrp="1"/>
          </p:cNvSpPr>
          <p:nvPr>
            <p:ph type="body" sz="quarter" idx="12"/>
          </p:nvPr>
        </p:nvSpPr>
        <p:spPr>
          <a:xfrm>
            <a:off x="561975" y="2565427"/>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a16="http://schemas.microsoft.com/office/drawing/2014/main" xmlns="" id="{D6B357D3-A859-0045-81BB-E1A5236B6E34}"/>
              </a:ext>
            </a:extLst>
          </p:cNvPr>
          <p:cNvSpPr>
            <a:spLocks noGrp="1"/>
          </p:cNvSpPr>
          <p:nvPr>
            <p:ph type="body" sz="quarter" idx="15" hasCustomPrompt="1"/>
          </p:nvPr>
        </p:nvSpPr>
        <p:spPr>
          <a:xfrm>
            <a:off x="561975" y="3648202"/>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p14="http://schemas.microsoft.com/office/powerpoint/2010/main" xmlns="" val="245667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 blue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a16="http://schemas.microsoft.com/office/drawing/2014/main" xmlns="" id="{02E36751-8351-A048-A25E-825FFFF2FA65}"/>
              </a:ext>
            </a:extLst>
          </p:cNvPr>
          <p:cNvSpPr>
            <a:spLocks noGrp="1"/>
          </p:cNvSpPr>
          <p:nvPr>
            <p:ph type="title"/>
          </p:nvPr>
        </p:nvSpPr>
        <p:spPr>
          <a:xfrm>
            <a:off x="562604" y="1388921"/>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a16="http://schemas.microsoft.com/office/drawing/2014/main" xmlns="" id="{649C5231-1AB2-6945-B967-2D6B9C864FF0}"/>
              </a:ext>
            </a:extLst>
          </p:cNvPr>
          <p:cNvSpPr>
            <a:spLocks noGrp="1"/>
          </p:cNvSpPr>
          <p:nvPr>
            <p:ph type="body" sz="quarter" idx="12"/>
          </p:nvPr>
        </p:nvSpPr>
        <p:spPr>
          <a:xfrm>
            <a:off x="561975" y="2565427"/>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a16="http://schemas.microsoft.com/office/drawing/2014/main" xmlns="" id="{D6B357D3-A859-0045-81BB-E1A5236B6E34}"/>
              </a:ext>
            </a:extLst>
          </p:cNvPr>
          <p:cNvSpPr>
            <a:spLocks noGrp="1"/>
          </p:cNvSpPr>
          <p:nvPr>
            <p:ph type="body" sz="quarter" idx="15" hasCustomPrompt="1"/>
          </p:nvPr>
        </p:nvSpPr>
        <p:spPr>
          <a:xfrm>
            <a:off x="561975" y="3648202"/>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p14="http://schemas.microsoft.com/office/powerpoint/2010/main" xmlns="" val="351101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6" name="Title 26">
            <a:extLst>
              <a:ext uri="{FF2B5EF4-FFF2-40B4-BE49-F238E27FC236}">
                <a16:creationId xmlns:a16="http://schemas.microsoft.com/office/drawing/2014/main" xmlns="" id="{E59E36B3-53DD-429B-A5C6-F42D15D284C2}"/>
              </a:ext>
            </a:extLst>
          </p:cNvPr>
          <p:cNvSpPr>
            <a:spLocks noGrp="1"/>
          </p:cNvSpPr>
          <p:nvPr>
            <p:ph type="title"/>
          </p:nvPr>
        </p:nvSpPr>
        <p:spPr>
          <a:xfrm>
            <a:off x="627286" y="1575771"/>
            <a:ext cx="5988199" cy="906303"/>
          </a:xfrm>
          <a:prstGeom prst="rect">
            <a:avLst/>
          </a:prstGeom>
        </p:spPr>
        <p:txBody>
          <a:bodyPr anchor="b"/>
          <a:lstStyle>
            <a:lvl1pPr>
              <a:defRPr sz="3000" b="1" i="0" baseline="0">
                <a:solidFill>
                  <a:schemeClr val="bg1"/>
                </a:solidFill>
              </a:defRPr>
            </a:lvl1pPr>
          </a:lstStyle>
          <a:p>
            <a:r>
              <a:rPr lang="en-US"/>
              <a:t>Click to edit Master title style</a:t>
            </a:r>
          </a:p>
        </p:txBody>
      </p:sp>
      <p:sp>
        <p:nvSpPr>
          <p:cNvPr id="7" name="Text Placeholder 28">
            <a:extLst>
              <a:ext uri="{FF2B5EF4-FFF2-40B4-BE49-F238E27FC236}">
                <a16:creationId xmlns:a16="http://schemas.microsoft.com/office/drawing/2014/main" xmlns="" id="{5E4309F6-755A-47ED-9515-58F69DCF4312}"/>
              </a:ext>
            </a:extLst>
          </p:cNvPr>
          <p:cNvSpPr>
            <a:spLocks noGrp="1"/>
          </p:cNvSpPr>
          <p:nvPr>
            <p:ph type="body" sz="quarter" idx="12"/>
          </p:nvPr>
        </p:nvSpPr>
        <p:spPr>
          <a:xfrm>
            <a:off x="626657" y="2565427"/>
            <a:ext cx="5988199" cy="906303"/>
          </a:xfrm>
          <a:prstGeom prst="rect">
            <a:avLst/>
          </a:prstGeom>
        </p:spPr>
        <p:txBody>
          <a:bodyPr/>
          <a:lstStyle>
            <a:lvl1pPr marL="0" indent="0">
              <a:buNone/>
              <a:defRPr sz="2400" baseline="0">
                <a:solidFill>
                  <a:schemeClr val="bg1"/>
                </a:solidFill>
                <a:latin typeface="Calibri" panose="020F0502020204030204" pitchFamily="34" charset="0"/>
              </a:defRPr>
            </a:lvl1pPr>
            <a:lvl2pPr marL="342900" indent="0">
              <a:buNone/>
              <a:defRPr/>
            </a:lvl2pPr>
          </a:lstStyle>
          <a:p>
            <a:pPr lvl="0"/>
            <a:r>
              <a:rPr lang="en-US"/>
              <a:t>Click to edit Master text styles</a:t>
            </a:r>
          </a:p>
        </p:txBody>
      </p:sp>
    </p:spTree>
    <p:extLst>
      <p:ext uri="{BB962C8B-B14F-4D97-AF65-F5344CB8AC3E}">
        <p14:creationId xmlns:p14="http://schemas.microsoft.com/office/powerpoint/2010/main" xmlns="" val="4603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_text only">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xmlns="" id="{2A792C48-516D-0149-B66B-29373611B816}"/>
              </a:ext>
            </a:extLst>
          </p:cNvPr>
          <p:cNvSpPr>
            <a:spLocks noGrp="1"/>
          </p:cNvSpPr>
          <p:nvPr>
            <p:ph type="title" hasCustomPrompt="1"/>
          </p:nvPr>
        </p:nvSpPr>
        <p:spPr>
          <a:xfrm>
            <a:off x="628649" y="559420"/>
            <a:ext cx="7732925"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14" name="Text Placeholder 13">
            <a:extLst>
              <a:ext uri="{FF2B5EF4-FFF2-40B4-BE49-F238E27FC236}">
                <a16:creationId xmlns:a16="http://schemas.microsoft.com/office/drawing/2014/main" xmlns="" id="{DC5F9D32-3EB3-3F4B-8EC4-D05593DD88E5}"/>
              </a:ext>
            </a:extLst>
          </p:cNvPr>
          <p:cNvSpPr>
            <a:spLocks noGrp="1"/>
          </p:cNvSpPr>
          <p:nvPr>
            <p:ph type="body" sz="quarter" idx="10" hasCustomPrompt="1"/>
          </p:nvPr>
        </p:nvSpPr>
        <p:spPr>
          <a:xfrm>
            <a:off x="628650" y="1319099"/>
            <a:ext cx="7732924" cy="2988581"/>
          </a:xfrm>
          <a:prstGeom prst="rect">
            <a:avLst/>
          </a:prstGeom>
        </p:spPr>
        <p:txBody>
          <a:bodyPr/>
          <a:lstStyle>
            <a:lvl1pPr marL="0" indent="0">
              <a:buNone/>
              <a:defRPr sz="1800" baseline="0"/>
            </a:lvl1pPr>
          </a:lstStyle>
          <a:p>
            <a:pPr lvl="0"/>
            <a:r>
              <a:rPr lang="en-GB"/>
              <a:t>Click to edit text </a:t>
            </a:r>
          </a:p>
        </p:txBody>
      </p:sp>
    </p:spTree>
    <p:extLst>
      <p:ext uri="{BB962C8B-B14F-4D97-AF65-F5344CB8AC3E}">
        <p14:creationId xmlns:p14="http://schemas.microsoft.com/office/powerpoint/2010/main" xmlns="" val="221892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xmlns="" id="{A3546DD5-3AF7-004C-90B2-294082908FCB}"/>
              </a:ext>
            </a:extLst>
          </p:cNvPr>
          <p:cNvSpPr>
            <a:spLocks noGrp="1"/>
          </p:cNvSpPr>
          <p:nvPr>
            <p:ph sz="half" idx="1"/>
          </p:nvPr>
        </p:nvSpPr>
        <p:spPr>
          <a:xfrm>
            <a:off x="622791" y="1352877"/>
            <a:ext cx="3471663" cy="2938868"/>
          </a:xfrm>
          <a:prstGeom prst="rect">
            <a:avLst/>
          </a:prstGeom>
        </p:spPr>
        <p:txBody>
          <a:bodyPr/>
          <a:lstStyle>
            <a:lvl1pPr marL="0" indent="0">
              <a:buNone/>
              <a:defRPr sz="1800" baseline="0"/>
            </a:lvl1pPr>
          </a:lstStyle>
          <a:p>
            <a:pPr lvl="0"/>
            <a:endParaRPr lang="en-US"/>
          </a:p>
        </p:txBody>
      </p:sp>
      <p:sp>
        <p:nvSpPr>
          <p:cNvPr id="10" name="Content Placeholder 3">
            <a:extLst>
              <a:ext uri="{FF2B5EF4-FFF2-40B4-BE49-F238E27FC236}">
                <a16:creationId xmlns:a16="http://schemas.microsoft.com/office/drawing/2014/main" xmlns="" id="{1F17E44B-6C06-324F-ADEA-EA0DC16345E5}"/>
              </a:ext>
            </a:extLst>
          </p:cNvPr>
          <p:cNvSpPr>
            <a:spLocks noGrp="1"/>
          </p:cNvSpPr>
          <p:nvPr>
            <p:ph sz="half" idx="2"/>
          </p:nvPr>
        </p:nvSpPr>
        <p:spPr>
          <a:xfrm>
            <a:off x="4401671" y="1352877"/>
            <a:ext cx="3689906" cy="2938868"/>
          </a:xfrm>
          <a:prstGeom prst="rect">
            <a:avLst/>
          </a:prstGeom>
        </p:spPr>
        <p:txBody>
          <a:bodyPr/>
          <a:lstStyle>
            <a:lvl1pPr marL="0" indent="0">
              <a:buNone/>
              <a:defRPr sz="1800" baseline="0"/>
            </a:lvl1pPr>
          </a:lstStyle>
          <a:p>
            <a:pPr lvl="0"/>
            <a:endParaRPr lang="en-US"/>
          </a:p>
        </p:txBody>
      </p:sp>
      <p:sp>
        <p:nvSpPr>
          <p:cNvPr id="13" name="Title Placeholder 1">
            <a:extLst>
              <a:ext uri="{FF2B5EF4-FFF2-40B4-BE49-F238E27FC236}">
                <a16:creationId xmlns:a16="http://schemas.microsoft.com/office/drawing/2014/main" xmlns="" id="{833D2BB9-0C7A-2B41-B697-8B0D622D6EE3}"/>
              </a:ext>
            </a:extLst>
          </p:cNvPr>
          <p:cNvSpPr>
            <a:spLocks noGrp="1"/>
          </p:cNvSpPr>
          <p:nvPr>
            <p:ph type="title" hasCustomPrompt="1"/>
          </p:nvPr>
        </p:nvSpPr>
        <p:spPr>
          <a:xfrm>
            <a:off x="622791" y="554556"/>
            <a:ext cx="7462928" cy="630335"/>
          </a:xfrm>
          <a:prstGeom prst="rect">
            <a:avLst/>
          </a:prstGeom>
          <a:noFill/>
        </p:spPr>
        <p:txBody>
          <a:bodyPr vert="horz" lIns="91440" tIns="45720" rIns="91440" bIns="45720" rtlCol="0" anchor="ctr">
            <a:normAutofit/>
          </a:bodyPr>
          <a:lstStyle/>
          <a:p>
            <a:r>
              <a:rPr lang="en-GB"/>
              <a:t>Click to edit title style</a:t>
            </a:r>
            <a:endParaRPr lang="en-US"/>
          </a:p>
        </p:txBody>
      </p:sp>
    </p:spTree>
    <p:extLst>
      <p:ext uri="{BB962C8B-B14F-4D97-AF65-F5344CB8AC3E}">
        <p14:creationId xmlns:p14="http://schemas.microsoft.com/office/powerpoint/2010/main" xmlns="" val="56110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xmlns="" id="{A3546DD5-3AF7-004C-90B2-294082908FCB}"/>
              </a:ext>
            </a:extLst>
          </p:cNvPr>
          <p:cNvSpPr>
            <a:spLocks noGrp="1"/>
          </p:cNvSpPr>
          <p:nvPr>
            <p:ph sz="half" idx="1" hasCustomPrompt="1"/>
          </p:nvPr>
        </p:nvSpPr>
        <p:spPr>
          <a:xfrm>
            <a:off x="628649" y="1364456"/>
            <a:ext cx="7661336" cy="2936080"/>
          </a:xfrm>
          <a:prstGeom prst="rect">
            <a:avLst/>
          </a:prstGeom>
        </p:spPr>
        <p:txBody>
          <a:bodyPr/>
          <a:lstStyle>
            <a:lvl1pPr marL="0" indent="0">
              <a:buNone/>
              <a:defRPr sz="1800" baseline="0"/>
            </a:lvl1pPr>
          </a:lstStyle>
          <a:p>
            <a:pPr lvl="0"/>
            <a:r>
              <a:rPr lang="en-US"/>
              <a:t>Click on the icons to insert content</a:t>
            </a:r>
          </a:p>
        </p:txBody>
      </p:sp>
      <p:sp>
        <p:nvSpPr>
          <p:cNvPr id="13" name="Title Placeholder 1">
            <a:extLst>
              <a:ext uri="{FF2B5EF4-FFF2-40B4-BE49-F238E27FC236}">
                <a16:creationId xmlns:a16="http://schemas.microsoft.com/office/drawing/2014/main" xmlns="" id="{833D2BB9-0C7A-2B41-B697-8B0D622D6EE3}"/>
              </a:ext>
            </a:extLst>
          </p:cNvPr>
          <p:cNvSpPr>
            <a:spLocks noGrp="1"/>
          </p:cNvSpPr>
          <p:nvPr>
            <p:ph type="title" hasCustomPrompt="1"/>
          </p:nvPr>
        </p:nvSpPr>
        <p:spPr>
          <a:xfrm>
            <a:off x="628649" y="569815"/>
            <a:ext cx="7661335" cy="630335"/>
          </a:xfrm>
          <a:prstGeom prst="rect">
            <a:avLst/>
          </a:prstGeom>
          <a:noFill/>
        </p:spPr>
        <p:txBody>
          <a:bodyPr vert="horz" lIns="91440" tIns="45720" rIns="91440" bIns="45720" rtlCol="0" anchor="ctr">
            <a:normAutofit/>
          </a:bodyPr>
          <a:lstStyle/>
          <a:p>
            <a:r>
              <a:rPr lang="en-GB"/>
              <a:t>Click to edit title style</a:t>
            </a:r>
            <a:endParaRPr lang="en-US"/>
          </a:p>
        </p:txBody>
      </p:sp>
    </p:spTree>
    <p:extLst>
      <p:ext uri="{BB962C8B-B14F-4D97-AF65-F5344CB8AC3E}">
        <p14:creationId xmlns:p14="http://schemas.microsoft.com/office/powerpoint/2010/main" xmlns="" val="2950551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ustom - no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a16="http://schemas.microsoft.com/office/drawing/2014/main" xmlns="" id="{02E36751-8351-A048-A25E-825FFFF2FA65}"/>
              </a:ext>
            </a:extLst>
          </p:cNvPr>
          <p:cNvSpPr>
            <a:spLocks noGrp="1"/>
          </p:cNvSpPr>
          <p:nvPr>
            <p:ph type="title"/>
          </p:nvPr>
        </p:nvSpPr>
        <p:spPr>
          <a:xfrm>
            <a:off x="563233" y="1096027"/>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a16="http://schemas.microsoft.com/office/drawing/2014/main" xmlns="" id="{649C5231-1AB2-6945-B967-2D6B9C864FF0}"/>
              </a:ext>
            </a:extLst>
          </p:cNvPr>
          <p:cNvSpPr>
            <a:spLocks noGrp="1"/>
          </p:cNvSpPr>
          <p:nvPr>
            <p:ph type="body" sz="quarter" idx="12"/>
          </p:nvPr>
        </p:nvSpPr>
        <p:spPr>
          <a:xfrm>
            <a:off x="562604" y="2272533"/>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a16="http://schemas.microsoft.com/office/drawing/2014/main" xmlns="" id="{D6B357D3-A859-0045-81BB-E1A5236B6E34}"/>
              </a:ext>
            </a:extLst>
          </p:cNvPr>
          <p:cNvSpPr>
            <a:spLocks noGrp="1"/>
          </p:cNvSpPr>
          <p:nvPr>
            <p:ph type="body" sz="quarter" idx="15" hasCustomPrompt="1"/>
          </p:nvPr>
        </p:nvSpPr>
        <p:spPr>
          <a:xfrm>
            <a:off x="562604" y="3355308"/>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p14="http://schemas.microsoft.com/office/powerpoint/2010/main" xmlns="" val="11932368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theme" Target="../theme/theme3.xml"/><Relationship Id="rId4"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15236652"/>
      </p:ext>
    </p:extLst>
  </p:cSld>
  <p:clrMap bg1="lt1" tx1="dk1" bg2="lt2" tx2="dk2" accent1="accent1" accent2="accent2" accent3="accent3" accent4="accent4" accent5="accent5" accent6="accent6" hlink="hlink" folHlink="folHlink"/>
  <p:sldLayoutIdLst>
    <p:sldLayoutId id="2147483698" r:id="rId1"/>
    <p:sldLayoutId id="2147483740" r:id="rId2"/>
    <p:sldLayoutId id="2147483771" r:id="rId3"/>
    <p:sldLayoutId id="2147483737"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5812539"/>
      </p:ext>
    </p:extLst>
  </p:cSld>
  <p:clrMap bg1="lt1" tx1="dk1" bg2="lt2" tx2="dk2" accent1="accent1" accent2="accent2" accent3="accent3" accent4="accent4" accent5="accent5" accent6="accent6" hlink="hlink" folHlink="folHlink"/>
  <p:sldLayoutIdLst>
    <p:sldLayoutId id="214748373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7354885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36" r:id="rId3"/>
    <p:sldLayoutId id="2147483776" r:id="rId4"/>
  </p:sldLayoutIdLst>
  <p:txStyles>
    <p:titleStyle>
      <a:lvl1pPr algn="l" defTabSz="914400" rtl="0" eaLnBrk="1" latinLnBrk="0" hangingPunct="1">
        <a:lnSpc>
          <a:spcPct val="90000"/>
        </a:lnSpc>
        <a:spcBef>
          <a:spcPct val="0"/>
        </a:spcBef>
        <a:buNone/>
        <a:defRPr sz="3000" b="1" i="0" kern="1200" baseline="0">
          <a:solidFill>
            <a:schemeClr val="tx2"/>
          </a:solidFill>
          <a:latin typeface="Cambria" panose="0204050305040603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C0692EA-6E25-D1E6-C245-BC4CB7A20AF0}"/>
              </a:ext>
            </a:extLst>
          </p:cNvPr>
          <p:cNvSpPr/>
          <p:nvPr userDrawn="1"/>
        </p:nvSpPr>
        <p:spPr>
          <a:xfrm>
            <a:off x="0" y="4736306"/>
            <a:ext cx="9144000" cy="407194"/>
          </a:xfrm>
          <a:prstGeom prst="rect">
            <a:avLst/>
          </a:prstGeom>
          <a:solidFill>
            <a:srgbClr val="1C4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305276816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Lst>
  <p:txStyles>
    <p:titleStyle>
      <a:lvl1pPr algn="l" defTabSz="914400" rtl="0" eaLnBrk="1" latinLnBrk="0" hangingPunct="1">
        <a:lnSpc>
          <a:spcPct val="90000"/>
        </a:lnSpc>
        <a:spcBef>
          <a:spcPct val="0"/>
        </a:spcBef>
        <a:buNone/>
        <a:defRPr sz="3000" b="1" i="0" kern="1200" baseline="0">
          <a:solidFill>
            <a:schemeClr val="tx2"/>
          </a:solidFill>
          <a:latin typeface="Cambria" panose="0204050305040603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ongchao.huang@abdn.ac.uk" TargetMode="External"/><Relationship Id="rId2" Type="http://schemas.openxmlformats.org/officeDocument/2006/relationships/hyperlink" Target="mailto:xiao.li@abdn.ac.uk"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mailto:thuan.Chuah@abdn.ac.uk"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81.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1.sv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1.svg"/><Relationship Id="rId5" Type="http://schemas.openxmlformats.org/officeDocument/2006/relationships/image" Target="../media/image18.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E2672D-E6A5-4E34-B8F6-1D2436AE9F79}"/>
              </a:ext>
            </a:extLst>
          </p:cNvPr>
          <p:cNvSpPr>
            <a:spLocks noGrp="1"/>
          </p:cNvSpPr>
          <p:nvPr>
            <p:ph type="title"/>
          </p:nvPr>
        </p:nvSpPr>
        <p:spPr>
          <a:xfrm>
            <a:off x="627286" y="1575771"/>
            <a:ext cx="8357688" cy="906303"/>
          </a:xfrm>
        </p:spPr>
        <p:txBody>
          <a:bodyPr lIns="91440" tIns="45720" rIns="91440" bIns="45720" anchor="b"/>
          <a:lstStyle/>
          <a:p>
            <a:r>
              <a:rPr lang="en-GB"/>
              <a:t>JC2001</a:t>
            </a:r>
            <a:br>
              <a:rPr lang="en-GB"/>
            </a:br>
            <a:r>
              <a:rPr lang="en-GB"/>
              <a:t/>
            </a:r>
            <a:br>
              <a:rPr lang="en-GB"/>
            </a:br>
            <a:r>
              <a:rPr lang="en-GB"/>
              <a:t>Introduction to Software Engineering</a:t>
            </a:r>
          </a:p>
        </p:txBody>
      </p:sp>
      <p:sp>
        <p:nvSpPr>
          <p:cNvPr id="3" name="Text Placeholder 2">
            <a:extLst>
              <a:ext uri="{FF2B5EF4-FFF2-40B4-BE49-F238E27FC236}">
                <a16:creationId xmlns:a16="http://schemas.microsoft.com/office/drawing/2014/main" xmlns="" id="{FC8EA9F0-2D49-49CE-A162-EB45E762A6A3}"/>
              </a:ext>
            </a:extLst>
          </p:cNvPr>
          <p:cNvSpPr>
            <a:spLocks noGrp="1"/>
          </p:cNvSpPr>
          <p:nvPr>
            <p:ph type="body" sz="quarter" idx="12"/>
          </p:nvPr>
        </p:nvSpPr>
        <p:spPr>
          <a:xfrm>
            <a:off x="626657" y="2575453"/>
            <a:ext cx="8143856" cy="896277"/>
          </a:xfrm>
        </p:spPr>
        <p:txBody>
          <a:bodyPr lIns="91440" tIns="45720" rIns="91440" bIns="45720" anchor="t"/>
          <a:lstStyle/>
          <a:p>
            <a:r>
              <a:rPr lang="en-GB" dirty="0">
                <a:latin typeface="Calibri"/>
                <a:cs typeface="Calibri"/>
              </a:rPr>
              <a:t>Lecture </a:t>
            </a:r>
            <a:r>
              <a:rPr lang="en-GB" dirty="0" smtClean="0">
                <a:latin typeface="Calibri"/>
                <a:cs typeface="Calibri"/>
              </a:rPr>
              <a:t>8: </a:t>
            </a:r>
            <a:r>
              <a:rPr lang="en-GB" dirty="0">
                <a:latin typeface="Calibri"/>
                <a:cs typeface="Calibri"/>
              </a:rPr>
              <a:t>Software Architecture, design and implementation</a:t>
            </a:r>
            <a:endParaRPr lang="en-GB" dirty="0">
              <a:cs typeface="Calibri" panose="020F0502020204030204" pitchFamily="34" charset="0"/>
            </a:endParaRPr>
          </a:p>
        </p:txBody>
      </p:sp>
      <p:sp>
        <p:nvSpPr>
          <p:cNvPr id="4" name="Text Placeholder 3">
            <a:extLst>
              <a:ext uri="{FF2B5EF4-FFF2-40B4-BE49-F238E27FC236}">
                <a16:creationId xmlns:a16="http://schemas.microsoft.com/office/drawing/2014/main" xmlns="" id="{8C9084FE-12C2-466E-9F49-AEA8CADF1DB8}"/>
              </a:ext>
            </a:extLst>
          </p:cNvPr>
          <p:cNvSpPr>
            <a:spLocks noGrp="1"/>
          </p:cNvSpPr>
          <p:nvPr>
            <p:ph type="body" sz="quarter" idx="15"/>
          </p:nvPr>
        </p:nvSpPr>
        <p:spPr>
          <a:xfrm>
            <a:off x="626657" y="3555083"/>
            <a:ext cx="8145868" cy="830779"/>
          </a:xfrm>
        </p:spPr>
        <p:txBody>
          <a:bodyPr/>
          <a:lstStyle/>
          <a:p>
            <a:r>
              <a:rPr lang="en-GB" dirty="0">
                <a:latin typeface="Calibri"/>
                <a:cs typeface="Calibri"/>
              </a:rPr>
              <a:t>Dr Xiao Li	</a:t>
            </a:r>
            <a:r>
              <a:rPr lang="en-GB" dirty="0">
                <a:solidFill>
                  <a:srgbClr val="E5C023"/>
                </a:solidFill>
                <a:latin typeface="Calibri"/>
                <a:cs typeface="Calibri"/>
                <a:hlinkClick r:id="rId2">
                  <a:extLst>
                    <a:ext uri="{A12FA001-AC4F-418D-AE19-62706E023703}">
                      <ahyp:hlinkClr xmlns:ahyp="http://schemas.microsoft.com/office/drawing/2018/hyperlinkcolor" xmlns="" val="tx"/>
                    </a:ext>
                  </a:extLst>
                </a:hlinkClick>
              </a:rPr>
              <a:t>xiao.li@abdn.ac.uk</a:t>
            </a:r>
            <a:r>
              <a:rPr lang="en-GB" dirty="0">
                <a:solidFill>
                  <a:srgbClr val="E5C023"/>
                </a:solidFill>
                <a:latin typeface="Calibri"/>
                <a:cs typeface="Calibri"/>
              </a:rPr>
              <a:t>	</a:t>
            </a:r>
            <a:r>
              <a:rPr lang="en-GB" dirty="0">
                <a:latin typeface="Calibri"/>
                <a:cs typeface="Calibri"/>
              </a:rPr>
              <a:t>	(BSc Artificial Intelligence)</a:t>
            </a:r>
          </a:p>
          <a:p>
            <a:r>
              <a:rPr lang="en-GB" dirty="0">
                <a:latin typeface="Calibri"/>
                <a:cs typeface="Calibri"/>
              </a:rPr>
              <a:t>Dr </a:t>
            </a:r>
            <a:r>
              <a:rPr lang="en-GB" dirty="0" smtClean="0">
                <a:latin typeface="Calibri"/>
                <a:cs typeface="Calibri"/>
              </a:rPr>
              <a:t>Huang </a:t>
            </a:r>
            <a:r>
              <a:rPr lang="en-GB" dirty="0" err="1" smtClean="0">
                <a:latin typeface="Calibri"/>
                <a:cs typeface="Calibri"/>
              </a:rPr>
              <a:t>Yongchao</a:t>
            </a:r>
            <a:r>
              <a:rPr lang="en-GB" dirty="0">
                <a:latin typeface="Calibri"/>
                <a:cs typeface="Calibri"/>
              </a:rPr>
              <a:t>	</a:t>
            </a:r>
            <a:r>
              <a:rPr lang="en-GB" dirty="0" smtClean="0">
                <a:solidFill>
                  <a:srgbClr val="E5C023"/>
                </a:solidFill>
                <a:latin typeface="Calibri"/>
                <a:cs typeface="Calibri"/>
                <a:hlinkClick r:id="rId3"/>
              </a:rPr>
              <a:t>yongchao.huang@abdn.ac.uk</a:t>
            </a:r>
            <a:r>
              <a:rPr lang="en-GB" dirty="0" smtClean="0">
                <a:solidFill>
                  <a:srgbClr val="E5C023"/>
                </a:solidFill>
                <a:latin typeface="Calibri"/>
                <a:cs typeface="Calibri"/>
              </a:rPr>
              <a:t> </a:t>
            </a:r>
            <a:r>
              <a:rPr lang="en-GB" dirty="0">
                <a:latin typeface="Calibri"/>
                <a:cs typeface="Calibri"/>
              </a:rPr>
              <a:t>	(BSc Business Management and Information Systems)</a:t>
            </a:r>
          </a:p>
          <a:p>
            <a:r>
              <a:rPr lang="en-GB" dirty="0">
                <a:latin typeface="Calibri"/>
                <a:cs typeface="Calibri"/>
              </a:rPr>
              <a:t>Dr Edward </a:t>
            </a:r>
            <a:r>
              <a:rPr lang="en-GB" dirty="0" err="1">
                <a:latin typeface="Calibri"/>
                <a:cs typeface="Calibri"/>
              </a:rPr>
              <a:t>Chuah</a:t>
            </a:r>
            <a:r>
              <a:rPr lang="en-GB" dirty="0">
                <a:latin typeface="Calibri"/>
                <a:cs typeface="Calibri"/>
              </a:rPr>
              <a:t>	</a:t>
            </a:r>
            <a:r>
              <a:rPr lang="en-GB" dirty="0">
                <a:solidFill>
                  <a:srgbClr val="E5C023"/>
                </a:solidFill>
                <a:latin typeface="Calibri"/>
                <a:cs typeface="Calibri"/>
                <a:hlinkClick r:id="rId4">
                  <a:extLst>
                    <a:ext uri="{A12FA001-AC4F-418D-AE19-62706E023703}">
                      <ahyp:hlinkClr xmlns:ahyp="http://schemas.microsoft.com/office/drawing/2018/hyperlinkcolor" xmlns="" val="tx"/>
                    </a:ext>
                  </a:extLst>
                </a:hlinkClick>
              </a:rPr>
              <a:t>thuan.chuah@abdn.ac.uk</a:t>
            </a:r>
            <a:r>
              <a:rPr lang="en-GB" dirty="0">
                <a:latin typeface="Calibri"/>
                <a:cs typeface="Calibri"/>
              </a:rPr>
              <a:t>	(BSc Computing Science)</a:t>
            </a:r>
            <a:endParaRPr lang="en-GB" dirty="0"/>
          </a:p>
        </p:txBody>
      </p:sp>
      <p:pic>
        <p:nvPicPr>
          <p:cNvPr id="5" name="Picture 6" descr="South China Normal University - Wikipedia">
            <a:extLst>
              <a:ext uri="{FF2B5EF4-FFF2-40B4-BE49-F238E27FC236}">
                <a16:creationId xmlns:a16="http://schemas.microsoft.com/office/drawing/2014/main" xmlns="" id="{432ED946-D500-5516-8807-AE50C0B66C81}"/>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431365" y="207001"/>
            <a:ext cx="658611" cy="7061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40204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Mock quiz</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GB" sz="2000" dirty="0" smtClean="0"/>
              <a:t>  Which one of the following is an advantage of designing and documenting a software architecture?</a:t>
            </a:r>
          </a:p>
          <a:p>
            <a:pPr marL="800100" lvl="1" indent="-342900">
              <a:buFont typeface="+mj-lt"/>
              <a:buAutoNum type="alphaUcPeriod"/>
            </a:pPr>
            <a:r>
              <a:rPr lang="en-GB" sz="1800" dirty="0" smtClean="0"/>
              <a:t>A software architecture is a high-level presentation of the system which can be used as a focus for discussion by a range of different stakeholders.</a:t>
            </a:r>
          </a:p>
          <a:p>
            <a:pPr marL="800100" lvl="1" indent="-342900">
              <a:buFont typeface="+mj-lt"/>
              <a:buAutoNum type="alphaUcPeriod"/>
            </a:pPr>
            <a:r>
              <a:rPr lang="en-GB" sz="1800" dirty="0" smtClean="0"/>
              <a:t>A software architecture can be used to identify errors or bugs in the program.</a:t>
            </a:r>
          </a:p>
          <a:p>
            <a:pPr marL="800100" lvl="1" indent="-342900">
              <a:buFont typeface="+mj-lt"/>
              <a:buAutoNum type="alphaUcPeriod"/>
            </a:pPr>
            <a:r>
              <a:rPr lang="en-GB" sz="1800" dirty="0" smtClean="0"/>
              <a:t>A software architecture can be used to provide small-scale reuse.</a:t>
            </a:r>
          </a:p>
          <a:p>
            <a:pPr marL="800100" lvl="1" indent="-342900">
              <a:buFont typeface="+mj-lt"/>
              <a:buAutoNum type="alphaUcPeriod"/>
            </a:pPr>
            <a:r>
              <a:rPr lang="en-GB" sz="1800" dirty="0" smtClean="0"/>
              <a:t>A software architecture supports decision making.</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76AB30CF-CE8C-70C8-CB7F-03EC29D97EEA}"/>
              </a:ext>
            </a:extLst>
          </p:cNvPr>
          <p:cNvSpPr>
            <a:spLocks noGrp="1"/>
          </p:cNvSpPr>
          <p:nvPr>
            <p:ph type="title"/>
          </p:nvPr>
        </p:nvSpPr>
        <p:spPr/>
        <p:txBody>
          <a:bodyPr>
            <a:normAutofit/>
          </a:bodyPr>
          <a:lstStyle/>
          <a:p>
            <a:r>
              <a:rPr lang="en-GB" altLang="zh-CN" dirty="0"/>
              <a:t>Architectural design decisions </a:t>
            </a:r>
            <a:endParaRPr lang="zh-CN" altLang="en-US" dirty="0"/>
          </a:p>
        </p:txBody>
      </p:sp>
      <p:sp>
        <p:nvSpPr>
          <p:cNvPr id="6" name="文本占位符 5">
            <a:extLst>
              <a:ext uri="{FF2B5EF4-FFF2-40B4-BE49-F238E27FC236}">
                <a16:creationId xmlns:a16="http://schemas.microsoft.com/office/drawing/2014/main" xmlns="" id="{BC5A7165-36FE-92D3-2C27-0A731B072FB6}"/>
              </a:ext>
            </a:extLst>
          </p:cNvPr>
          <p:cNvSpPr>
            <a:spLocks noGrp="1"/>
          </p:cNvSpPr>
          <p:nvPr>
            <p:ph type="body" sz="quarter" idx="10"/>
          </p:nvPr>
        </p:nvSpPr>
        <p:spPr/>
        <p:txBody>
          <a:bodyPr/>
          <a:lstStyle/>
          <a:p>
            <a:r>
              <a:rPr lang="en-US" altLang="zh-CN" dirty="0"/>
              <a:t>Architectural design is a creative process so the process differs depending on the type of system being developed.</a:t>
            </a:r>
          </a:p>
          <a:p>
            <a:r>
              <a:rPr lang="en-US" altLang="zh-CN" dirty="0"/>
              <a:t>However, a number of common decisions span all design processes and these decisions affect the non-functional characteristics of the system.</a:t>
            </a:r>
          </a:p>
        </p:txBody>
      </p:sp>
      <p:sp>
        <p:nvSpPr>
          <p:cNvPr id="8" name="文本框 7">
            <a:extLst>
              <a:ext uri="{FF2B5EF4-FFF2-40B4-BE49-F238E27FC236}">
                <a16:creationId xmlns:a16="http://schemas.microsoft.com/office/drawing/2014/main" xmlns="" id="{21200574-5649-8233-244C-D82535FBA9FE}"/>
              </a:ext>
            </a:extLst>
          </p:cNvPr>
          <p:cNvSpPr txBox="1"/>
          <p:nvPr/>
        </p:nvSpPr>
        <p:spPr>
          <a:xfrm>
            <a:off x="0" y="-369332"/>
            <a:ext cx="1275990" cy="369332"/>
          </a:xfrm>
          <a:prstGeom prst="rect">
            <a:avLst/>
          </a:prstGeom>
          <a:noFill/>
        </p:spPr>
        <p:txBody>
          <a:bodyPr wrap="none" rtlCol="0">
            <a:spAutoFit/>
          </a:bodyPr>
          <a:lstStyle/>
          <a:p>
            <a:r>
              <a:rPr kumimoji="1" lang="en-US" altLang="zh-CN" dirty="0"/>
              <a:t>Chapter</a:t>
            </a:r>
            <a:r>
              <a:rPr kumimoji="1" lang="zh-CN" altLang="en-US" dirty="0"/>
              <a:t> </a:t>
            </a:r>
            <a:r>
              <a:rPr kumimoji="1" lang="en-US" altLang="zh-CN" dirty="0"/>
              <a:t>6.1</a:t>
            </a:r>
            <a:endParaRPr kumimoji="1" lang="zh-CN" altLang="en-US" dirty="0"/>
          </a:p>
        </p:txBody>
      </p:sp>
    </p:spTree>
    <p:extLst>
      <p:ext uri="{BB962C8B-B14F-4D97-AF65-F5344CB8AC3E}">
        <p14:creationId xmlns:p14="http://schemas.microsoft.com/office/powerpoint/2010/main" xmlns="" val="3657366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76AB30CF-CE8C-70C8-CB7F-03EC29D97EEA}"/>
              </a:ext>
            </a:extLst>
          </p:cNvPr>
          <p:cNvSpPr>
            <a:spLocks noGrp="1"/>
          </p:cNvSpPr>
          <p:nvPr>
            <p:ph type="title"/>
          </p:nvPr>
        </p:nvSpPr>
        <p:spPr/>
        <p:txBody>
          <a:bodyPr>
            <a:normAutofit/>
          </a:bodyPr>
          <a:lstStyle/>
          <a:p>
            <a:r>
              <a:rPr lang="en-GB" altLang="zh-CN" dirty="0"/>
              <a:t>Architectural design decisions </a:t>
            </a:r>
            <a:endParaRPr lang="zh-CN" altLang="en-US" dirty="0"/>
          </a:p>
        </p:txBody>
      </p:sp>
      <p:sp>
        <p:nvSpPr>
          <p:cNvPr id="6" name="文本占位符 5">
            <a:extLst>
              <a:ext uri="{FF2B5EF4-FFF2-40B4-BE49-F238E27FC236}">
                <a16:creationId xmlns:a16="http://schemas.microsoft.com/office/drawing/2014/main" xmlns="" id="{BC5A7165-36FE-92D3-2C27-0A731B072FB6}"/>
              </a:ext>
            </a:extLst>
          </p:cNvPr>
          <p:cNvSpPr>
            <a:spLocks noGrp="1"/>
          </p:cNvSpPr>
          <p:nvPr>
            <p:ph type="body" sz="quarter" idx="10"/>
          </p:nvPr>
        </p:nvSpPr>
        <p:spPr>
          <a:xfrm>
            <a:off x="628650" y="1319099"/>
            <a:ext cx="7935876" cy="3428338"/>
          </a:xfrm>
        </p:spPr>
        <p:txBody>
          <a:bodyPr/>
          <a:lstStyle/>
          <a:p>
            <a:r>
              <a:rPr lang="en-GB" altLang="zh-CN" sz="1600" dirty="0">
                <a:solidFill>
                  <a:srgbClr val="211E1E"/>
                </a:solidFill>
                <a:effectLst/>
              </a:rPr>
              <a:t>During the architectural design process, system architects have to make a number of </a:t>
            </a:r>
            <a:r>
              <a:rPr lang="en-GB" altLang="zh-CN" sz="1600" dirty="0">
                <a:solidFill>
                  <a:schemeClr val="tx2"/>
                </a:solidFill>
                <a:effectLst/>
              </a:rPr>
              <a:t>structural</a:t>
            </a:r>
            <a:r>
              <a:rPr lang="en-GB" altLang="zh-CN" sz="1600" dirty="0">
                <a:solidFill>
                  <a:srgbClr val="211E1E"/>
                </a:solidFill>
                <a:effectLst/>
              </a:rPr>
              <a:t> </a:t>
            </a:r>
            <a:r>
              <a:rPr lang="en-GB" altLang="zh-CN" sz="1600" dirty="0">
                <a:solidFill>
                  <a:schemeClr val="tx2"/>
                </a:solidFill>
                <a:effectLst/>
              </a:rPr>
              <a:t>decisions</a:t>
            </a:r>
            <a:r>
              <a:rPr lang="en-GB" altLang="zh-CN" sz="1600" dirty="0">
                <a:solidFill>
                  <a:srgbClr val="211E1E"/>
                </a:solidFill>
                <a:effectLst/>
              </a:rPr>
              <a:t> that profoundly affect the system and its development pro- cess. </a:t>
            </a:r>
          </a:p>
          <a:p>
            <a:pPr marL="285750" indent="-285750">
              <a:buFont typeface="Arial" panose="020B0604020202020204" pitchFamily="34" charset="0"/>
              <a:buChar char="•"/>
            </a:pPr>
            <a:r>
              <a:rPr lang="en-GB" altLang="zh-CN" sz="1400" dirty="0">
                <a:solidFill>
                  <a:srgbClr val="211E1E"/>
                </a:solidFill>
                <a:effectLst/>
              </a:rPr>
              <a:t>Is there a </a:t>
            </a:r>
            <a:r>
              <a:rPr lang="en-GB" altLang="zh-CN" sz="1400" dirty="0">
                <a:solidFill>
                  <a:schemeClr val="tx2"/>
                </a:solidFill>
                <a:effectLst/>
              </a:rPr>
              <a:t>generic application architecture </a:t>
            </a:r>
            <a:r>
              <a:rPr lang="en-GB" altLang="zh-CN" sz="1400" dirty="0">
                <a:solidFill>
                  <a:srgbClr val="211E1E"/>
                </a:solidFill>
                <a:effectLst/>
              </a:rPr>
              <a:t>that can act as a template for the system that is being designed? </a:t>
            </a:r>
            <a:endParaRPr lang="en-GB" altLang="zh-CN" sz="1400" dirty="0"/>
          </a:p>
          <a:p>
            <a:pPr marL="285750" indent="-285750">
              <a:buFont typeface="Arial" panose="020B0604020202020204" pitchFamily="34" charset="0"/>
              <a:buChar char="•"/>
            </a:pPr>
            <a:r>
              <a:rPr lang="en-GB" altLang="zh-CN" sz="1400" dirty="0">
                <a:solidFill>
                  <a:srgbClr val="211E1E"/>
                </a:solidFill>
                <a:effectLst/>
              </a:rPr>
              <a:t>How will the system be </a:t>
            </a:r>
            <a:r>
              <a:rPr lang="en-GB" altLang="zh-CN" sz="1400" dirty="0">
                <a:solidFill>
                  <a:schemeClr val="tx2"/>
                </a:solidFill>
                <a:effectLst/>
              </a:rPr>
              <a:t>distributed</a:t>
            </a:r>
            <a:r>
              <a:rPr lang="en-GB" altLang="zh-CN" sz="1400" dirty="0">
                <a:solidFill>
                  <a:srgbClr val="211E1E"/>
                </a:solidFill>
                <a:effectLst/>
              </a:rPr>
              <a:t> across hardware cores or processors? </a:t>
            </a:r>
            <a:endParaRPr lang="en-GB" altLang="zh-CN" sz="1400" dirty="0"/>
          </a:p>
          <a:p>
            <a:pPr marL="285750" indent="-285750">
              <a:buFont typeface="Arial" panose="020B0604020202020204" pitchFamily="34" charset="0"/>
              <a:buChar char="•"/>
            </a:pPr>
            <a:r>
              <a:rPr lang="en-GB" altLang="zh-CN" sz="1400" dirty="0">
                <a:solidFill>
                  <a:srgbClr val="211E1E"/>
                </a:solidFill>
                <a:effectLst/>
              </a:rPr>
              <a:t>What </a:t>
            </a:r>
            <a:r>
              <a:rPr lang="en-GB" altLang="zh-CN" sz="1400" dirty="0">
                <a:solidFill>
                  <a:schemeClr val="tx2"/>
                </a:solidFill>
                <a:effectLst/>
              </a:rPr>
              <a:t>Architectural patterns </a:t>
            </a:r>
            <a:r>
              <a:rPr lang="en-GB" altLang="zh-CN" sz="1400" dirty="0">
                <a:solidFill>
                  <a:srgbClr val="211E1E"/>
                </a:solidFill>
                <a:effectLst/>
              </a:rPr>
              <a:t>or styles might be used? </a:t>
            </a:r>
            <a:endParaRPr lang="en-GB" altLang="zh-CN" sz="1400" dirty="0"/>
          </a:p>
          <a:p>
            <a:pPr marL="285750" indent="-285750">
              <a:buFont typeface="Arial" panose="020B0604020202020204" pitchFamily="34" charset="0"/>
              <a:buChar char="•"/>
            </a:pPr>
            <a:r>
              <a:rPr lang="en-GB" altLang="zh-CN" sz="1400" dirty="0">
                <a:solidFill>
                  <a:srgbClr val="211E1E"/>
                </a:solidFill>
                <a:effectLst/>
              </a:rPr>
              <a:t>What will be the </a:t>
            </a:r>
            <a:r>
              <a:rPr lang="en-GB" altLang="zh-CN" sz="1400" dirty="0">
                <a:solidFill>
                  <a:schemeClr val="tx2"/>
                </a:solidFill>
                <a:effectLst/>
              </a:rPr>
              <a:t>fundamental approach </a:t>
            </a:r>
            <a:r>
              <a:rPr lang="en-GB" altLang="zh-CN" sz="1400" dirty="0">
                <a:solidFill>
                  <a:srgbClr val="211E1E"/>
                </a:solidFill>
                <a:effectLst/>
              </a:rPr>
              <a:t>used to structure the system? </a:t>
            </a:r>
          </a:p>
          <a:p>
            <a:pPr marL="285750" indent="-285750">
              <a:buFont typeface="Arial" panose="020B0604020202020204" pitchFamily="34" charset="0"/>
              <a:buChar char="•"/>
            </a:pPr>
            <a:r>
              <a:rPr lang="en-GB" altLang="zh-CN" sz="1400" dirty="0">
                <a:solidFill>
                  <a:srgbClr val="211E1E"/>
                </a:solidFill>
                <a:effectLst/>
              </a:rPr>
              <a:t>What </a:t>
            </a:r>
            <a:r>
              <a:rPr lang="en-GB" altLang="zh-CN" sz="1400" dirty="0">
                <a:solidFill>
                  <a:schemeClr val="tx2"/>
                </a:solidFill>
                <a:effectLst/>
              </a:rPr>
              <a:t>strategy</a:t>
            </a:r>
            <a:r>
              <a:rPr lang="en-GB" altLang="zh-CN" sz="1400" dirty="0">
                <a:solidFill>
                  <a:srgbClr val="211E1E"/>
                </a:solidFill>
                <a:effectLst/>
              </a:rPr>
              <a:t> will be used to </a:t>
            </a:r>
            <a:r>
              <a:rPr lang="en-GB" altLang="zh-CN" sz="1400" dirty="0">
                <a:solidFill>
                  <a:schemeClr val="tx2"/>
                </a:solidFill>
                <a:effectLst/>
              </a:rPr>
              <a:t>control the operation of the components </a:t>
            </a:r>
            <a:r>
              <a:rPr lang="en-GB" altLang="zh-CN" sz="1400" dirty="0">
                <a:solidFill>
                  <a:srgbClr val="211E1E"/>
                </a:solidFill>
                <a:effectLst/>
              </a:rPr>
              <a:t>in the system? </a:t>
            </a:r>
            <a:endParaRPr lang="en-GB" altLang="zh-CN" sz="1400" dirty="0"/>
          </a:p>
          <a:p>
            <a:pPr marL="285750" indent="-285750">
              <a:buFont typeface="Arial" panose="020B0604020202020204" pitchFamily="34" charset="0"/>
              <a:buChar char="•"/>
            </a:pPr>
            <a:r>
              <a:rPr lang="en-GB" altLang="zh-CN" sz="1400" dirty="0"/>
              <a:t>How will the structural components in the system be </a:t>
            </a:r>
            <a:r>
              <a:rPr lang="en-GB" altLang="zh-CN" sz="1400" dirty="0">
                <a:solidFill>
                  <a:schemeClr val="tx2"/>
                </a:solidFill>
              </a:rPr>
              <a:t>decomposed</a:t>
            </a:r>
            <a:r>
              <a:rPr lang="en-GB" altLang="zh-CN" sz="1400" dirty="0"/>
              <a:t> into sub-components? </a:t>
            </a:r>
          </a:p>
          <a:p>
            <a:pPr marL="285750" indent="-285750">
              <a:buFont typeface="Arial" panose="020B0604020202020204" pitchFamily="34" charset="0"/>
              <a:buChar char="•"/>
            </a:pPr>
            <a:r>
              <a:rPr lang="en-GB" altLang="zh-CN" sz="1400" b="1" dirty="0"/>
              <a:t>What architectural organization is best for delivering the </a:t>
            </a:r>
            <a:r>
              <a:rPr lang="en-GB" altLang="zh-CN" sz="1400" b="1" dirty="0">
                <a:solidFill>
                  <a:schemeClr val="tx2"/>
                </a:solidFill>
              </a:rPr>
              <a:t>non-functional requirements </a:t>
            </a:r>
            <a:r>
              <a:rPr lang="en-GB" altLang="zh-CN" sz="1400" b="1" dirty="0"/>
              <a:t>of the system? </a:t>
            </a:r>
          </a:p>
          <a:p>
            <a:pPr marL="285750" indent="-285750">
              <a:buFont typeface="Arial" panose="020B0604020202020204" pitchFamily="34" charset="0"/>
              <a:buChar char="•"/>
            </a:pPr>
            <a:r>
              <a:rPr lang="en-GB" altLang="zh-CN" sz="1400" dirty="0"/>
              <a:t>How should the architecture of the system be </a:t>
            </a:r>
            <a:r>
              <a:rPr lang="en-GB" altLang="zh-CN" sz="1400" dirty="0">
                <a:solidFill>
                  <a:schemeClr val="tx2"/>
                </a:solidFill>
              </a:rPr>
              <a:t>documented</a:t>
            </a:r>
            <a:r>
              <a:rPr lang="en-GB" altLang="zh-CN" sz="1400" dirty="0"/>
              <a:t>? </a:t>
            </a:r>
          </a:p>
        </p:txBody>
      </p:sp>
    </p:spTree>
    <p:extLst>
      <p:ext uri="{BB962C8B-B14F-4D97-AF65-F5344CB8AC3E}">
        <p14:creationId xmlns:p14="http://schemas.microsoft.com/office/powerpoint/2010/main" xmlns="" val="2128096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76AB30CF-CE8C-70C8-CB7F-03EC29D97EEA}"/>
              </a:ext>
            </a:extLst>
          </p:cNvPr>
          <p:cNvSpPr>
            <a:spLocks noGrp="1"/>
          </p:cNvSpPr>
          <p:nvPr>
            <p:ph type="title"/>
          </p:nvPr>
        </p:nvSpPr>
        <p:spPr/>
        <p:txBody>
          <a:bodyPr>
            <a:normAutofit/>
          </a:bodyPr>
          <a:lstStyle/>
          <a:p>
            <a:r>
              <a:rPr lang="en-GB" altLang="zh-CN" dirty="0"/>
              <a:t>Architectural design decisions </a:t>
            </a:r>
            <a:endParaRPr lang="zh-CN" altLang="en-US" dirty="0"/>
          </a:p>
        </p:txBody>
      </p:sp>
      <p:sp>
        <p:nvSpPr>
          <p:cNvPr id="6" name="文本占位符 5">
            <a:extLst>
              <a:ext uri="{FF2B5EF4-FFF2-40B4-BE49-F238E27FC236}">
                <a16:creationId xmlns:a16="http://schemas.microsoft.com/office/drawing/2014/main" xmlns="" id="{BC5A7165-36FE-92D3-2C27-0A731B072FB6}"/>
              </a:ext>
            </a:extLst>
          </p:cNvPr>
          <p:cNvSpPr>
            <a:spLocks noGrp="1"/>
          </p:cNvSpPr>
          <p:nvPr>
            <p:ph type="body" sz="quarter" idx="10"/>
          </p:nvPr>
        </p:nvSpPr>
        <p:spPr>
          <a:xfrm>
            <a:off x="628650" y="1319098"/>
            <a:ext cx="7935876" cy="3710101"/>
          </a:xfrm>
        </p:spPr>
        <p:txBody>
          <a:bodyPr/>
          <a:lstStyle/>
          <a:p>
            <a:pPr marL="285750" indent="-285750">
              <a:buFont typeface="Arial" panose="020B0604020202020204" pitchFamily="34" charset="0"/>
              <a:buChar char="•"/>
            </a:pPr>
            <a:r>
              <a:rPr lang="en-GB" altLang="zh-CN" sz="1400" dirty="0"/>
              <a:t>… </a:t>
            </a:r>
          </a:p>
          <a:p>
            <a:pPr marL="285750" indent="-285750">
              <a:buFont typeface="Arial" panose="020B0604020202020204" pitchFamily="34" charset="0"/>
              <a:buChar char="•"/>
            </a:pPr>
            <a:r>
              <a:rPr lang="en-GB" altLang="zh-CN" sz="1400" b="1" dirty="0"/>
              <a:t>What architectural organization is best for delivering the </a:t>
            </a:r>
            <a:r>
              <a:rPr lang="en-GB" altLang="zh-CN" sz="1400" b="1" dirty="0">
                <a:solidFill>
                  <a:schemeClr val="tx2"/>
                </a:solidFill>
              </a:rPr>
              <a:t>non-functional requirements </a:t>
            </a:r>
            <a:r>
              <a:rPr lang="en-GB" altLang="zh-CN" sz="1400" b="1" dirty="0"/>
              <a:t>of the system?</a:t>
            </a:r>
          </a:p>
          <a:p>
            <a:pPr marL="971550" lvl="1" indent="-285750"/>
            <a:r>
              <a:rPr lang="en-GB" altLang="zh-CN" sz="1400" b="1" dirty="0">
                <a:solidFill>
                  <a:srgbClr val="211E1E"/>
                </a:solidFill>
                <a:effectLst/>
              </a:rPr>
              <a:t>Performance</a:t>
            </a:r>
            <a:r>
              <a:rPr lang="en-GB" altLang="zh-CN" sz="1400" dirty="0">
                <a:solidFill>
                  <a:srgbClr val="211E1E"/>
                </a:solidFill>
                <a:effectLst/>
              </a:rPr>
              <a:t> -- Localise critical operations and minimise communications. Use large rather than fine-grain components.</a:t>
            </a:r>
          </a:p>
          <a:p>
            <a:pPr marL="971550" lvl="1" indent="-285750"/>
            <a:r>
              <a:rPr lang="en-GB" altLang="zh-CN" sz="1400" b="1" dirty="0">
                <a:solidFill>
                  <a:srgbClr val="211E1E"/>
                </a:solidFill>
                <a:effectLst/>
              </a:rPr>
              <a:t>Security</a:t>
            </a:r>
            <a:r>
              <a:rPr lang="en-GB" altLang="zh-CN" sz="1400" dirty="0">
                <a:solidFill>
                  <a:srgbClr val="211E1E"/>
                </a:solidFill>
                <a:effectLst/>
              </a:rPr>
              <a:t> -- Use a layered architecture with critical assets in the inner layers.</a:t>
            </a:r>
          </a:p>
          <a:p>
            <a:pPr marL="971550" lvl="1" indent="-285750"/>
            <a:r>
              <a:rPr lang="en-GB" altLang="zh-CN" sz="1400" b="1" dirty="0">
                <a:solidFill>
                  <a:srgbClr val="211E1E"/>
                </a:solidFill>
                <a:effectLst/>
              </a:rPr>
              <a:t>Safety</a:t>
            </a:r>
            <a:r>
              <a:rPr lang="en-GB" altLang="zh-CN" sz="1400" dirty="0">
                <a:solidFill>
                  <a:srgbClr val="211E1E"/>
                </a:solidFill>
                <a:effectLst/>
              </a:rPr>
              <a:t> -- Localise safety-critical features in a small number of sub-systems.</a:t>
            </a:r>
          </a:p>
          <a:p>
            <a:pPr marL="971550" lvl="1" indent="-285750"/>
            <a:r>
              <a:rPr lang="en-GB" altLang="zh-CN" sz="1400" b="1" dirty="0">
                <a:solidFill>
                  <a:srgbClr val="211E1E"/>
                </a:solidFill>
                <a:effectLst/>
              </a:rPr>
              <a:t>Availability</a:t>
            </a:r>
            <a:r>
              <a:rPr lang="en-GB" altLang="zh-CN" sz="1400" dirty="0">
                <a:solidFill>
                  <a:srgbClr val="211E1E"/>
                </a:solidFill>
                <a:effectLst/>
              </a:rPr>
              <a:t> -- Include redundant components and mechanisms for fault tolerance.</a:t>
            </a:r>
          </a:p>
          <a:p>
            <a:pPr marL="971550" lvl="1" indent="-285750"/>
            <a:r>
              <a:rPr lang="en-GB" altLang="zh-CN" sz="1400" b="1" dirty="0">
                <a:solidFill>
                  <a:srgbClr val="211E1E"/>
                </a:solidFill>
                <a:effectLst/>
              </a:rPr>
              <a:t>Maintainability</a:t>
            </a:r>
            <a:r>
              <a:rPr lang="en-GB" altLang="zh-CN" sz="1400" dirty="0">
                <a:solidFill>
                  <a:srgbClr val="211E1E"/>
                </a:solidFill>
                <a:effectLst/>
              </a:rPr>
              <a:t> -- Use fine-grain, replaceable components. </a:t>
            </a:r>
          </a:p>
          <a:p>
            <a:pPr marL="285750" indent="-285750">
              <a:buFont typeface="Arial" panose="020B0604020202020204" pitchFamily="34" charset="0"/>
              <a:buChar char="•"/>
            </a:pPr>
            <a:r>
              <a:rPr lang="en-GB" altLang="zh-CN" sz="1400" dirty="0"/>
              <a:t>… </a:t>
            </a:r>
          </a:p>
        </p:txBody>
      </p:sp>
    </p:spTree>
    <p:extLst>
      <p:ext uri="{BB962C8B-B14F-4D97-AF65-F5344CB8AC3E}">
        <p14:creationId xmlns:p14="http://schemas.microsoft.com/office/powerpoint/2010/main" xmlns="" val="3264202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76AB30CF-CE8C-70C8-CB7F-03EC29D97EEA}"/>
              </a:ext>
            </a:extLst>
          </p:cNvPr>
          <p:cNvSpPr>
            <a:spLocks noGrp="1"/>
          </p:cNvSpPr>
          <p:nvPr>
            <p:ph type="title"/>
          </p:nvPr>
        </p:nvSpPr>
        <p:spPr/>
        <p:txBody>
          <a:bodyPr>
            <a:normAutofit/>
          </a:bodyPr>
          <a:lstStyle/>
          <a:p>
            <a:r>
              <a:rPr lang="en-GB" altLang="zh-CN" dirty="0"/>
              <a:t>Architectural design decisions </a:t>
            </a:r>
            <a:endParaRPr lang="zh-CN" altLang="en-US" dirty="0"/>
          </a:p>
        </p:txBody>
      </p:sp>
      <p:sp>
        <p:nvSpPr>
          <p:cNvPr id="6" name="文本占位符 5">
            <a:extLst>
              <a:ext uri="{FF2B5EF4-FFF2-40B4-BE49-F238E27FC236}">
                <a16:creationId xmlns:a16="http://schemas.microsoft.com/office/drawing/2014/main" xmlns="" id="{BC5A7165-36FE-92D3-2C27-0A731B072FB6}"/>
              </a:ext>
            </a:extLst>
          </p:cNvPr>
          <p:cNvSpPr>
            <a:spLocks noGrp="1"/>
          </p:cNvSpPr>
          <p:nvPr>
            <p:ph type="body" sz="quarter" idx="10"/>
          </p:nvPr>
        </p:nvSpPr>
        <p:spPr>
          <a:xfrm>
            <a:off x="628650" y="1319099"/>
            <a:ext cx="7935876" cy="3428338"/>
          </a:xfrm>
        </p:spPr>
        <p:txBody>
          <a:bodyPr/>
          <a:lstStyle/>
          <a:p>
            <a:pPr marL="285750" indent="-285750">
              <a:buFont typeface="Arial" panose="020B0604020202020204" pitchFamily="34" charset="0"/>
              <a:buChar char="•"/>
            </a:pPr>
            <a:r>
              <a:rPr lang="en-GB" altLang="zh-CN" sz="1600" dirty="0">
                <a:solidFill>
                  <a:srgbClr val="211E1E"/>
                </a:solidFill>
                <a:effectLst/>
              </a:rPr>
              <a:t>There is potential conflict between some of these architectures. </a:t>
            </a:r>
            <a:r>
              <a:rPr lang="en-GB" altLang="zh-CN" sz="1600" dirty="0">
                <a:solidFill>
                  <a:srgbClr val="FF0000"/>
                </a:solidFill>
                <a:effectLst/>
              </a:rPr>
              <a:t>For example, using large components improves performance, and using small, fine-grain components improves maintainability.</a:t>
            </a:r>
            <a:r>
              <a:rPr lang="en-GB" altLang="zh-CN" sz="1600" dirty="0">
                <a:solidFill>
                  <a:schemeClr val="bg1">
                    <a:lumMod val="50000"/>
                  </a:schemeClr>
                </a:solidFill>
                <a:effectLst/>
              </a:rPr>
              <a:t> </a:t>
            </a:r>
            <a:r>
              <a:rPr lang="en-GB" altLang="zh-CN" sz="1600" dirty="0">
                <a:solidFill>
                  <a:srgbClr val="211E1E"/>
                </a:solidFill>
                <a:effectLst/>
              </a:rPr>
              <a:t>If both performance and maintainability are important system requirements, however, then some compromise must be found. You can sometimes do this by using different Architectural patterns or styles for separate parts of the system. </a:t>
            </a:r>
          </a:p>
          <a:p>
            <a:pPr marL="285750" indent="-285750">
              <a:buFont typeface="Arial" panose="020B0604020202020204" pitchFamily="34" charset="0"/>
              <a:buChar char="•"/>
            </a:pPr>
            <a:r>
              <a:rPr lang="en-GB" altLang="zh-CN" sz="1600" dirty="0">
                <a:solidFill>
                  <a:srgbClr val="211E1E"/>
                </a:solidFill>
                <a:effectLst/>
              </a:rPr>
              <a:t>Evaluating an architectural design is difficult </a:t>
            </a:r>
            <a:r>
              <a:rPr lang="en-GB" altLang="zh-CN" sz="1600" dirty="0">
                <a:solidFill>
                  <a:srgbClr val="FF0000"/>
                </a:solidFill>
                <a:effectLst/>
              </a:rPr>
              <a:t>because the true test of an architecture is how well the system meets its functional and non-functional requirements when it is in use</a:t>
            </a:r>
            <a:r>
              <a:rPr lang="en-GB" altLang="zh-CN" sz="1600" dirty="0">
                <a:solidFill>
                  <a:srgbClr val="211E1E"/>
                </a:solidFill>
                <a:effectLst/>
              </a:rPr>
              <a:t>. However, you can do some evaluation by comparing your design against reference architectures or generic Architectural patterns. </a:t>
            </a:r>
          </a:p>
        </p:txBody>
      </p:sp>
    </p:spTree>
    <p:extLst>
      <p:ext uri="{BB962C8B-B14F-4D97-AF65-F5344CB8AC3E}">
        <p14:creationId xmlns:p14="http://schemas.microsoft.com/office/powerpoint/2010/main" xmlns="" val="3396368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76AB30CF-CE8C-70C8-CB7F-03EC29D97EEA}"/>
              </a:ext>
            </a:extLst>
          </p:cNvPr>
          <p:cNvSpPr>
            <a:spLocks noGrp="1"/>
          </p:cNvSpPr>
          <p:nvPr>
            <p:ph type="title"/>
          </p:nvPr>
        </p:nvSpPr>
        <p:spPr/>
        <p:txBody>
          <a:bodyPr/>
          <a:lstStyle/>
          <a:p>
            <a:r>
              <a:rPr lang="en-GB" altLang="zh-CN" dirty="0"/>
              <a:t>Architectural views </a:t>
            </a:r>
          </a:p>
        </p:txBody>
      </p:sp>
      <p:sp>
        <p:nvSpPr>
          <p:cNvPr id="6" name="文本占位符 5">
            <a:extLst>
              <a:ext uri="{FF2B5EF4-FFF2-40B4-BE49-F238E27FC236}">
                <a16:creationId xmlns:a16="http://schemas.microsoft.com/office/drawing/2014/main" xmlns="" id="{BC5A7165-36FE-92D3-2C27-0A731B072FB6}"/>
              </a:ext>
            </a:extLst>
          </p:cNvPr>
          <p:cNvSpPr>
            <a:spLocks noGrp="1"/>
          </p:cNvSpPr>
          <p:nvPr>
            <p:ph type="body" sz="quarter" idx="10"/>
          </p:nvPr>
        </p:nvSpPr>
        <p:spPr>
          <a:xfrm>
            <a:off x="628650" y="1319099"/>
            <a:ext cx="7732924" cy="630335"/>
          </a:xfrm>
        </p:spPr>
        <p:txBody>
          <a:bodyPr/>
          <a:lstStyle/>
          <a:p>
            <a:r>
              <a:rPr lang="en-GB" altLang="zh-CN" b="1" dirty="0"/>
              <a:t>4+1 views </a:t>
            </a:r>
            <a:r>
              <a:rPr lang="en-GB" altLang="zh-CN" dirty="0"/>
              <a:t>or perspectives are useful when designing and documenting a system’s architecture.</a:t>
            </a:r>
          </a:p>
        </p:txBody>
      </p:sp>
      <p:sp>
        <p:nvSpPr>
          <p:cNvPr id="8" name="文本框 7">
            <a:extLst>
              <a:ext uri="{FF2B5EF4-FFF2-40B4-BE49-F238E27FC236}">
                <a16:creationId xmlns:a16="http://schemas.microsoft.com/office/drawing/2014/main" xmlns="" id="{21200574-5649-8233-244C-D82535FBA9FE}"/>
              </a:ext>
            </a:extLst>
          </p:cNvPr>
          <p:cNvSpPr txBox="1"/>
          <p:nvPr/>
        </p:nvSpPr>
        <p:spPr>
          <a:xfrm>
            <a:off x="0" y="-369332"/>
            <a:ext cx="1275990" cy="369332"/>
          </a:xfrm>
          <a:prstGeom prst="rect">
            <a:avLst/>
          </a:prstGeom>
          <a:noFill/>
        </p:spPr>
        <p:txBody>
          <a:bodyPr wrap="none" rtlCol="0">
            <a:spAutoFit/>
          </a:bodyPr>
          <a:lstStyle/>
          <a:p>
            <a:r>
              <a:rPr kumimoji="1" lang="en-US" altLang="zh-CN" dirty="0"/>
              <a:t>Chapter</a:t>
            </a:r>
            <a:r>
              <a:rPr kumimoji="1" lang="zh-CN" altLang="en-US" dirty="0"/>
              <a:t> </a:t>
            </a:r>
            <a:r>
              <a:rPr kumimoji="1" lang="en-US" altLang="zh-CN" dirty="0"/>
              <a:t>6.2</a:t>
            </a:r>
            <a:endParaRPr kumimoji="1" lang="zh-CN" altLang="en-US" dirty="0"/>
          </a:p>
        </p:txBody>
      </p:sp>
      <p:pic>
        <p:nvPicPr>
          <p:cNvPr id="9" name="图片 8">
            <a:extLst>
              <a:ext uri="{FF2B5EF4-FFF2-40B4-BE49-F238E27FC236}">
                <a16:creationId xmlns:a16="http://schemas.microsoft.com/office/drawing/2014/main" xmlns="" id="{9170D171-355B-6522-8DAE-A65E410320B1}"/>
              </a:ext>
            </a:extLst>
          </p:cNvPr>
          <p:cNvPicPr>
            <a:picLocks noChangeAspect="1"/>
          </p:cNvPicPr>
          <p:nvPr/>
        </p:nvPicPr>
        <p:blipFill>
          <a:blip r:embed="rId3"/>
          <a:stretch>
            <a:fillRect/>
          </a:stretch>
        </p:blipFill>
        <p:spPr>
          <a:xfrm>
            <a:off x="1275990" y="1906987"/>
            <a:ext cx="3495653" cy="2677093"/>
          </a:xfrm>
          <a:prstGeom prst="rect">
            <a:avLst/>
          </a:prstGeom>
        </p:spPr>
      </p:pic>
      <p:sp>
        <p:nvSpPr>
          <p:cNvPr id="2" name="文本框 1">
            <a:extLst>
              <a:ext uri="{FF2B5EF4-FFF2-40B4-BE49-F238E27FC236}">
                <a16:creationId xmlns:a16="http://schemas.microsoft.com/office/drawing/2014/main" xmlns="" id="{58A5655F-834C-3B14-4A3F-777EFFDAEAB6}"/>
              </a:ext>
            </a:extLst>
          </p:cNvPr>
          <p:cNvSpPr txBox="1"/>
          <p:nvPr/>
        </p:nvSpPr>
        <p:spPr>
          <a:xfrm>
            <a:off x="5162127" y="2091371"/>
            <a:ext cx="3442921" cy="2308324"/>
          </a:xfrm>
          <a:prstGeom prst="rect">
            <a:avLst/>
          </a:prstGeom>
          <a:noFill/>
        </p:spPr>
        <p:txBody>
          <a:bodyPr wrap="square" rtlCol="0">
            <a:spAutoFit/>
          </a:bodyPr>
          <a:lstStyle/>
          <a:p>
            <a:r>
              <a:rPr kumimoji="1" lang="en-GB" altLang="zh-CN" sz="1600" dirty="0"/>
              <a:t>Each architectural model only shows one view or perspective of the system. </a:t>
            </a:r>
          </a:p>
          <a:p>
            <a:pPr marL="285750" indent="-285750">
              <a:buFont typeface="Arial" panose="020B0604020202020204" pitchFamily="34" charset="0"/>
              <a:buChar char="•"/>
            </a:pPr>
            <a:r>
              <a:rPr kumimoji="1" lang="en-GB" altLang="zh-CN" sz="1400" dirty="0"/>
              <a:t>It might show how a system is decomposed into modules, how the run-time processes interact or the different ways in which system components are distributed across a network. For both design and documentation, you usually need to present multiple views of the software architecture. </a:t>
            </a:r>
          </a:p>
        </p:txBody>
      </p:sp>
    </p:spTree>
    <p:extLst>
      <p:ext uri="{BB962C8B-B14F-4D97-AF65-F5344CB8AC3E}">
        <p14:creationId xmlns:p14="http://schemas.microsoft.com/office/powerpoint/2010/main" xmlns="" val="2897605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76AB30CF-CE8C-70C8-CB7F-03EC29D97EEA}"/>
              </a:ext>
            </a:extLst>
          </p:cNvPr>
          <p:cNvSpPr>
            <a:spLocks noGrp="1"/>
          </p:cNvSpPr>
          <p:nvPr>
            <p:ph type="title"/>
          </p:nvPr>
        </p:nvSpPr>
        <p:spPr/>
        <p:txBody>
          <a:bodyPr/>
          <a:lstStyle/>
          <a:p>
            <a:r>
              <a:rPr lang="en-GB" altLang="zh-CN" dirty="0"/>
              <a:t>Architectural views </a:t>
            </a:r>
          </a:p>
        </p:txBody>
      </p:sp>
      <p:sp>
        <p:nvSpPr>
          <p:cNvPr id="6" name="文本占位符 5">
            <a:extLst>
              <a:ext uri="{FF2B5EF4-FFF2-40B4-BE49-F238E27FC236}">
                <a16:creationId xmlns:a16="http://schemas.microsoft.com/office/drawing/2014/main" xmlns="" id="{BC5A7165-36FE-92D3-2C27-0A731B072FB6}"/>
              </a:ext>
            </a:extLst>
          </p:cNvPr>
          <p:cNvSpPr>
            <a:spLocks noGrp="1"/>
          </p:cNvSpPr>
          <p:nvPr>
            <p:ph type="body" sz="quarter" idx="10"/>
          </p:nvPr>
        </p:nvSpPr>
        <p:spPr>
          <a:xfrm>
            <a:off x="628650" y="1319099"/>
            <a:ext cx="7732924" cy="630335"/>
          </a:xfrm>
        </p:spPr>
        <p:txBody>
          <a:bodyPr/>
          <a:lstStyle/>
          <a:p>
            <a:r>
              <a:rPr lang="en-GB" altLang="zh-CN" b="1" dirty="0"/>
              <a:t>4+1 views </a:t>
            </a:r>
            <a:r>
              <a:rPr lang="en-GB" altLang="zh-CN" dirty="0"/>
              <a:t>or perspectives are useful when designing and documenting a system’s architecture.</a:t>
            </a:r>
          </a:p>
        </p:txBody>
      </p:sp>
      <p:pic>
        <p:nvPicPr>
          <p:cNvPr id="9" name="图片 8">
            <a:extLst>
              <a:ext uri="{FF2B5EF4-FFF2-40B4-BE49-F238E27FC236}">
                <a16:creationId xmlns:a16="http://schemas.microsoft.com/office/drawing/2014/main" xmlns="" id="{9170D171-355B-6522-8DAE-A65E410320B1}"/>
              </a:ext>
            </a:extLst>
          </p:cNvPr>
          <p:cNvPicPr>
            <a:picLocks noChangeAspect="1"/>
          </p:cNvPicPr>
          <p:nvPr/>
        </p:nvPicPr>
        <p:blipFill>
          <a:blip r:embed="rId3"/>
          <a:stretch>
            <a:fillRect/>
          </a:stretch>
        </p:blipFill>
        <p:spPr>
          <a:xfrm>
            <a:off x="1275990" y="1906987"/>
            <a:ext cx="3495653" cy="2677093"/>
          </a:xfrm>
          <a:prstGeom prst="rect">
            <a:avLst/>
          </a:prstGeom>
        </p:spPr>
      </p:pic>
      <mc:AlternateContent xmlns:mc="http://schemas.openxmlformats.org/markup-compatibility/2006">
        <mc:Choice xmlns:pslz="http://schemas.microsoft.com/office/powerpoint/2016/slidezoom" xmlns="" Requires="pslz">
          <p:graphicFrame>
            <p:nvGraphicFramePr>
              <p:cNvPr id="4" name="幻灯片缩放定位 3">
                <a:extLst>
                  <a:ext uri="{FF2B5EF4-FFF2-40B4-BE49-F238E27FC236}">
                    <a16:creationId xmlns:a16="http://schemas.microsoft.com/office/drawing/2014/main" id="{1A0C0136-6512-ADAC-9B6D-427EAF93652B}"/>
                  </a:ext>
                </a:extLst>
              </p:cNvPr>
              <p:cNvGraphicFramePr>
                <a:graphicFrameLocks noChangeAspect="1"/>
              </p:cNvGraphicFramePr>
              <p:nvPr>
                <p:extLst>
                  <p:ext uri="{D42A27DB-BD31-4B8C-83A1-F6EECF244321}">
                    <p14:modId xmlns:p14="http://schemas.microsoft.com/office/powerpoint/2010/main" val="430800908"/>
                  </p:ext>
                </p:extLst>
              </p:nvPr>
            </p:nvGraphicFramePr>
            <p:xfrm>
              <a:off x="5418983" y="1949434"/>
              <a:ext cx="3310240" cy="1862010"/>
            </p:xfrm>
            <a:graphic>
              <a:graphicData uri="http://schemas.microsoft.com/office/powerpoint/2016/slidezoom">
                <pslz:sldZm>
                  <pslz:sldZmObj sldId="436" cId="3677288388">
                    <pslz:zmPr id="{9672FA2B-17F2-E748-AD35-C9DFE3E1507A}" returnToParent="0" transitionDur="1000">
                      <p166:blipFill xmlns:p166="http://schemas.microsoft.com/office/powerpoint/2016/6/main">
                        <a:blip r:embed="rId4"/>
                        <a:stretch>
                          <a:fillRect/>
                        </a:stretch>
                      </p166:blipFill>
                      <p166:spPr xmlns:p166="http://schemas.microsoft.com/office/powerpoint/2016/6/main">
                        <a:xfrm>
                          <a:off x="0" y="0"/>
                          <a:ext cx="3310240" cy="1862010"/>
                        </a:xfrm>
                        <a:prstGeom prst="rect">
                          <a:avLst/>
                        </a:prstGeom>
                        <a:effectLst>
                          <a:outerShdw blurRad="63500" sx="102000" sy="102000" algn="ctr" rotWithShape="0">
                            <a:prstClr val="black">
                              <a:alpha val="40000"/>
                            </a:prstClr>
                          </a:outerShdw>
                        </a:effectLst>
                      </p166:spPr>
                    </pslz:zmPr>
                  </pslz:sldZmObj>
                </pslz:sldZm>
              </a:graphicData>
            </a:graphic>
          </p:graphicFrame>
        </mc:Choice>
        <mc:Fallback>
          <p:pic>
            <p:nvPicPr>
              <p:cNvPr id="4" name="幻灯片缩放定位 3">
                <a:extLst>
                  <a:ext uri="{FF2B5EF4-FFF2-40B4-BE49-F238E27FC236}">
                    <a16:creationId xmlns:a16="http://schemas.microsoft.com/office/drawing/2014/main" xmlns="" xmlns:pslz="http://schemas.microsoft.com/office/powerpoint/2016/slidezoom" id="{1A0C0136-6512-ADAC-9B6D-427EAF93652B}"/>
                  </a:ext>
                </a:extLst>
              </p:cNvPr>
              <p:cNvPicPr>
                <a:picLocks noGrp="1" noRot="1" noChangeAspect="1" noMove="1" noResize="1" noEditPoints="1" noAdjustHandles="1" noChangeArrowheads="1" noChangeShapeType="1"/>
              </p:cNvPicPr>
              <p:nvPr/>
            </p:nvPicPr>
            <p:blipFill>
              <a:blip r:embed="rId5"/>
              <a:stretch>
                <a:fillRect/>
              </a:stretch>
            </p:blipFill>
            <p:spPr>
              <a:xfrm>
                <a:off x="5418983" y="1949434"/>
                <a:ext cx="3310240" cy="1862010"/>
              </a:xfrm>
              <a:prstGeom prst="rect">
                <a:avLst/>
              </a:prstGeom>
              <a:effectLst>
                <a:outerShdw blurRad="63500" sx="102000" sy="102000" algn="ctr" rotWithShape="0">
                  <a:prstClr val="black">
                    <a:alpha val="40000"/>
                  </a:prstClr>
                </a:outerShdw>
              </a:effectLst>
            </p:spPr>
          </p:pic>
        </mc:Fallback>
      </mc:AlternateContent>
      <p:sp>
        <p:nvSpPr>
          <p:cNvPr id="7" name="文本框 6">
            <a:extLst>
              <a:ext uri="{FF2B5EF4-FFF2-40B4-BE49-F238E27FC236}">
                <a16:creationId xmlns:a16="http://schemas.microsoft.com/office/drawing/2014/main" xmlns="" id="{273D6A8C-D625-4213-D6C5-A50D0BC67BF3}"/>
              </a:ext>
            </a:extLst>
          </p:cNvPr>
          <p:cNvSpPr txBox="1"/>
          <p:nvPr/>
        </p:nvSpPr>
        <p:spPr>
          <a:xfrm>
            <a:off x="5719181" y="3875003"/>
            <a:ext cx="2709844" cy="338554"/>
          </a:xfrm>
          <a:prstGeom prst="rect">
            <a:avLst/>
          </a:prstGeom>
          <a:noFill/>
        </p:spPr>
        <p:txBody>
          <a:bodyPr wrap="none" rtlCol="0">
            <a:spAutoFit/>
          </a:bodyPr>
          <a:lstStyle/>
          <a:p>
            <a:pPr algn="ctr"/>
            <a:r>
              <a:rPr kumimoji="1" lang="en-GB" altLang="zh-CN" sz="1600" dirty="0">
                <a:solidFill>
                  <a:schemeClr val="tx2"/>
                </a:solidFill>
              </a:rPr>
              <a:t>(System architecture example)</a:t>
            </a:r>
            <a:endParaRPr kumimoji="1" lang="zh-CN" altLang="en-US" sz="1600" dirty="0">
              <a:solidFill>
                <a:schemeClr val="tx2"/>
              </a:solidFill>
            </a:endParaRPr>
          </a:p>
        </p:txBody>
      </p:sp>
      <p:cxnSp>
        <p:nvCxnSpPr>
          <p:cNvPr id="11" name="直线连接符 10">
            <a:extLst>
              <a:ext uri="{FF2B5EF4-FFF2-40B4-BE49-F238E27FC236}">
                <a16:creationId xmlns:a16="http://schemas.microsoft.com/office/drawing/2014/main" xmlns="" id="{B746DA2C-CB11-B6BA-C340-D21A3785A28C}"/>
              </a:ext>
            </a:extLst>
          </p:cNvPr>
          <p:cNvCxnSpPr/>
          <p:nvPr/>
        </p:nvCxnSpPr>
        <p:spPr>
          <a:xfrm>
            <a:off x="2815868" y="3475931"/>
            <a:ext cx="702453"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95282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76AB30CF-CE8C-70C8-CB7F-03EC29D97EEA}"/>
              </a:ext>
            </a:extLst>
          </p:cNvPr>
          <p:cNvSpPr>
            <a:spLocks noGrp="1"/>
          </p:cNvSpPr>
          <p:nvPr>
            <p:ph type="title"/>
          </p:nvPr>
        </p:nvSpPr>
        <p:spPr/>
        <p:txBody>
          <a:bodyPr/>
          <a:lstStyle/>
          <a:p>
            <a:r>
              <a:rPr lang="en-GB" altLang="zh-CN" dirty="0"/>
              <a:t>Architectural views </a:t>
            </a:r>
          </a:p>
        </p:txBody>
      </p:sp>
      <p:sp>
        <p:nvSpPr>
          <p:cNvPr id="6" name="文本占位符 5">
            <a:extLst>
              <a:ext uri="{FF2B5EF4-FFF2-40B4-BE49-F238E27FC236}">
                <a16:creationId xmlns:a16="http://schemas.microsoft.com/office/drawing/2014/main" xmlns="" id="{BC5A7165-36FE-92D3-2C27-0A731B072FB6}"/>
              </a:ext>
            </a:extLst>
          </p:cNvPr>
          <p:cNvSpPr>
            <a:spLocks noGrp="1"/>
          </p:cNvSpPr>
          <p:nvPr>
            <p:ph type="body" sz="quarter" idx="10"/>
          </p:nvPr>
        </p:nvSpPr>
        <p:spPr>
          <a:xfrm>
            <a:off x="628650" y="1319099"/>
            <a:ext cx="7732924" cy="630335"/>
          </a:xfrm>
        </p:spPr>
        <p:txBody>
          <a:bodyPr/>
          <a:lstStyle/>
          <a:p>
            <a:r>
              <a:rPr lang="en-GB" altLang="zh-CN" b="1" dirty="0"/>
              <a:t>4+1 views </a:t>
            </a:r>
            <a:r>
              <a:rPr lang="en-GB" altLang="zh-CN" dirty="0"/>
              <a:t>or perspectives are useful when designing and documenting a system’s architecture.</a:t>
            </a:r>
          </a:p>
        </p:txBody>
      </p:sp>
      <p:pic>
        <p:nvPicPr>
          <p:cNvPr id="9" name="图片 8">
            <a:extLst>
              <a:ext uri="{FF2B5EF4-FFF2-40B4-BE49-F238E27FC236}">
                <a16:creationId xmlns:a16="http://schemas.microsoft.com/office/drawing/2014/main" xmlns="" id="{9170D171-355B-6522-8DAE-A65E410320B1}"/>
              </a:ext>
            </a:extLst>
          </p:cNvPr>
          <p:cNvPicPr>
            <a:picLocks noChangeAspect="1"/>
          </p:cNvPicPr>
          <p:nvPr/>
        </p:nvPicPr>
        <p:blipFill>
          <a:blip r:embed="rId3"/>
          <a:stretch>
            <a:fillRect/>
          </a:stretch>
        </p:blipFill>
        <p:spPr>
          <a:xfrm>
            <a:off x="1275990" y="1906987"/>
            <a:ext cx="3495653" cy="2677093"/>
          </a:xfrm>
          <a:prstGeom prst="rect">
            <a:avLst/>
          </a:prstGeom>
        </p:spPr>
      </p:pic>
      <p:sp>
        <p:nvSpPr>
          <p:cNvPr id="2" name="文本框 1">
            <a:extLst>
              <a:ext uri="{FF2B5EF4-FFF2-40B4-BE49-F238E27FC236}">
                <a16:creationId xmlns:a16="http://schemas.microsoft.com/office/drawing/2014/main" xmlns="" id="{DF427C17-1CBF-6A2C-2155-96E9A73FBFBF}"/>
              </a:ext>
            </a:extLst>
          </p:cNvPr>
          <p:cNvSpPr txBox="1"/>
          <p:nvPr/>
        </p:nvSpPr>
        <p:spPr>
          <a:xfrm>
            <a:off x="5162127" y="1949434"/>
            <a:ext cx="3442921" cy="2031325"/>
          </a:xfrm>
          <a:prstGeom prst="rect">
            <a:avLst/>
          </a:prstGeom>
          <a:noFill/>
        </p:spPr>
        <p:txBody>
          <a:bodyPr wrap="square" rtlCol="0">
            <a:spAutoFit/>
          </a:bodyPr>
          <a:lstStyle/>
          <a:p>
            <a:pPr marL="285750" indent="-285750">
              <a:buFont typeface="Arial" panose="020B0604020202020204" pitchFamily="34" charset="0"/>
              <a:buChar char="•"/>
            </a:pPr>
            <a:r>
              <a:rPr kumimoji="1" lang="en-GB" altLang="zh-CN" dirty="0"/>
              <a:t>A </a:t>
            </a:r>
            <a:r>
              <a:rPr kumimoji="1" lang="en-GB" altLang="zh-CN" b="1" dirty="0"/>
              <a:t>logical view</a:t>
            </a:r>
            <a:r>
              <a:rPr kumimoji="1" lang="en-GB" altLang="zh-CN" dirty="0"/>
              <a:t>, which shows the key abstractions in the system as </a:t>
            </a:r>
            <a:r>
              <a:rPr kumimoji="1" lang="en-GB" altLang="zh-CN" dirty="0">
                <a:solidFill>
                  <a:schemeClr val="tx2"/>
                </a:solidFill>
              </a:rPr>
              <a:t>objects</a:t>
            </a:r>
            <a:r>
              <a:rPr kumimoji="1" lang="en-GB" altLang="zh-CN" dirty="0"/>
              <a:t> or object </a:t>
            </a:r>
            <a:r>
              <a:rPr kumimoji="1" lang="en-GB" altLang="zh-CN" dirty="0">
                <a:solidFill>
                  <a:schemeClr val="tx2"/>
                </a:solidFill>
              </a:rPr>
              <a:t>classes</a:t>
            </a:r>
            <a:r>
              <a:rPr kumimoji="1" lang="en-GB" altLang="zh-CN" dirty="0"/>
              <a:t>. </a:t>
            </a:r>
          </a:p>
          <a:p>
            <a:pPr marL="285750" indent="-285750">
              <a:buFont typeface="Arial" panose="020B0604020202020204" pitchFamily="34" charset="0"/>
              <a:buChar char="•"/>
            </a:pPr>
            <a:r>
              <a:rPr kumimoji="1" lang="en-GB" altLang="zh-CN" dirty="0"/>
              <a:t>It should be possible to relate the </a:t>
            </a:r>
            <a:r>
              <a:rPr kumimoji="1" lang="en-GB" altLang="zh-CN" dirty="0">
                <a:solidFill>
                  <a:schemeClr val="tx2"/>
                </a:solidFill>
              </a:rPr>
              <a:t>system requirements </a:t>
            </a:r>
            <a:r>
              <a:rPr kumimoji="1" lang="en-GB" altLang="zh-CN" dirty="0"/>
              <a:t>to entities in this logical view. </a:t>
            </a:r>
          </a:p>
          <a:p>
            <a:endParaRPr kumimoji="1" lang="zh-CN" altLang="en-US" dirty="0"/>
          </a:p>
        </p:txBody>
      </p:sp>
      <p:cxnSp>
        <p:nvCxnSpPr>
          <p:cNvPr id="3" name="直线连接符 2">
            <a:extLst>
              <a:ext uri="{FF2B5EF4-FFF2-40B4-BE49-F238E27FC236}">
                <a16:creationId xmlns:a16="http://schemas.microsoft.com/office/drawing/2014/main" xmlns="" id="{1AA058C6-70CA-6C54-92B3-EF921F7F126D}"/>
              </a:ext>
            </a:extLst>
          </p:cNvPr>
          <p:cNvCxnSpPr>
            <a:cxnSpLocks/>
          </p:cNvCxnSpPr>
          <p:nvPr/>
        </p:nvCxnSpPr>
        <p:spPr>
          <a:xfrm>
            <a:off x="1671354" y="3015703"/>
            <a:ext cx="39967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18384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76AB30CF-CE8C-70C8-CB7F-03EC29D97EEA}"/>
              </a:ext>
            </a:extLst>
          </p:cNvPr>
          <p:cNvSpPr>
            <a:spLocks noGrp="1"/>
          </p:cNvSpPr>
          <p:nvPr>
            <p:ph type="title"/>
          </p:nvPr>
        </p:nvSpPr>
        <p:spPr/>
        <p:txBody>
          <a:bodyPr/>
          <a:lstStyle/>
          <a:p>
            <a:r>
              <a:rPr lang="en-GB" altLang="zh-CN" dirty="0"/>
              <a:t>Architectural views </a:t>
            </a:r>
          </a:p>
        </p:txBody>
      </p:sp>
      <p:sp>
        <p:nvSpPr>
          <p:cNvPr id="6" name="文本占位符 5">
            <a:extLst>
              <a:ext uri="{FF2B5EF4-FFF2-40B4-BE49-F238E27FC236}">
                <a16:creationId xmlns:a16="http://schemas.microsoft.com/office/drawing/2014/main" xmlns="" id="{BC5A7165-36FE-92D3-2C27-0A731B072FB6}"/>
              </a:ext>
            </a:extLst>
          </p:cNvPr>
          <p:cNvSpPr>
            <a:spLocks noGrp="1"/>
          </p:cNvSpPr>
          <p:nvPr>
            <p:ph type="body" sz="quarter" idx="10"/>
          </p:nvPr>
        </p:nvSpPr>
        <p:spPr>
          <a:xfrm>
            <a:off x="628650" y="1319099"/>
            <a:ext cx="7732924" cy="630335"/>
          </a:xfrm>
        </p:spPr>
        <p:txBody>
          <a:bodyPr/>
          <a:lstStyle/>
          <a:p>
            <a:r>
              <a:rPr lang="en-GB" altLang="zh-CN" b="1" dirty="0"/>
              <a:t>4+1 views </a:t>
            </a:r>
            <a:r>
              <a:rPr lang="en-GB" altLang="zh-CN" dirty="0"/>
              <a:t>or perspectives are useful when designing and documenting a system’s architecture.</a:t>
            </a:r>
          </a:p>
        </p:txBody>
      </p:sp>
      <p:pic>
        <p:nvPicPr>
          <p:cNvPr id="9" name="图片 8">
            <a:extLst>
              <a:ext uri="{FF2B5EF4-FFF2-40B4-BE49-F238E27FC236}">
                <a16:creationId xmlns:a16="http://schemas.microsoft.com/office/drawing/2014/main" xmlns="" id="{9170D171-355B-6522-8DAE-A65E410320B1}"/>
              </a:ext>
            </a:extLst>
          </p:cNvPr>
          <p:cNvPicPr>
            <a:picLocks noChangeAspect="1"/>
          </p:cNvPicPr>
          <p:nvPr/>
        </p:nvPicPr>
        <p:blipFill>
          <a:blip r:embed="rId3"/>
          <a:stretch>
            <a:fillRect/>
          </a:stretch>
        </p:blipFill>
        <p:spPr>
          <a:xfrm>
            <a:off x="1275990" y="1906987"/>
            <a:ext cx="3495653" cy="2677093"/>
          </a:xfrm>
          <a:prstGeom prst="rect">
            <a:avLst/>
          </a:prstGeom>
        </p:spPr>
      </p:pic>
      <p:sp>
        <p:nvSpPr>
          <p:cNvPr id="2" name="文本框 1">
            <a:extLst>
              <a:ext uri="{FF2B5EF4-FFF2-40B4-BE49-F238E27FC236}">
                <a16:creationId xmlns:a16="http://schemas.microsoft.com/office/drawing/2014/main" xmlns="" id="{DF427C17-1CBF-6A2C-2155-96E9A73FBFBF}"/>
              </a:ext>
            </a:extLst>
          </p:cNvPr>
          <p:cNvSpPr txBox="1"/>
          <p:nvPr/>
        </p:nvSpPr>
        <p:spPr>
          <a:xfrm>
            <a:off x="5162127" y="1949434"/>
            <a:ext cx="3545867" cy="2585323"/>
          </a:xfrm>
          <a:prstGeom prst="rect">
            <a:avLst/>
          </a:prstGeom>
          <a:noFill/>
        </p:spPr>
        <p:txBody>
          <a:bodyPr wrap="square" rtlCol="0">
            <a:spAutoFit/>
          </a:bodyPr>
          <a:lstStyle/>
          <a:p>
            <a:pPr marL="285750" indent="-285750">
              <a:buFont typeface="Arial" panose="020B0604020202020204" pitchFamily="34" charset="0"/>
              <a:buChar char="•"/>
            </a:pPr>
            <a:r>
              <a:rPr kumimoji="1" lang="en-GB" altLang="zh-CN" dirty="0"/>
              <a:t>A </a:t>
            </a:r>
            <a:r>
              <a:rPr kumimoji="1" lang="en-GB" altLang="zh-CN" b="1" dirty="0"/>
              <a:t>process view</a:t>
            </a:r>
            <a:r>
              <a:rPr kumimoji="1" lang="en-GB" altLang="zh-CN" dirty="0"/>
              <a:t>, which shows how, </a:t>
            </a:r>
            <a:r>
              <a:rPr kumimoji="1" lang="en-GB" altLang="zh-CN" dirty="0">
                <a:solidFill>
                  <a:schemeClr val="tx2"/>
                </a:solidFill>
              </a:rPr>
              <a:t>at runtime</a:t>
            </a:r>
            <a:r>
              <a:rPr kumimoji="1" lang="en-GB" altLang="zh-CN" dirty="0"/>
              <a:t>, the system is composed of </a:t>
            </a:r>
            <a:r>
              <a:rPr kumimoji="1" lang="en-GB" altLang="zh-CN" dirty="0">
                <a:solidFill>
                  <a:schemeClr val="tx2"/>
                </a:solidFill>
              </a:rPr>
              <a:t>interacting processes</a:t>
            </a:r>
            <a:r>
              <a:rPr kumimoji="1" lang="en-GB" altLang="zh-CN" dirty="0"/>
              <a:t>. </a:t>
            </a:r>
          </a:p>
          <a:p>
            <a:pPr marL="285750" indent="-285750">
              <a:buFont typeface="Arial" panose="020B0604020202020204" pitchFamily="34" charset="0"/>
              <a:buChar char="•"/>
            </a:pPr>
            <a:r>
              <a:rPr kumimoji="1" lang="en-GB" altLang="zh-CN" dirty="0"/>
              <a:t>This view is useful for making judgments about </a:t>
            </a:r>
            <a:r>
              <a:rPr kumimoji="1" lang="en-GB" altLang="zh-CN" dirty="0">
                <a:solidFill>
                  <a:schemeClr val="tx2"/>
                </a:solidFill>
              </a:rPr>
              <a:t>non-functional system characteristics</a:t>
            </a:r>
            <a:r>
              <a:rPr kumimoji="1" lang="en-GB" altLang="zh-CN" dirty="0"/>
              <a:t> such as performance and availability. </a:t>
            </a:r>
          </a:p>
          <a:p>
            <a:endParaRPr kumimoji="1" lang="zh-CN" altLang="en-US" dirty="0"/>
          </a:p>
        </p:txBody>
      </p:sp>
      <p:cxnSp>
        <p:nvCxnSpPr>
          <p:cNvPr id="3" name="直线连接符 2">
            <a:extLst>
              <a:ext uri="{FF2B5EF4-FFF2-40B4-BE49-F238E27FC236}">
                <a16:creationId xmlns:a16="http://schemas.microsoft.com/office/drawing/2014/main" xmlns="" id="{B8999FD4-9E96-E1BC-3E04-A04A393BF86C}"/>
              </a:ext>
            </a:extLst>
          </p:cNvPr>
          <p:cNvCxnSpPr>
            <a:cxnSpLocks/>
          </p:cNvCxnSpPr>
          <p:nvPr/>
        </p:nvCxnSpPr>
        <p:spPr>
          <a:xfrm>
            <a:off x="4196550" y="3990660"/>
            <a:ext cx="39967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01915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76AB30CF-CE8C-70C8-CB7F-03EC29D97EEA}"/>
              </a:ext>
            </a:extLst>
          </p:cNvPr>
          <p:cNvSpPr>
            <a:spLocks noGrp="1"/>
          </p:cNvSpPr>
          <p:nvPr>
            <p:ph type="title"/>
          </p:nvPr>
        </p:nvSpPr>
        <p:spPr/>
        <p:txBody>
          <a:bodyPr/>
          <a:lstStyle/>
          <a:p>
            <a:r>
              <a:rPr lang="en-GB" altLang="zh-CN" dirty="0"/>
              <a:t>Architectural views </a:t>
            </a:r>
          </a:p>
        </p:txBody>
      </p:sp>
      <p:sp>
        <p:nvSpPr>
          <p:cNvPr id="6" name="文本占位符 5">
            <a:extLst>
              <a:ext uri="{FF2B5EF4-FFF2-40B4-BE49-F238E27FC236}">
                <a16:creationId xmlns:a16="http://schemas.microsoft.com/office/drawing/2014/main" xmlns="" id="{BC5A7165-36FE-92D3-2C27-0A731B072FB6}"/>
              </a:ext>
            </a:extLst>
          </p:cNvPr>
          <p:cNvSpPr>
            <a:spLocks noGrp="1"/>
          </p:cNvSpPr>
          <p:nvPr>
            <p:ph type="body" sz="quarter" idx="10"/>
          </p:nvPr>
        </p:nvSpPr>
        <p:spPr>
          <a:xfrm>
            <a:off x="628650" y="1319099"/>
            <a:ext cx="7732924" cy="630335"/>
          </a:xfrm>
        </p:spPr>
        <p:txBody>
          <a:bodyPr/>
          <a:lstStyle/>
          <a:p>
            <a:r>
              <a:rPr lang="en-GB" altLang="zh-CN" b="1" dirty="0"/>
              <a:t>4+1 views </a:t>
            </a:r>
            <a:r>
              <a:rPr lang="en-GB" altLang="zh-CN" dirty="0"/>
              <a:t>or perspectives are useful when designing and documenting a system’s architecture.</a:t>
            </a:r>
          </a:p>
        </p:txBody>
      </p:sp>
      <p:pic>
        <p:nvPicPr>
          <p:cNvPr id="9" name="图片 8">
            <a:extLst>
              <a:ext uri="{FF2B5EF4-FFF2-40B4-BE49-F238E27FC236}">
                <a16:creationId xmlns:a16="http://schemas.microsoft.com/office/drawing/2014/main" xmlns="" id="{9170D171-355B-6522-8DAE-A65E410320B1}"/>
              </a:ext>
            </a:extLst>
          </p:cNvPr>
          <p:cNvPicPr>
            <a:picLocks noChangeAspect="1"/>
          </p:cNvPicPr>
          <p:nvPr/>
        </p:nvPicPr>
        <p:blipFill>
          <a:blip r:embed="rId3"/>
          <a:stretch>
            <a:fillRect/>
          </a:stretch>
        </p:blipFill>
        <p:spPr>
          <a:xfrm>
            <a:off x="1275990" y="1906987"/>
            <a:ext cx="3495653" cy="2677093"/>
          </a:xfrm>
          <a:prstGeom prst="rect">
            <a:avLst/>
          </a:prstGeom>
        </p:spPr>
      </p:pic>
      <p:sp>
        <p:nvSpPr>
          <p:cNvPr id="2" name="文本框 1">
            <a:extLst>
              <a:ext uri="{FF2B5EF4-FFF2-40B4-BE49-F238E27FC236}">
                <a16:creationId xmlns:a16="http://schemas.microsoft.com/office/drawing/2014/main" xmlns="" id="{DF427C17-1CBF-6A2C-2155-96E9A73FBFBF}"/>
              </a:ext>
            </a:extLst>
          </p:cNvPr>
          <p:cNvSpPr txBox="1"/>
          <p:nvPr/>
        </p:nvSpPr>
        <p:spPr>
          <a:xfrm>
            <a:off x="5162128" y="1949434"/>
            <a:ext cx="3582200" cy="2862322"/>
          </a:xfrm>
          <a:prstGeom prst="rect">
            <a:avLst/>
          </a:prstGeom>
          <a:noFill/>
        </p:spPr>
        <p:txBody>
          <a:bodyPr wrap="square" rtlCol="0">
            <a:spAutoFit/>
          </a:bodyPr>
          <a:lstStyle/>
          <a:p>
            <a:pPr marL="285750" indent="-285750">
              <a:buFont typeface="Arial" panose="020B0604020202020204" pitchFamily="34" charset="0"/>
              <a:buChar char="•"/>
            </a:pPr>
            <a:r>
              <a:rPr kumimoji="1" lang="en-GB" altLang="zh-CN" dirty="0"/>
              <a:t>A </a:t>
            </a:r>
            <a:r>
              <a:rPr kumimoji="1" lang="en-GB" altLang="zh-CN" b="1" dirty="0"/>
              <a:t>development view</a:t>
            </a:r>
            <a:r>
              <a:rPr kumimoji="1" lang="en-GB" altLang="zh-CN" dirty="0"/>
              <a:t>, which shows how the software is </a:t>
            </a:r>
            <a:r>
              <a:rPr kumimoji="1" lang="en-GB" altLang="zh-CN" dirty="0">
                <a:solidFill>
                  <a:schemeClr val="tx2"/>
                </a:solidFill>
              </a:rPr>
              <a:t>decomposed</a:t>
            </a:r>
            <a:r>
              <a:rPr kumimoji="1" lang="en-GB" altLang="zh-CN" dirty="0"/>
              <a:t> for development; that is, it shows the breakdown of the software into components that are implemented by a single developer or development team. </a:t>
            </a:r>
          </a:p>
          <a:p>
            <a:pPr marL="285750" indent="-285750">
              <a:buFont typeface="Arial" panose="020B0604020202020204" pitchFamily="34" charset="0"/>
              <a:buChar char="•"/>
            </a:pPr>
            <a:r>
              <a:rPr kumimoji="1" lang="en-GB" altLang="zh-CN" dirty="0"/>
              <a:t>This view is useful for </a:t>
            </a:r>
            <a:r>
              <a:rPr kumimoji="1" lang="en-GB" altLang="zh-CN" dirty="0">
                <a:solidFill>
                  <a:schemeClr val="tx2"/>
                </a:solidFill>
              </a:rPr>
              <a:t>software managers and programmers</a:t>
            </a:r>
            <a:r>
              <a:rPr kumimoji="1" lang="en-GB" altLang="zh-CN" dirty="0"/>
              <a:t>. </a:t>
            </a:r>
          </a:p>
          <a:p>
            <a:endParaRPr kumimoji="1" lang="zh-CN" altLang="en-US" dirty="0"/>
          </a:p>
        </p:txBody>
      </p:sp>
      <p:cxnSp>
        <p:nvCxnSpPr>
          <p:cNvPr id="3" name="直线连接符 2">
            <a:extLst>
              <a:ext uri="{FF2B5EF4-FFF2-40B4-BE49-F238E27FC236}">
                <a16:creationId xmlns:a16="http://schemas.microsoft.com/office/drawing/2014/main" xmlns="" id="{E8CB4EE0-A054-6BD4-1382-968488C90EEF}"/>
              </a:ext>
            </a:extLst>
          </p:cNvPr>
          <p:cNvCxnSpPr>
            <a:cxnSpLocks/>
          </p:cNvCxnSpPr>
          <p:nvPr/>
        </p:nvCxnSpPr>
        <p:spPr>
          <a:xfrm>
            <a:off x="1562352" y="3948270"/>
            <a:ext cx="39967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34544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4A775628-AAAA-EACF-1A79-FB4CB3367894}"/>
              </a:ext>
            </a:extLst>
          </p:cNvPr>
          <p:cNvSpPr>
            <a:spLocks noGrp="1"/>
          </p:cNvSpPr>
          <p:nvPr>
            <p:ph type="title"/>
          </p:nvPr>
        </p:nvSpPr>
        <p:spPr/>
        <p:txBody>
          <a:bodyPr/>
          <a:lstStyle/>
          <a:p>
            <a:r>
              <a:rPr lang="en-GB"/>
              <a:t>Outline</a:t>
            </a:r>
          </a:p>
        </p:txBody>
      </p:sp>
      <p:sp>
        <p:nvSpPr>
          <p:cNvPr id="10" name="文本占位符 9">
            <a:extLst>
              <a:ext uri="{FF2B5EF4-FFF2-40B4-BE49-F238E27FC236}">
                <a16:creationId xmlns:a16="http://schemas.microsoft.com/office/drawing/2014/main" xmlns="" id="{6C702DEC-F390-3A6E-601A-93D674F67528}"/>
              </a:ext>
            </a:extLst>
          </p:cNvPr>
          <p:cNvSpPr>
            <a:spLocks noGrp="1"/>
          </p:cNvSpPr>
          <p:nvPr>
            <p:ph type="body" sz="quarter" idx="10"/>
          </p:nvPr>
        </p:nvSpPr>
        <p:spPr/>
        <p:txBody>
          <a:bodyPr/>
          <a:lstStyle/>
          <a:p>
            <a:pPr>
              <a:lnSpc>
                <a:spcPct val="75000"/>
              </a:lnSpc>
            </a:pPr>
            <a:r>
              <a:rPr lang="en-GB" altLang="zh-CN" sz="1600" dirty="0">
                <a:solidFill>
                  <a:srgbClr val="211E1E"/>
                </a:solidFill>
                <a:effectLst/>
              </a:rPr>
              <a:t>Architectural design (Chapter 6)</a:t>
            </a:r>
            <a:endParaRPr lang="en-GB" altLang="zh-CN" sz="1600" dirty="0"/>
          </a:p>
          <a:p>
            <a:pPr marL="285750" indent="-285750">
              <a:lnSpc>
                <a:spcPct val="75000"/>
              </a:lnSpc>
              <a:buFont typeface="Arial" panose="020B0604020202020204" pitchFamily="34" charset="0"/>
              <a:buChar char="•"/>
            </a:pPr>
            <a:r>
              <a:rPr lang="en-GB" altLang="zh-CN" sz="1400" dirty="0">
                <a:solidFill>
                  <a:srgbClr val="211E1E"/>
                </a:solidFill>
                <a:effectLst/>
              </a:rPr>
              <a:t>Architectural design decisions</a:t>
            </a:r>
            <a:endParaRPr lang="en-GB" altLang="zh-CN" sz="1400" dirty="0">
              <a:effectLst/>
            </a:endParaRPr>
          </a:p>
          <a:p>
            <a:pPr marL="285750" indent="-285750">
              <a:lnSpc>
                <a:spcPct val="75000"/>
              </a:lnSpc>
              <a:buFont typeface="Arial" panose="020B0604020202020204" pitchFamily="34" charset="0"/>
              <a:buChar char="•"/>
            </a:pPr>
            <a:r>
              <a:rPr lang="en-GB" altLang="zh-CN" sz="1400" dirty="0">
                <a:solidFill>
                  <a:srgbClr val="211E1E"/>
                </a:solidFill>
                <a:effectLst/>
              </a:rPr>
              <a:t>Architectural views</a:t>
            </a:r>
            <a:endParaRPr lang="en-GB" altLang="zh-CN" sz="1400" dirty="0">
              <a:effectLst/>
            </a:endParaRPr>
          </a:p>
          <a:p>
            <a:pPr marL="285750" indent="-285750">
              <a:lnSpc>
                <a:spcPct val="75000"/>
              </a:lnSpc>
              <a:buFont typeface="Arial" panose="020B0604020202020204" pitchFamily="34" charset="0"/>
              <a:buChar char="•"/>
            </a:pPr>
            <a:r>
              <a:rPr lang="en-GB" altLang="zh-CN" sz="1400" dirty="0">
                <a:solidFill>
                  <a:srgbClr val="211E1E"/>
                </a:solidFill>
                <a:effectLst/>
              </a:rPr>
              <a:t>Architectural patterns</a:t>
            </a:r>
            <a:endParaRPr lang="en-GB" altLang="zh-CN" sz="1400" dirty="0">
              <a:effectLst/>
            </a:endParaRPr>
          </a:p>
          <a:p>
            <a:pPr marL="285750" indent="-285750">
              <a:lnSpc>
                <a:spcPct val="75000"/>
              </a:lnSpc>
              <a:buFont typeface="Arial" panose="020B0604020202020204" pitchFamily="34" charset="0"/>
              <a:buChar char="•"/>
            </a:pPr>
            <a:r>
              <a:rPr lang="en-GB" altLang="zh-CN" sz="1400" dirty="0">
                <a:solidFill>
                  <a:srgbClr val="211E1E"/>
                </a:solidFill>
                <a:effectLst/>
              </a:rPr>
              <a:t>Application architectures </a:t>
            </a:r>
          </a:p>
          <a:p>
            <a:pPr>
              <a:lnSpc>
                <a:spcPct val="75000"/>
              </a:lnSpc>
            </a:pPr>
            <a:r>
              <a:rPr lang="en-GB" altLang="zh-CN" sz="1600" dirty="0">
                <a:solidFill>
                  <a:srgbClr val="211E1E"/>
                </a:solidFill>
                <a:effectLst/>
                <a:latin typeface="Formata"/>
              </a:rPr>
              <a:t>Design and implementation </a:t>
            </a:r>
            <a:r>
              <a:rPr lang="en-GB" altLang="zh-CN" sz="1600" dirty="0">
                <a:solidFill>
                  <a:srgbClr val="211E1E"/>
                </a:solidFill>
                <a:effectLst/>
              </a:rPr>
              <a:t>(Chapter 7)</a:t>
            </a:r>
            <a:endParaRPr lang="en-GB" altLang="zh-CN" sz="1600" dirty="0">
              <a:solidFill>
                <a:srgbClr val="211E1E"/>
              </a:solidFill>
              <a:effectLst/>
              <a:latin typeface="Formata"/>
            </a:endParaRPr>
          </a:p>
          <a:p>
            <a:pPr marL="285750" indent="-285750">
              <a:lnSpc>
                <a:spcPct val="75000"/>
              </a:lnSpc>
              <a:buFont typeface="Arial" panose="020B0604020202020204" pitchFamily="34" charset="0"/>
              <a:buChar char="•"/>
            </a:pPr>
            <a:r>
              <a:rPr lang="en-GB" altLang="zh-CN" sz="1400" dirty="0"/>
              <a:t>Object-oriented design using the UML</a:t>
            </a:r>
          </a:p>
          <a:p>
            <a:pPr marL="285750" indent="-285750">
              <a:lnSpc>
                <a:spcPct val="75000"/>
              </a:lnSpc>
              <a:buFont typeface="Arial" panose="020B0604020202020204" pitchFamily="34" charset="0"/>
              <a:buChar char="•"/>
            </a:pPr>
            <a:r>
              <a:rPr lang="en-GB" altLang="zh-CN" sz="1400" dirty="0"/>
              <a:t>Design patterns</a:t>
            </a:r>
          </a:p>
          <a:p>
            <a:pPr marL="285750" indent="-285750">
              <a:lnSpc>
                <a:spcPct val="75000"/>
              </a:lnSpc>
              <a:buFont typeface="Arial" panose="020B0604020202020204" pitchFamily="34" charset="0"/>
              <a:buChar char="•"/>
            </a:pPr>
            <a:r>
              <a:rPr lang="en-GB" altLang="zh-CN" sz="1400" dirty="0"/>
              <a:t>Implementation issues</a:t>
            </a:r>
          </a:p>
          <a:p>
            <a:pPr marL="285750" indent="-285750">
              <a:lnSpc>
                <a:spcPct val="75000"/>
              </a:lnSpc>
              <a:buFont typeface="Arial" panose="020B0604020202020204" pitchFamily="34" charset="0"/>
              <a:buChar char="•"/>
            </a:pPr>
            <a:r>
              <a:rPr lang="en-GB" altLang="zh-CN" sz="1400" dirty="0"/>
              <a:t>Open-source development </a:t>
            </a:r>
            <a:endParaRPr lang="en-GB" altLang="zh-CN" sz="1400" dirty="0">
              <a:solidFill>
                <a:srgbClr val="211E1E"/>
              </a:solidFill>
              <a:effectLst/>
            </a:endParaRPr>
          </a:p>
          <a:p>
            <a:pPr marL="285750" indent="-285750">
              <a:lnSpc>
                <a:spcPct val="75000"/>
              </a:lnSpc>
              <a:buFont typeface="Arial" panose="020B0604020202020204" pitchFamily="34" charset="0"/>
              <a:buChar char="•"/>
            </a:pPr>
            <a:endParaRPr lang="en-GB" altLang="zh-CN" sz="1600" dirty="0"/>
          </a:p>
        </p:txBody>
      </p:sp>
    </p:spTree>
    <p:extLst>
      <p:ext uri="{BB962C8B-B14F-4D97-AF65-F5344CB8AC3E}">
        <p14:creationId xmlns:p14="http://schemas.microsoft.com/office/powerpoint/2010/main" xmlns="" val="1473060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76AB30CF-CE8C-70C8-CB7F-03EC29D97EEA}"/>
              </a:ext>
            </a:extLst>
          </p:cNvPr>
          <p:cNvSpPr>
            <a:spLocks noGrp="1"/>
          </p:cNvSpPr>
          <p:nvPr>
            <p:ph type="title"/>
          </p:nvPr>
        </p:nvSpPr>
        <p:spPr/>
        <p:txBody>
          <a:bodyPr/>
          <a:lstStyle/>
          <a:p>
            <a:r>
              <a:rPr lang="en-GB" altLang="zh-CN" dirty="0"/>
              <a:t>Architectural views </a:t>
            </a:r>
          </a:p>
        </p:txBody>
      </p:sp>
      <p:sp>
        <p:nvSpPr>
          <p:cNvPr id="6" name="文本占位符 5">
            <a:extLst>
              <a:ext uri="{FF2B5EF4-FFF2-40B4-BE49-F238E27FC236}">
                <a16:creationId xmlns:a16="http://schemas.microsoft.com/office/drawing/2014/main" xmlns="" id="{BC5A7165-36FE-92D3-2C27-0A731B072FB6}"/>
              </a:ext>
            </a:extLst>
          </p:cNvPr>
          <p:cNvSpPr>
            <a:spLocks noGrp="1"/>
          </p:cNvSpPr>
          <p:nvPr>
            <p:ph type="body" sz="quarter" idx="10"/>
          </p:nvPr>
        </p:nvSpPr>
        <p:spPr>
          <a:xfrm>
            <a:off x="628650" y="1319099"/>
            <a:ext cx="7732924" cy="630335"/>
          </a:xfrm>
        </p:spPr>
        <p:txBody>
          <a:bodyPr/>
          <a:lstStyle/>
          <a:p>
            <a:r>
              <a:rPr lang="en-GB" altLang="zh-CN" b="1" dirty="0"/>
              <a:t>4+1 views </a:t>
            </a:r>
            <a:r>
              <a:rPr lang="en-GB" altLang="zh-CN" dirty="0"/>
              <a:t>or perspectives are useful when designing and documenting a system’s architecture.</a:t>
            </a:r>
          </a:p>
        </p:txBody>
      </p:sp>
      <p:pic>
        <p:nvPicPr>
          <p:cNvPr id="9" name="图片 8">
            <a:extLst>
              <a:ext uri="{FF2B5EF4-FFF2-40B4-BE49-F238E27FC236}">
                <a16:creationId xmlns:a16="http://schemas.microsoft.com/office/drawing/2014/main" xmlns="" id="{9170D171-355B-6522-8DAE-A65E410320B1}"/>
              </a:ext>
            </a:extLst>
          </p:cNvPr>
          <p:cNvPicPr>
            <a:picLocks noChangeAspect="1"/>
          </p:cNvPicPr>
          <p:nvPr/>
        </p:nvPicPr>
        <p:blipFill>
          <a:blip r:embed="rId3"/>
          <a:stretch>
            <a:fillRect/>
          </a:stretch>
        </p:blipFill>
        <p:spPr>
          <a:xfrm>
            <a:off x="1275990" y="1906987"/>
            <a:ext cx="3495653" cy="2677093"/>
          </a:xfrm>
          <a:prstGeom prst="rect">
            <a:avLst/>
          </a:prstGeom>
        </p:spPr>
      </p:pic>
      <p:sp>
        <p:nvSpPr>
          <p:cNvPr id="2" name="文本框 1">
            <a:extLst>
              <a:ext uri="{FF2B5EF4-FFF2-40B4-BE49-F238E27FC236}">
                <a16:creationId xmlns:a16="http://schemas.microsoft.com/office/drawing/2014/main" xmlns="" id="{DF427C17-1CBF-6A2C-2155-96E9A73FBFBF}"/>
              </a:ext>
            </a:extLst>
          </p:cNvPr>
          <p:cNvSpPr txBox="1"/>
          <p:nvPr/>
        </p:nvSpPr>
        <p:spPr>
          <a:xfrm>
            <a:off x="5162128" y="1949434"/>
            <a:ext cx="3353222" cy="2308324"/>
          </a:xfrm>
          <a:prstGeom prst="rect">
            <a:avLst/>
          </a:prstGeom>
          <a:noFill/>
        </p:spPr>
        <p:txBody>
          <a:bodyPr wrap="square" rtlCol="0">
            <a:spAutoFit/>
          </a:bodyPr>
          <a:lstStyle/>
          <a:p>
            <a:pPr marL="285750" indent="-285750">
              <a:buFont typeface="Arial" panose="020B0604020202020204" pitchFamily="34" charset="0"/>
              <a:buChar char="•"/>
            </a:pPr>
            <a:r>
              <a:rPr lang="en-GB" altLang="zh-CN" sz="1800" dirty="0">
                <a:solidFill>
                  <a:srgbClr val="211E1E"/>
                </a:solidFill>
                <a:effectLst/>
                <a:latin typeface="+mn-lt"/>
              </a:rPr>
              <a:t>A </a:t>
            </a:r>
            <a:r>
              <a:rPr lang="en-GB" altLang="zh-CN" sz="1800" b="1" dirty="0">
                <a:solidFill>
                  <a:srgbClr val="211E1E"/>
                </a:solidFill>
                <a:effectLst/>
                <a:latin typeface="+mn-lt"/>
              </a:rPr>
              <a:t>physical view</a:t>
            </a:r>
            <a:r>
              <a:rPr lang="en-GB" altLang="zh-CN" sz="1800" dirty="0">
                <a:solidFill>
                  <a:srgbClr val="211E1E"/>
                </a:solidFill>
                <a:effectLst/>
                <a:latin typeface="+mn-lt"/>
              </a:rPr>
              <a:t>, which shows the system </a:t>
            </a:r>
            <a:r>
              <a:rPr lang="en-GB" altLang="zh-CN" sz="1800" dirty="0">
                <a:solidFill>
                  <a:schemeClr val="tx2"/>
                </a:solidFill>
                <a:effectLst/>
                <a:latin typeface="+mn-lt"/>
              </a:rPr>
              <a:t>hardware</a:t>
            </a:r>
            <a:r>
              <a:rPr lang="en-GB" altLang="zh-CN" sz="1800" dirty="0">
                <a:solidFill>
                  <a:srgbClr val="211E1E"/>
                </a:solidFill>
                <a:effectLst/>
                <a:latin typeface="+mn-lt"/>
              </a:rPr>
              <a:t> and how </a:t>
            </a:r>
            <a:r>
              <a:rPr lang="en-GB" altLang="zh-CN" sz="1800" dirty="0">
                <a:solidFill>
                  <a:schemeClr val="tx2"/>
                </a:solidFill>
                <a:effectLst/>
                <a:latin typeface="+mn-lt"/>
              </a:rPr>
              <a:t>software</a:t>
            </a:r>
            <a:r>
              <a:rPr lang="en-GB" altLang="zh-CN" sz="1800" dirty="0">
                <a:solidFill>
                  <a:srgbClr val="211E1E"/>
                </a:solidFill>
                <a:effectLst/>
                <a:latin typeface="+mn-lt"/>
              </a:rPr>
              <a:t> </a:t>
            </a:r>
            <a:r>
              <a:rPr lang="en-GB" altLang="zh-CN" sz="1800" dirty="0">
                <a:solidFill>
                  <a:schemeClr val="tx2"/>
                </a:solidFill>
                <a:effectLst/>
                <a:latin typeface="+mn-lt"/>
              </a:rPr>
              <a:t>components</a:t>
            </a:r>
            <a:r>
              <a:rPr lang="en-GB" altLang="zh-CN" sz="1800" dirty="0">
                <a:solidFill>
                  <a:srgbClr val="211E1E"/>
                </a:solidFill>
                <a:effectLst/>
                <a:latin typeface="+mn-lt"/>
              </a:rPr>
              <a:t> are </a:t>
            </a:r>
            <a:r>
              <a:rPr lang="en-GB" altLang="zh-CN" sz="1800" dirty="0">
                <a:solidFill>
                  <a:schemeClr val="tx2"/>
                </a:solidFill>
                <a:effectLst/>
                <a:latin typeface="+mn-lt"/>
              </a:rPr>
              <a:t>distributed</a:t>
            </a:r>
            <a:r>
              <a:rPr lang="en-GB" altLang="zh-CN" sz="1800" dirty="0">
                <a:solidFill>
                  <a:srgbClr val="211E1E"/>
                </a:solidFill>
                <a:effectLst/>
                <a:latin typeface="+mn-lt"/>
              </a:rPr>
              <a:t> across the processors in the system. </a:t>
            </a:r>
          </a:p>
          <a:p>
            <a:pPr marL="285750" indent="-285750">
              <a:buFont typeface="Arial" panose="020B0604020202020204" pitchFamily="34" charset="0"/>
              <a:buChar char="•"/>
            </a:pPr>
            <a:r>
              <a:rPr lang="en-GB" altLang="zh-CN" sz="1800" dirty="0">
                <a:solidFill>
                  <a:srgbClr val="211E1E"/>
                </a:solidFill>
                <a:effectLst/>
                <a:latin typeface="+mn-lt"/>
              </a:rPr>
              <a:t>This view is useful for systems engineers </a:t>
            </a:r>
            <a:r>
              <a:rPr lang="en-GB" altLang="zh-CN" sz="1800" dirty="0">
                <a:solidFill>
                  <a:schemeClr val="tx2"/>
                </a:solidFill>
                <a:effectLst/>
                <a:latin typeface="+mn-lt"/>
              </a:rPr>
              <a:t>planning a system deployment</a:t>
            </a:r>
            <a:r>
              <a:rPr lang="en-GB" altLang="zh-CN" sz="1800" dirty="0">
                <a:solidFill>
                  <a:srgbClr val="211E1E"/>
                </a:solidFill>
                <a:effectLst/>
                <a:latin typeface="+mn-lt"/>
              </a:rPr>
              <a:t>. </a:t>
            </a:r>
          </a:p>
        </p:txBody>
      </p:sp>
      <p:cxnSp>
        <p:nvCxnSpPr>
          <p:cNvPr id="3" name="直线连接符 2">
            <a:extLst>
              <a:ext uri="{FF2B5EF4-FFF2-40B4-BE49-F238E27FC236}">
                <a16:creationId xmlns:a16="http://schemas.microsoft.com/office/drawing/2014/main" xmlns="" id="{E7532F3D-07A9-416D-FBB1-668D40C7A59B}"/>
              </a:ext>
            </a:extLst>
          </p:cNvPr>
          <p:cNvCxnSpPr>
            <a:cxnSpLocks/>
          </p:cNvCxnSpPr>
          <p:nvPr/>
        </p:nvCxnSpPr>
        <p:spPr>
          <a:xfrm>
            <a:off x="4190497" y="3009647"/>
            <a:ext cx="39967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47949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76AB30CF-CE8C-70C8-CB7F-03EC29D97EEA}"/>
              </a:ext>
            </a:extLst>
          </p:cNvPr>
          <p:cNvSpPr>
            <a:spLocks noGrp="1"/>
          </p:cNvSpPr>
          <p:nvPr>
            <p:ph type="title"/>
          </p:nvPr>
        </p:nvSpPr>
        <p:spPr/>
        <p:txBody>
          <a:bodyPr/>
          <a:lstStyle/>
          <a:p>
            <a:r>
              <a:rPr lang="en-GB" altLang="zh-CN" dirty="0"/>
              <a:t>Architectural views </a:t>
            </a:r>
          </a:p>
        </p:txBody>
      </p:sp>
      <p:sp>
        <p:nvSpPr>
          <p:cNvPr id="6" name="文本占位符 5">
            <a:extLst>
              <a:ext uri="{FF2B5EF4-FFF2-40B4-BE49-F238E27FC236}">
                <a16:creationId xmlns:a16="http://schemas.microsoft.com/office/drawing/2014/main" xmlns="" id="{BC5A7165-36FE-92D3-2C27-0A731B072FB6}"/>
              </a:ext>
            </a:extLst>
          </p:cNvPr>
          <p:cNvSpPr>
            <a:spLocks noGrp="1"/>
          </p:cNvSpPr>
          <p:nvPr>
            <p:ph type="body" sz="quarter" idx="10"/>
          </p:nvPr>
        </p:nvSpPr>
        <p:spPr>
          <a:xfrm>
            <a:off x="628650" y="1319099"/>
            <a:ext cx="7732924" cy="3156011"/>
          </a:xfrm>
        </p:spPr>
        <p:txBody>
          <a:bodyPr/>
          <a:lstStyle/>
          <a:p>
            <a:r>
              <a:rPr lang="en-GB" altLang="zh-CN" b="1" dirty="0"/>
              <a:t>4+1 views </a:t>
            </a:r>
            <a:r>
              <a:rPr lang="en-GB" altLang="zh-CN" dirty="0"/>
              <a:t>or perspectives are useful when designing and documenting a system’s architecture.</a:t>
            </a:r>
          </a:p>
          <a:p>
            <a:endParaRPr lang="en-GB" altLang="zh-CN" dirty="0"/>
          </a:p>
          <a:p>
            <a:r>
              <a:rPr lang="en-GB" altLang="zh-CN" dirty="0"/>
              <a:t>Some of the </a:t>
            </a:r>
            <a:r>
              <a:rPr lang="en-GB" altLang="zh-CN" dirty="0">
                <a:solidFill>
                  <a:schemeClr val="tx2"/>
                </a:solidFill>
              </a:rPr>
              <a:t>other views </a:t>
            </a:r>
            <a:r>
              <a:rPr lang="en-GB" altLang="zh-CN" dirty="0"/>
              <a:t>may also be developed when different aspects of the system are discussed, </a:t>
            </a:r>
            <a:r>
              <a:rPr lang="en-GB" altLang="zh-CN" dirty="0">
                <a:solidFill>
                  <a:srgbClr val="FF0000"/>
                </a:solidFill>
              </a:rPr>
              <a:t>although it is rarely necessary to develop a complete description from all perspectives</a:t>
            </a:r>
            <a:r>
              <a:rPr lang="en-GB" altLang="zh-CN" dirty="0"/>
              <a:t>. </a:t>
            </a:r>
          </a:p>
          <a:p>
            <a:endParaRPr lang="en-GB" altLang="zh-CN" dirty="0"/>
          </a:p>
          <a:p>
            <a:endParaRPr lang="en-GB" altLang="zh-CN" dirty="0"/>
          </a:p>
        </p:txBody>
      </p:sp>
    </p:spTree>
    <p:extLst>
      <p:ext uri="{BB962C8B-B14F-4D97-AF65-F5344CB8AC3E}">
        <p14:creationId xmlns:p14="http://schemas.microsoft.com/office/powerpoint/2010/main" xmlns="" val="3471980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EF60CDA9-2094-DC5D-3458-EFEBDFAE4CD5}"/>
              </a:ext>
            </a:extLst>
          </p:cNvPr>
          <p:cNvSpPr>
            <a:spLocks noGrp="1"/>
          </p:cNvSpPr>
          <p:nvPr>
            <p:ph type="title"/>
          </p:nvPr>
        </p:nvSpPr>
        <p:spPr/>
        <p:txBody>
          <a:bodyPr/>
          <a:lstStyle/>
          <a:p>
            <a:r>
              <a:rPr lang="en-GB" altLang="zh-CN" dirty="0"/>
              <a:t>Architectural views </a:t>
            </a:r>
            <a:endParaRPr lang="zh-CN" altLang="en-US" dirty="0"/>
          </a:p>
        </p:txBody>
      </p:sp>
      <p:sp>
        <p:nvSpPr>
          <p:cNvPr id="6" name="文本占位符 5">
            <a:extLst>
              <a:ext uri="{FF2B5EF4-FFF2-40B4-BE49-F238E27FC236}">
                <a16:creationId xmlns:a16="http://schemas.microsoft.com/office/drawing/2014/main" xmlns="" id="{CAF9B970-165A-3467-0FEF-978FEFFF4181}"/>
              </a:ext>
            </a:extLst>
          </p:cNvPr>
          <p:cNvSpPr>
            <a:spLocks noGrp="1"/>
          </p:cNvSpPr>
          <p:nvPr>
            <p:ph type="body" sz="quarter" idx="10"/>
          </p:nvPr>
        </p:nvSpPr>
        <p:spPr>
          <a:xfrm>
            <a:off x="628650" y="1319099"/>
            <a:ext cx="7732924" cy="3307402"/>
          </a:xfrm>
        </p:spPr>
        <p:txBody>
          <a:bodyPr/>
          <a:lstStyle/>
          <a:p>
            <a:r>
              <a:rPr lang="en-GB" altLang="zh-CN" dirty="0"/>
              <a:t>Notations used for describing architectural models:</a:t>
            </a:r>
          </a:p>
          <a:p>
            <a:pPr marL="285750" indent="-285750">
              <a:buFont typeface="Arial" panose="020B0604020202020204" pitchFamily="34" charset="0"/>
              <a:buChar char="•"/>
            </a:pPr>
            <a:r>
              <a:rPr lang="en-GB" altLang="zh-CN" sz="1600" dirty="0"/>
              <a:t>Informal models and notations – </a:t>
            </a:r>
            <a:r>
              <a:rPr lang="en-GB" altLang="zh-CN" sz="1600" dirty="0">
                <a:solidFill>
                  <a:schemeClr val="tx2"/>
                </a:solidFill>
              </a:rPr>
              <a:t>(</a:t>
            </a:r>
            <a:r>
              <a:rPr lang="en-GB" altLang="zh-CN" sz="1600" dirty="0" smtClean="0">
                <a:solidFill>
                  <a:schemeClr val="tx2"/>
                </a:solidFill>
              </a:rPr>
              <a:t>our </a:t>
            </a:r>
            <a:r>
              <a:rPr lang="en-GB" altLang="zh-CN" sz="1600" dirty="0">
                <a:solidFill>
                  <a:schemeClr val="tx2"/>
                </a:solidFill>
              </a:rPr>
              <a:t>textbook recommendation)</a:t>
            </a:r>
          </a:p>
          <a:p>
            <a:pPr marL="971550" lvl="1" indent="-285750"/>
            <a:r>
              <a:rPr lang="en-GB" altLang="zh-CN" sz="1400" dirty="0"/>
              <a:t>as long as it's clear</a:t>
            </a:r>
            <a:endParaRPr lang="en-GB" altLang="zh-CN" sz="1400" dirty="0">
              <a:solidFill>
                <a:schemeClr val="tx2"/>
              </a:solidFill>
            </a:endParaRPr>
          </a:p>
          <a:p>
            <a:pPr marL="285750" indent="-285750">
              <a:buFont typeface="Arial" panose="020B0604020202020204" pitchFamily="34" charset="0"/>
              <a:buChar char="•"/>
            </a:pPr>
            <a:r>
              <a:rPr lang="en-GB" altLang="zh-CN" sz="1600" dirty="0"/>
              <a:t>Unified </a:t>
            </a:r>
            <a:r>
              <a:rPr lang="en-GB" altLang="zh-CN" sz="1600" dirty="0" err="1"/>
              <a:t>Modeling</a:t>
            </a:r>
            <a:r>
              <a:rPr lang="en-GB" altLang="zh-CN" sz="1600" dirty="0"/>
              <a:t> Language (UML)</a:t>
            </a:r>
          </a:p>
          <a:p>
            <a:pPr marL="742950" lvl="1" indent="-285750">
              <a:buFont typeface="Arial" panose="020B0604020202020204" pitchFamily="34" charset="0"/>
              <a:buChar char="•"/>
            </a:pPr>
            <a:r>
              <a:rPr lang="en-GB" altLang="zh-CN" sz="1400" dirty="0"/>
              <a:t>The UML was designed for describing object-oriented systems</a:t>
            </a:r>
            <a:r>
              <a:rPr lang="zh-CN" altLang="en-US" sz="1400" dirty="0"/>
              <a:t> </a:t>
            </a:r>
            <a:r>
              <a:rPr lang="en-GB" altLang="zh-CN" sz="1400" dirty="0"/>
              <a:t>(rather than architecture).</a:t>
            </a:r>
          </a:p>
          <a:p>
            <a:pPr marL="742950" lvl="1" indent="-285750">
              <a:buFont typeface="Arial" panose="020B0604020202020204" pitchFamily="34" charset="0"/>
              <a:buChar char="•"/>
            </a:pPr>
            <a:r>
              <a:rPr lang="en-GB" altLang="zh-CN" sz="1400" dirty="0"/>
              <a:t>The UML is of most value when you are documenting an architecture in detail or using model-driven development.</a:t>
            </a:r>
          </a:p>
          <a:p>
            <a:pPr marL="285750" indent="-285750">
              <a:buFont typeface="Arial" panose="020B0604020202020204" pitchFamily="34" charset="0"/>
              <a:buChar char="•"/>
            </a:pPr>
            <a:r>
              <a:rPr lang="en-GB" altLang="zh-CN" sz="1600" dirty="0"/>
              <a:t>Architectural Description Languages (ADLs) </a:t>
            </a:r>
          </a:p>
          <a:p>
            <a:pPr marL="971550" lvl="1" indent="-285750"/>
            <a:r>
              <a:rPr lang="en-GB" altLang="zh-CN" sz="1400" dirty="0"/>
              <a:t>Because ADLs are specialist languages, domain and application specialists find it hard to understand and use ADLs.</a:t>
            </a:r>
          </a:p>
          <a:p>
            <a:pPr marL="285750" indent="-285750">
              <a:buFont typeface="Arial" panose="020B0604020202020204" pitchFamily="34" charset="0"/>
              <a:buChar char="•"/>
            </a:pPr>
            <a:r>
              <a:rPr lang="en-GB" altLang="zh-CN" sz="1600" dirty="0"/>
              <a:t>…</a:t>
            </a:r>
          </a:p>
          <a:p>
            <a:endParaRPr lang="en-GB" altLang="zh-CN" dirty="0"/>
          </a:p>
          <a:p>
            <a:endParaRPr lang="en-GB" altLang="zh-CN" dirty="0"/>
          </a:p>
          <a:p>
            <a:endParaRPr lang="zh-CN" altLang="en-US" dirty="0"/>
          </a:p>
        </p:txBody>
      </p:sp>
    </p:spTree>
    <p:extLst>
      <p:ext uri="{BB962C8B-B14F-4D97-AF65-F5344CB8AC3E}">
        <p14:creationId xmlns:p14="http://schemas.microsoft.com/office/powerpoint/2010/main" xmlns="" val="1220527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Mock quiz</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GB" sz="2000" dirty="0" smtClean="0"/>
              <a:t>  Give one reason why UML is unsuitable for describing architectural models?</a:t>
            </a:r>
          </a:p>
          <a:p>
            <a:pPr marL="800100" lvl="1" indent="-342900">
              <a:buFont typeface="+mj-lt"/>
              <a:buAutoNum type="alphaUcPeriod"/>
            </a:pPr>
            <a:r>
              <a:rPr lang="en-GB" sz="1800" dirty="0" smtClean="0"/>
              <a:t>UML was designed for describing object-oriented systems.</a:t>
            </a:r>
          </a:p>
          <a:p>
            <a:pPr marL="800100" lvl="1" indent="-342900">
              <a:buFont typeface="+mj-lt"/>
              <a:buAutoNum type="alphaUcPeriod"/>
            </a:pPr>
            <a:r>
              <a:rPr lang="en-GB" sz="1800" dirty="0" smtClean="0"/>
              <a:t>UML was designed to be a standard for describing a system’s architecture.</a:t>
            </a:r>
          </a:p>
          <a:p>
            <a:pPr marL="800100" lvl="1" indent="-342900">
              <a:buFont typeface="+mj-lt"/>
              <a:buAutoNum type="alphaUcPeriod"/>
            </a:pPr>
            <a:r>
              <a:rPr lang="en-GB" sz="1800" dirty="0" smtClean="0"/>
              <a:t>UML was designed for specifying a system’s components.</a:t>
            </a:r>
          </a:p>
          <a:p>
            <a:pPr marL="800100" lvl="1" indent="-342900">
              <a:buFont typeface="+mj-lt"/>
              <a:buAutoNum type="alphaUcPeriod"/>
            </a:pPr>
            <a:r>
              <a:rPr lang="en-GB" sz="1800" dirty="0" smtClean="0"/>
              <a:t>UML was designed for describing modern computer architectures.</a:t>
            </a:r>
            <a:endParaRPr lang="en-US"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76AB30CF-CE8C-70C8-CB7F-03EC29D97EEA}"/>
              </a:ext>
            </a:extLst>
          </p:cNvPr>
          <p:cNvSpPr>
            <a:spLocks noGrp="1"/>
          </p:cNvSpPr>
          <p:nvPr>
            <p:ph type="title"/>
          </p:nvPr>
        </p:nvSpPr>
        <p:spPr/>
        <p:txBody>
          <a:bodyPr/>
          <a:lstStyle/>
          <a:p>
            <a:r>
              <a:rPr lang="en-GB" altLang="zh-CN" dirty="0"/>
              <a:t>Architectural patterns  </a:t>
            </a:r>
          </a:p>
        </p:txBody>
      </p:sp>
      <p:sp>
        <p:nvSpPr>
          <p:cNvPr id="6" name="文本占位符 5">
            <a:extLst>
              <a:ext uri="{FF2B5EF4-FFF2-40B4-BE49-F238E27FC236}">
                <a16:creationId xmlns:a16="http://schemas.microsoft.com/office/drawing/2014/main" xmlns="" id="{BC5A7165-36FE-92D3-2C27-0A731B072FB6}"/>
              </a:ext>
            </a:extLst>
          </p:cNvPr>
          <p:cNvSpPr>
            <a:spLocks noGrp="1"/>
          </p:cNvSpPr>
          <p:nvPr>
            <p:ph type="body" sz="quarter" idx="10"/>
          </p:nvPr>
        </p:nvSpPr>
        <p:spPr>
          <a:xfrm>
            <a:off x="628650" y="1319099"/>
            <a:ext cx="5971986" cy="2988581"/>
          </a:xfrm>
        </p:spPr>
        <p:txBody>
          <a:bodyPr/>
          <a:lstStyle/>
          <a:p>
            <a:r>
              <a:rPr lang="en-GB" altLang="zh-CN" dirty="0"/>
              <a:t>An architectural pattern describes a </a:t>
            </a:r>
            <a:r>
              <a:rPr lang="en-GB" altLang="zh-CN" dirty="0">
                <a:solidFill>
                  <a:schemeClr val="tx2"/>
                </a:solidFill>
              </a:rPr>
              <a:t>system organization </a:t>
            </a:r>
            <a:r>
              <a:rPr lang="en-GB" altLang="zh-CN" dirty="0"/>
              <a:t>that has been </a:t>
            </a:r>
            <a:r>
              <a:rPr lang="en-GB" altLang="zh-CN" dirty="0">
                <a:solidFill>
                  <a:schemeClr val="tx2"/>
                </a:solidFill>
              </a:rPr>
              <a:t>successful</a:t>
            </a:r>
            <a:r>
              <a:rPr lang="en-GB" altLang="zh-CN" dirty="0"/>
              <a:t> in previous systems. </a:t>
            </a:r>
          </a:p>
          <a:p>
            <a:r>
              <a:rPr lang="en-GB" altLang="zh-CN" dirty="0"/>
              <a:t>It should include information on </a:t>
            </a:r>
            <a:r>
              <a:rPr lang="en-GB" altLang="zh-CN" dirty="0">
                <a:solidFill>
                  <a:schemeClr val="tx2"/>
                </a:solidFill>
              </a:rPr>
              <a:t>when</a:t>
            </a:r>
            <a:r>
              <a:rPr lang="en-GB" altLang="zh-CN" dirty="0"/>
              <a:t> it is and is not appropriate to use that pattern, and details on the pattern’s </a:t>
            </a:r>
            <a:r>
              <a:rPr lang="en-GB" altLang="zh-CN" dirty="0">
                <a:solidFill>
                  <a:schemeClr val="tx2"/>
                </a:solidFill>
              </a:rPr>
              <a:t>strengths</a:t>
            </a:r>
            <a:r>
              <a:rPr lang="en-GB" altLang="zh-CN" dirty="0"/>
              <a:t> and </a:t>
            </a:r>
            <a:r>
              <a:rPr lang="en-GB" altLang="zh-CN" dirty="0">
                <a:solidFill>
                  <a:schemeClr val="tx2"/>
                </a:solidFill>
              </a:rPr>
              <a:t>weaknesses</a:t>
            </a:r>
            <a:r>
              <a:rPr lang="en-GB" altLang="zh-CN" dirty="0"/>
              <a:t>. </a:t>
            </a:r>
          </a:p>
          <a:p>
            <a:endParaRPr lang="en-GB" altLang="zh-CN" dirty="0"/>
          </a:p>
          <a:p>
            <a:r>
              <a:rPr lang="en-GB" altLang="zh-CN" dirty="0">
                <a:solidFill>
                  <a:schemeClr val="bg1">
                    <a:lumMod val="50000"/>
                  </a:schemeClr>
                </a:solidFill>
              </a:rPr>
              <a:t>For more detailed information about patterns and their use, you should refer to a published pattern handbooks. </a:t>
            </a:r>
            <a:r>
              <a:rPr lang="en-GB" altLang="zh-CN" dirty="0"/>
              <a:t>We will only introduce some typical architectural patterns.</a:t>
            </a:r>
          </a:p>
          <a:p>
            <a:endParaRPr lang="en-GB" altLang="zh-CN" dirty="0"/>
          </a:p>
        </p:txBody>
      </p:sp>
      <p:sp>
        <p:nvSpPr>
          <p:cNvPr id="8" name="文本框 7">
            <a:extLst>
              <a:ext uri="{FF2B5EF4-FFF2-40B4-BE49-F238E27FC236}">
                <a16:creationId xmlns:a16="http://schemas.microsoft.com/office/drawing/2014/main" xmlns="" id="{21200574-5649-8233-244C-D82535FBA9FE}"/>
              </a:ext>
            </a:extLst>
          </p:cNvPr>
          <p:cNvSpPr txBox="1"/>
          <p:nvPr/>
        </p:nvSpPr>
        <p:spPr>
          <a:xfrm>
            <a:off x="0" y="-369332"/>
            <a:ext cx="1275990" cy="369332"/>
          </a:xfrm>
          <a:prstGeom prst="rect">
            <a:avLst/>
          </a:prstGeom>
          <a:noFill/>
        </p:spPr>
        <p:txBody>
          <a:bodyPr wrap="none" rtlCol="0">
            <a:spAutoFit/>
          </a:bodyPr>
          <a:lstStyle/>
          <a:p>
            <a:r>
              <a:rPr kumimoji="1" lang="en-US" altLang="zh-CN" dirty="0"/>
              <a:t>Chapter</a:t>
            </a:r>
            <a:r>
              <a:rPr kumimoji="1" lang="zh-CN" altLang="en-US" dirty="0"/>
              <a:t> </a:t>
            </a:r>
            <a:r>
              <a:rPr kumimoji="1" lang="en-US" altLang="zh-CN" dirty="0"/>
              <a:t>6.3</a:t>
            </a:r>
            <a:endParaRPr kumimoji="1" lang="zh-CN" altLang="en-US" dirty="0"/>
          </a:p>
        </p:txBody>
      </p:sp>
      <p:pic>
        <p:nvPicPr>
          <p:cNvPr id="1030" name="Picture 6" descr="Software Architecture in Practice (SEI Series in Software Engineering):  Amazon.co.uk: Bass, Len, Clements, Paul, Kazman, Rick: 9780321815736: Books">
            <a:extLst>
              <a:ext uri="{FF2B5EF4-FFF2-40B4-BE49-F238E27FC236}">
                <a16:creationId xmlns:a16="http://schemas.microsoft.com/office/drawing/2014/main" xmlns="" id="{84922D6D-B369-4BEF-4B52-F5A3874128D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727805" y="1351829"/>
            <a:ext cx="2178776" cy="3232251"/>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图形 13" descr="线箭头: 轻微曲线 纯色填充">
            <a:extLst>
              <a:ext uri="{FF2B5EF4-FFF2-40B4-BE49-F238E27FC236}">
                <a16:creationId xmlns:a16="http://schemas.microsoft.com/office/drawing/2014/main" xmlns="" id="{DD70DC0E-5F50-B4DB-99B5-5DD5233F38FC}"/>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flipV="1">
            <a:off x="5892127" y="2710443"/>
            <a:ext cx="835677" cy="649088"/>
          </a:xfrm>
          <a:prstGeom prst="rect">
            <a:avLst/>
          </a:prstGeom>
        </p:spPr>
      </p:pic>
    </p:spTree>
    <p:extLst>
      <p:ext uri="{BB962C8B-B14F-4D97-AF65-F5344CB8AC3E}">
        <p14:creationId xmlns:p14="http://schemas.microsoft.com/office/powerpoint/2010/main" xmlns="" val="3574262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19F94BA0-D097-6ECA-DC7D-3E4BB5D669C1}"/>
              </a:ext>
            </a:extLst>
          </p:cNvPr>
          <p:cNvSpPr>
            <a:spLocks noGrp="1"/>
          </p:cNvSpPr>
          <p:nvPr>
            <p:ph type="title"/>
          </p:nvPr>
        </p:nvSpPr>
        <p:spPr/>
        <p:txBody>
          <a:bodyPr>
            <a:normAutofit fontScale="90000"/>
          </a:bodyPr>
          <a:lstStyle/>
          <a:p>
            <a:r>
              <a:rPr lang="en-GB" altLang="zh-CN" dirty="0"/>
              <a:t>Architectural patterns</a:t>
            </a:r>
            <a:br>
              <a:rPr lang="en-GB" altLang="zh-CN" dirty="0"/>
            </a:br>
            <a:r>
              <a:rPr lang="en-GB" altLang="zh-CN" sz="2200" dirty="0"/>
              <a:t>-- Model-View-Controller (MVC) pattern </a:t>
            </a:r>
            <a:endParaRPr lang="zh-CN" altLang="en-US" dirty="0"/>
          </a:p>
        </p:txBody>
      </p:sp>
      <p:sp>
        <p:nvSpPr>
          <p:cNvPr id="6" name="文本占位符 5">
            <a:extLst>
              <a:ext uri="{FF2B5EF4-FFF2-40B4-BE49-F238E27FC236}">
                <a16:creationId xmlns:a16="http://schemas.microsoft.com/office/drawing/2014/main" xmlns="" id="{82F3BA43-655A-7F26-9AB8-23E8633A6A5E}"/>
              </a:ext>
            </a:extLst>
          </p:cNvPr>
          <p:cNvSpPr>
            <a:spLocks noGrp="1"/>
          </p:cNvSpPr>
          <p:nvPr>
            <p:ph type="body" sz="quarter" idx="10"/>
          </p:nvPr>
        </p:nvSpPr>
        <p:spPr>
          <a:xfrm>
            <a:off x="628650" y="1319099"/>
            <a:ext cx="3943350" cy="3264981"/>
          </a:xfrm>
        </p:spPr>
        <p:txBody>
          <a:bodyPr/>
          <a:lstStyle/>
          <a:p>
            <a:r>
              <a:rPr lang="en-GB" altLang="zh-CN" sz="1600" b="1" dirty="0"/>
              <a:t>Description</a:t>
            </a:r>
          </a:p>
          <a:p>
            <a:pPr marL="285750" indent="-285750">
              <a:buFont typeface="Arial" panose="020B0604020202020204" pitchFamily="34" charset="0"/>
              <a:buChar char="•"/>
            </a:pPr>
            <a:r>
              <a:rPr lang="en-GB" altLang="zh-CN" sz="1600" dirty="0"/>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a:t>
            </a:r>
          </a:p>
          <a:p>
            <a:endParaRPr lang="en-GB" altLang="zh-CN" sz="1600" dirty="0"/>
          </a:p>
          <a:p>
            <a:endParaRPr lang="zh-CN" altLang="en-US" sz="1600" dirty="0"/>
          </a:p>
        </p:txBody>
      </p:sp>
      <p:sp>
        <p:nvSpPr>
          <p:cNvPr id="7" name="文本框 6">
            <a:extLst>
              <a:ext uri="{FF2B5EF4-FFF2-40B4-BE49-F238E27FC236}">
                <a16:creationId xmlns:a16="http://schemas.microsoft.com/office/drawing/2014/main" xmlns="" id="{CD10FE21-102A-E9BE-CEE8-76461415B929}"/>
              </a:ext>
            </a:extLst>
          </p:cNvPr>
          <p:cNvSpPr txBox="1"/>
          <p:nvPr/>
        </p:nvSpPr>
        <p:spPr>
          <a:xfrm>
            <a:off x="0" y="-369332"/>
            <a:ext cx="1450718" cy="369332"/>
          </a:xfrm>
          <a:prstGeom prst="rect">
            <a:avLst/>
          </a:prstGeom>
          <a:noFill/>
        </p:spPr>
        <p:txBody>
          <a:bodyPr wrap="none" rtlCol="0">
            <a:spAutoFit/>
          </a:bodyPr>
          <a:lstStyle/>
          <a:p>
            <a:r>
              <a:rPr kumimoji="1" lang="en-US" altLang="zh-CN" dirty="0"/>
              <a:t>Chapter</a:t>
            </a:r>
            <a:r>
              <a:rPr kumimoji="1" lang="zh-CN" altLang="en-US" dirty="0"/>
              <a:t> </a:t>
            </a:r>
            <a:r>
              <a:rPr kumimoji="1" lang="en-US" altLang="zh-CN" dirty="0"/>
              <a:t>6.3</a:t>
            </a:r>
            <a:r>
              <a:rPr kumimoji="1" lang="en-GB" altLang="zh-CN" dirty="0"/>
              <a:t>.</a:t>
            </a:r>
            <a:r>
              <a:rPr kumimoji="1" lang="en-US" altLang="zh-CN" dirty="0"/>
              <a:t>1</a:t>
            </a:r>
            <a:endParaRPr kumimoji="1" lang="zh-CN" altLang="en-US" dirty="0"/>
          </a:p>
        </p:txBody>
      </p:sp>
      <p:pic>
        <p:nvPicPr>
          <p:cNvPr id="2" name="Picture 2" descr="6">
            <a:extLst>
              <a:ext uri="{FF2B5EF4-FFF2-40B4-BE49-F238E27FC236}">
                <a16:creationId xmlns:a16="http://schemas.microsoft.com/office/drawing/2014/main" xmlns="" id="{50433AA0-0700-9948-DFA8-FB3455383674}"/>
              </a:ext>
            </a:extLst>
          </p:cNvPr>
          <p:cNvPicPr>
            <a:picLocks noChangeAspect="1" noChangeArrowheads="1"/>
          </p:cNvPicPr>
          <p:nvPr/>
        </p:nvPicPr>
        <p:blipFill>
          <a:blip r:embed="rId2"/>
          <a:srcRect t="-10443" b="-8620"/>
          <a:stretch>
            <a:fillRect/>
          </a:stretch>
        </p:blipFill>
        <p:spPr bwMode="auto">
          <a:xfrm>
            <a:off x="4959866" y="1584959"/>
            <a:ext cx="3970774" cy="3097099"/>
          </a:xfrm>
          <a:prstGeom prst="rect">
            <a:avLst/>
          </a:prstGeom>
          <a:noFill/>
          <a:ln w="9525">
            <a:noFill/>
            <a:miter lim="800000"/>
            <a:headEnd/>
            <a:tailEnd/>
          </a:ln>
        </p:spPr>
      </p:pic>
    </p:spTree>
    <p:extLst>
      <p:ext uri="{BB962C8B-B14F-4D97-AF65-F5344CB8AC3E}">
        <p14:creationId xmlns:p14="http://schemas.microsoft.com/office/powerpoint/2010/main" xmlns="" val="281092192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19F94BA0-D097-6ECA-DC7D-3E4BB5D669C1}"/>
              </a:ext>
            </a:extLst>
          </p:cNvPr>
          <p:cNvSpPr>
            <a:spLocks noGrp="1"/>
          </p:cNvSpPr>
          <p:nvPr>
            <p:ph type="title"/>
          </p:nvPr>
        </p:nvSpPr>
        <p:spPr/>
        <p:txBody>
          <a:bodyPr>
            <a:normAutofit fontScale="90000"/>
          </a:bodyPr>
          <a:lstStyle/>
          <a:p>
            <a:r>
              <a:rPr lang="en-GB" altLang="zh-CN" dirty="0"/>
              <a:t>Architectural patterns</a:t>
            </a:r>
            <a:br>
              <a:rPr lang="en-GB" altLang="zh-CN" dirty="0"/>
            </a:br>
            <a:r>
              <a:rPr lang="en-GB" altLang="zh-CN" sz="2200" dirty="0"/>
              <a:t>-- Model-View-Controller (MVC) pattern </a:t>
            </a:r>
            <a:endParaRPr lang="zh-CN" altLang="en-US" dirty="0"/>
          </a:p>
        </p:txBody>
      </p:sp>
      <p:sp>
        <p:nvSpPr>
          <p:cNvPr id="7" name="文本框 6">
            <a:extLst>
              <a:ext uri="{FF2B5EF4-FFF2-40B4-BE49-F238E27FC236}">
                <a16:creationId xmlns:a16="http://schemas.microsoft.com/office/drawing/2014/main" xmlns="" id="{CD10FE21-102A-E9BE-CEE8-76461415B929}"/>
              </a:ext>
            </a:extLst>
          </p:cNvPr>
          <p:cNvSpPr txBox="1"/>
          <p:nvPr/>
        </p:nvSpPr>
        <p:spPr>
          <a:xfrm>
            <a:off x="0" y="-369332"/>
            <a:ext cx="1450718" cy="369332"/>
          </a:xfrm>
          <a:prstGeom prst="rect">
            <a:avLst/>
          </a:prstGeom>
          <a:noFill/>
        </p:spPr>
        <p:txBody>
          <a:bodyPr wrap="none" rtlCol="0">
            <a:spAutoFit/>
          </a:bodyPr>
          <a:lstStyle/>
          <a:p>
            <a:r>
              <a:rPr kumimoji="1" lang="en-US" altLang="zh-CN" dirty="0"/>
              <a:t>Chapter</a:t>
            </a:r>
            <a:r>
              <a:rPr kumimoji="1" lang="zh-CN" altLang="en-US" dirty="0"/>
              <a:t> </a:t>
            </a:r>
            <a:r>
              <a:rPr kumimoji="1" lang="en-US" altLang="zh-CN" dirty="0"/>
              <a:t>6.3</a:t>
            </a:r>
            <a:r>
              <a:rPr kumimoji="1" lang="en-GB" altLang="zh-CN" dirty="0"/>
              <a:t>.</a:t>
            </a:r>
            <a:r>
              <a:rPr kumimoji="1" lang="en-US" altLang="zh-CN" dirty="0"/>
              <a:t>1</a:t>
            </a:r>
            <a:endParaRPr kumimoji="1" lang="zh-CN" altLang="en-US" dirty="0"/>
          </a:p>
        </p:txBody>
      </p:sp>
      <p:pic>
        <p:nvPicPr>
          <p:cNvPr id="2" name="Picture 2" descr="6">
            <a:extLst>
              <a:ext uri="{FF2B5EF4-FFF2-40B4-BE49-F238E27FC236}">
                <a16:creationId xmlns:a16="http://schemas.microsoft.com/office/drawing/2014/main" xmlns="" id="{50433AA0-0700-9948-DFA8-FB3455383674}"/>
              </a:ext>
            </a:extLst>
          </p:cNvPr>
          <p:cNvPicPr>
            <a:picLocks noChangeAspect="1" noChangeArrowheads="1"/>
          </p:cNvPicPr>
          <p:nvPr/>
        </p:nvPicPr>
        <p:blipFill>
          <a:blip r:embed="rId2"/>
          <a:srcRect t="-10443" b="-8620"/>
          <a:stretch>
            <a:fillRect/>
          </a:stretch>
        </p:blipFill>
        <p:spPr bwMode="auto">
          <a:xfrm>
            <a:off x="725359" y="1584959"/>
            <a:ext cx="3970774" cy="3097099"/>
          </a:xfrm>
          <a:prstGeom prst="rect">
            <a:avLst/>
          </a:prstGeom>
          <a:noFill/>
          <a:ln w="9525">
            <a:noFill/>
            <a:miter lim="800000"/>
            <a:headEnd/>
            <a:tailEnd/>
          </a:ln>
        </p:spPr>
      </p:pic>
      <p:pic>
        <p:nvPicPr>
          <p:cNvPr id="8" name="Picture 2" descr="6">
            <a:extLst>
              <a:ext uri="{FF2B5EF4-FFF2-40B4-BE49-F238E27FC236}">
                <a16:creationId xmlns:a16="http://schemas.microsoft.com/office/drawing/2014/main" xmlns="" id="{82111816-5273-1697-E549-093A6A2F9735}"/>
              </a:ext>
            </a:extLst>
          </p:cNvPr>
          <p:cNvPicPr>
            <a:picLocks noChangeAspect="1" noChangeArrowheads="1"/>
          </p:cNvPicPr>
          <p:nvPr/>
        </p:nvPicPr>
        <p:blipFill>
          <a:blip r:embed="rId3"/>
          <a:srcRect b="-8466"/>
          <a:stretch>
            <a:fillRect/>
          </a:stretch>
        </p:blipFill>
        <p:spPr bwMode="auto">
          <a:xfrm>
            <a:off x="5025615" y="953835"/>
            <a:ext cx="4058430" cy="3728224"/>
          </a:xfrm>
          <a:prstGeom prst="rect">
            <a:avLst/>
          </a:prstGeom>
          <a:noFill/>
          <a:ln w="9525">
            <a:noFill/>
            <a:miter lim="800000"/>
            <a:headEnd/>
            <a:tailEnd/>
          </a:ln>
        </p:spPr>
      </p:pic>
      <p:cxnSp>
        <p:nvCxnSpPr>
          <p:cNvPr id="10" name="直线连接符 9">
            <a:extLst>
              <a:ext uri="{FF2B5EF4-FFF2-40B4-BE49-F238E27FC236}">
                <a16:creationId xmlns:a16="http://schemas.microsoft.com/office/drawing/2014/main" xmlns="" id="{B3F7E177-0785-9881-2DB4-3ED8E27A875F}"/>
              </a:ext>
            </a:extLst>
          </p:cNvPr>
          <p:cNvCxnSpPr/>
          <p:nvPr/>
        </p:nvCxnSpPr>
        <p:spPr>
          <a:xfrm>
            <a:off x="4858512" y="1524000"/>
            <a:ext cx="0" cy="3023616"/>
          </a:xfrm>
          <a:prstGeom prst="line">
            <a:avLst/>
          </a:prstGeom>
        </p:spPr>
        <p:style>
          <a:lnRef idx="1">
            <a:schemeClr val="accent5"/>
          </a:lnRef>
          <a:fillRef idx="0">
            <a:schemeClr val="accent5"/>
          </a:fillRef>
          <a:effectRef idx="0">
            <a:schemeClr val="accent5"/>
          </a:effectRef>
          <a:fontRef idx="minor">
            <a:schemeClr val="tx1"/>
          </a:fontRef>
        </p:style>
      </p:cxnSp>
      <p:sp>
        <p:nvSpPr>
          <p:cNvPr id="11" name="文本框 10">
            <a:extLst>
              <a:ext uri="{FF2B5EF4-FFF2-40B4-BE49-F238E27FC236}">
                <a16:creationId xmlns:a16="http://schemas.microsoft.com/office/drawing/2014/main" xmlns="" id="{DFE3D305-4E32-2D05-FB4F-B81188B4C666}"/>
              </a:ext>
            </a:extLst>
          </p:cNvPr>
          <p:cNvSpPr txBox="1"/>
          <p:nvPr/>
        </p:nvSpPr>
        <p:spPr>
          <a:xfrm>
            <a:off x="5887479" y="4420448"/>
            <a:ext cx="2334701" cy="523220"/>
          </a:xfrm>
          <a:prstGeom prst="rect">
            <a:avLst/>
          </a:prstGeom>
          <a:noFill/>
        </p:spPr>
        <p:txBody>
          <a:bodyPr wrap="square" rtlCol="0">
            <a:spAutoFit/>
          </a:bodyPr>
          <a:lstStyle/>
          <a:p>
            <a:pPr algn="ctr"/>
            <a:r>
              <a:rPr lang="en-US" altLang="zh-CN" sz="1400" dirty="0">
                <a:solidFill>
                  <a:schemeClr val="tx2"/>
                </a:solidFill>
              </a:rPr>
              <a:t>Web application architecture using the MVC pattern</a:t>
            </a:r>
            <a:r>
              <a:rPr lang="en-GB" altLang="zh-CN" sz="1400" dirty="0">
                <a:solidFill>
                  <a:schemeClr val="tx2"/>
                </a:solidFill>
              </a:rPr>
              <a:t> </a:t>
            </a:r>
            <a:endParaRPr kumimoji="1" lang="zh-CN" altLang="en-US" sz="1400" dirty="0">
              <a:solidFill>
                <a:schemeClr val="tx2"/>
              </a:solidFill>
            </a:endParaRPr>
          </a:p>
        </p:txBody>
      </p:sp>
      <p:sp>
        <p:nvSpPr>
          <p:cNvPr id="12" name="文本框 11">
            <a:extLst>
              <a:ext uri="{FF2B5EF4-FFF2-40B4-BE49-F238E27FC236}">
                <a16:creationId xmlns:a16="http://schemas.microsoft.com/office/drawing/2014/main" xmlns="" id="{00858F17-C086-7A78-D9A5-BAE35828C76C}"/>
              </a:ext>
            </a:extLst>
          </p:cNvPr>
          <p:cNvSpPr txBox="1"/>
          <p:nvPr/>
        </p:nvSpPr>
        <p:spPr>
          <a:xfrm>
            <a:off x="1543395" y="4420448"/>
            <a:ext cx="2334701" cy="523220"/>
          </a:xfrm>
          <a:prstGeom prst="rect">
            <a:avLst/>
          </a:prstGeom>
          <a:noFill/>
        </p:spPr>
        <p:txBody>
          <a:bodyPr wrap="square" rtlCol="0">
            <a:spAutoFit/>
          </a:bodyPr>
          <a:lstStyle/>
          <a:p>
            <a:pPr algn="ctr"/>
            <a:r>
              <a:rPr lang="en-US" altLang="zh-CN" sz="1400" dirty="0">
                <a:solidFill>
                  <a:schemeClr val="tx2"/>
                </a:solidFill>
              </a:rPr>
              <a:t>The organization of the Model-View-Controller</a:t>
            </a:r>
            <a:r>
              <a:rPr lang="en-GB" altLang="zh-CN" sz="1400" dirty="0">
                <a:solidFill>
                  <a:schemeClr val="tx2"/>
                </a:solidFill>
              </a:rPr>
              <a:t> </a:t>
            </a:r>
            <a:endParaRPr kumimoji="1" lang="zh-CN" altLang="en-US" sz="1400" dirty="0">
              <a:solidFill>
                <a:schemeClr val="tx2"/>
              </a:solidFill>
            </a:endParaRPr>
          </a:p>
        </p:txBody>
      </p:sp>
    </p:spTree>
    <p:extLst>
      <p:ext uri="{BB962C8B-B14F-4D97-AF65-F5344CB8AC3E}">
        <p14:creationId xmlns:p14="http://schemas.microsoft.com/office/powerpoint/2010/main" xmlns="" val="357580383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19F94BA0-D097-6ECA-DC7D-3E4BB5D669C1}"/>
              </a:ext>
            </a:extLst>
          </p:cNvPr>
          <p:cNvSpPr>
            <a:spLocks noGrp="1"/>
          </p:cNvSpPr>
          <p:nvPr>
            <p:ph type="title"/>
          </p:nvPr>
        </p:nvSpPr>
        <p:spPr/>
        <p:txBody>
          <a:bodyPr>
            <a:normAutofit fontScale="90000"/>
          </a:bodyPr>
          <a:lstStyle/>
          <a:p>
            <a:r>
              <a:rPr lang="en-GB" altLang="zh-CN" dirty="0"/>
              <a:t>Architectural patterns</a:t>
            </a:r>
            <a:br>
              <a:rPr lang="en-GB" altLang="zh-CN" dirty="0"/>
            </a:br>
            <a:r>
              <a:rPr lang="en-GB" altLang="zh-CN" sz="2200" dirty="0"/>
              <a:t>-- Model-View-Controller (MVC) pattern </a:t>
            </a:r>
            <a:endParaRPr lang="zh-CN" altLang="en-US" dirty="0"/>
          </a:p>
        </p:txBody>
      </p:sp>
      <p:sp>
        <p:nvSpPr>
          <p:cNvPr id="6" name="文本占位符 5">
            <a:extLst>
              <a:ext uri="{FF2B5EF4-FFF2-40B4-BE49-F238E27FC236}">
                <a16:creationId xmlns:a16="http://schemas.microsoft.com/office/drawing/2014/main" xmlns="" id="{82F3BA43-655A-7F26-9AB8-23E8633A6A5E}"/>
              </a:ext>
            </a:extLst>
          </p:cNvPr>
          <p:cNvSpPr>
            <a:spLocks noGrp="1"/>
          </p:cNvSpPr>
          <p:nvPr>
            <p:ph type="body" sz="quarter" idx="10"/>
          </p:nvPr>
        </p:nvSpPr>
        <p:spPr>
          <a:xfrm>
            <a:off x="628650" y="1319099"/>
            <a:ext cx="7643622" cy="3264981"/>
          </a:xfrm>
        </p:spPr>
        <p:txBody>
          <a:bodyPr/>
          <a:lstStyle/>
          <a:p>
            <a:r>
              <a:rPr lang="en-GB" altLang="zh-CN" sz="1600" b="1" dirty="0">
                <a:solidFill>
                  <a:srgbClr val="211E1E"/>
                </a:solidFill>
                <a:effectLst/>
              </a:rPr>
              <a:t>When used</a:t>
            </a:r>
            <a:endParaRPr lang="en-GB" altLang="zh-CN" sz="1600" b="1" dirty="0">
              <a:solidFill>
                <a:srgbClr val="211E1E"/>
              </a:solidFill>
            </a:endParaRPr>
          </a:p>
          <a:p>
            <a:pPr marL="285750" indent="-285750">
              <a:buFont typeface="Arial" panose="020B0604020202020204" pitchFamily="34" charset="0"/>
              <a:buChar char="•"/>
            </a:pPr>
            <a:r>
              <a:rPr lang="en-GB" altLang="zh-CN" sz="1600" dirty="0">
                <a:solidFill>
                  <a:srgbClr val="000000"/>
                </a:solidFill>
                <a:latin typeface="Helvetica"/>
                <a:ea typeface="Times New Roman"/>
                <a:cs typeface="Helvetica"/>
              </a:rPr>
              <a:t>When there are multiple ways to view and interact with data. Also used when the future requirements for interaction and presentation of data are unknown</a:t>
            </a:r>
            <a:r>
              <a:rPr lang="en-GB" altLang="zh-CN" sz="1600" dirty="0">
                <a:solidFill>
                  <a:srgbClr val="211E1E"/>
                </a:solidFill>
                <a:effectLst/>
              </a:rPr>
              <a:t>. </a:t>
            </a:r>
            <a:endParaRPr lang="en-GB" altLang="zh-CN" sz="1600" dirty="0">
              <a:effectLst/>
            </a:endParaRPr>
          </a:p>
          <a:p>
            <a:r>
              <a:rPr lang="en-GB" altLang="zh-CN" sz="1600" b="1" dirty="0"/>
              <a:t>Advantages</a:t>
            </a:r>
          </a:p>
          <a:p>
            <a:pPr marL="285750" indent="-285750">
              <a:buFont typeface="Arial" panose="020B0604020202020204" pitchFamily="34" charset="0"/>
              <a:buChar char="•"/>
            </a:pPr>
            <a:r>
              <a:rPr lang="en-GB" altLang="zh-CN" sz="16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a:t>
            </a:r>
            <a:r>
              <a:rPr lang="en-GB" altLang="zh-CN" sz="1600" dirty="0"/>
              <a:t>. </a:t>
            </a:r>
          </a:p>
          <a:p>
            <a:r>
              <a:rPr lang="en-GB" altLang="zh-CN" sz="1600" b="1" dirty="0">
                <a:solidFill>
                  <a:srgbClr val="211E1E"/>
                </a:solidFill>
                <a:effectLst/>
              </a:rPr>
              <a:t>Disadvantages</a:t>
            </a:r>
            <a:endParaRPr lang="en-GB" altLang="zh-CN" sz="1600" b="1" dirty="0">
              <a:solidFill>
                <a:srgbClr val="211E1E"/>
              </a:solidFill>
            </a:endParaRPr>
          </a:p>
          <a:p>
            <a:pPr marL="285750" indent="-285750">
              <a:buFont typeface="Arial" panose="020B0604020202020204" pitchFamily="34" charset="0"/>
              <a:buChar char="•"/>
            </a:pPr>
            <a:r>
              <a:rPr lang="en-GB" altLang="zh-CN" sz="1600" dirty="0">
                <a:solidFill>
                  <a:srgbClr val="000000"/>
                </a:solidFill>
                <a:latin typeface="Helvetica"/>
                <a:ea typeface="Times New Roman"/>
                <a:cs typeface="Helvetica"/>
              </a:rPr>
              <a:t>Can involve additional code and code complexity when the data model and interactions are simple</a:t>
            </a:r>
            <a:r>
              <a:rPr lang="en-GB" altLang="zh-CN" sz="1600" dirty="0">
                <a:solidFill>
                  <a:srgbClr val="211E1E"/>
                </a:solidFill>
                <a:effectLst/>
              </a:rPr>
              <a:t>. </a:t>
            </a:r>
            <a:endParaRPr lang="en-GB" altLang="zh-CN" sz="1600" dirty="0">
              <a:effectLst/>
            </a:endParaRPr>
          </a:p>
          <a:p>
            <a:endParaRPr lang="en-GB" altLang="zh-CN" sz="1600" dirty="0"/>
          </a:p>
          <a:p>
            <a:endParaRPr lang="zh-CN" altLang="en-US" sz="1600" dirty="0"/>
          </a:p>
        </p:txBody>
      </p:sp>
      <p:sp>
        <p:nvSpPr>
          <p:cNvPr id="7" name="文本框 6">
            <a:extLst>
              <a:ext uri="{FF2B5EF4-FFF2-40B4-BE49-F238E27FC236}">
                <a16:creationId xmlns:a16="http://schemas.microsoft.com/office/drawing/2014/main" xmlns="" id="{CD10FE21-102A-E9BE-CEE8-76461415B929}"/>
              </a:ext>
            </a:extLst>
          </p:cNvPr>
          <p:cNvSpPr txBox="1"/>
          <p:nvPr/>
        </p:nvSpPr>
        <p:spPr>
          <a:xfrm>
            <a:off x="0" y="-369332"/>
            <a:ext cx="1450718" cy="369332"/>
          </a:xfrm>
          <a:prstGeom prst="rect">
            <a:avLst/>
          </a:prstGeom>
          <a:noFill/>
        </p:spPr>
        <p:txBody>
          <a:bodyPr wrap="none" rtlCol="0">
            <a:spAutoFit/>
          </a:bodyPr>
          <a:lstStyle/>
          <a:p>
            <a:r>
              <a:rPr kumimoji="1" lang="en-US" altLang="zh-CN" dirty="0"/>
              <a:t>Chapter</a:t>
            </a:r>
            <a:r>
              <a:rPr kumimoji="1" lang="zh-CN" altLang="en-US" dirty="0"/>
              <a:t> </a:t>
            </a:r>
            <a:r>
              <a:rPr kumimoji="1" lang="en-US" altLang="zh-CN" dirty="0"/>
              <a:t>6.3</a:t>
            </a:r>
            <a:r>
              <a:rPr kumimoji="1" lang="en-GB" altLang="zh-CN" dirty="0"/>
              <a:t>.</a:t>
            </a:r>
            <a:r>
              <a:rPr kumimoji="1" lang="en-US" altLang="zh-CN" dirty="0"/>
              <a:t>1</a:t>
            </a:r>
            <a:endParaRPr kumimoji="1" lang="zh-CN" altLang="en-US" dirty="0"/>
          </a:p>
        </p:txBody>
      </p:sp>
    </p:spTree>
    <p:extLst>
      <p:ext uri="{BB962C8B-B14F-4D97-AF65-F5344CB8AC3E}">
        <p14:creationId xmlns:p14="http://schemas.microsoft.com/office/powerpoint/2010/main" xmlns="" val="264364653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19F94BA0-D097-6ECA-DC7D-3E4BB5D669C1}"/>
              </a:ext>
            </a:extLst>
          </p:cNvPr>
          <p:cNvSpPr>
            <a:spLocks noGrp="1"/>
          </p:cNvSpPr>
          <p:nvPr>
            <p:ph type="title"/>
          </p:nvPr>
        </p:nvSpPr>
        <p:spPr/>
        <p:txBody>
          <a:bodyPr>
            <a:normAutofit fontScale="90000"/>
          </a:bodyPr>
          <a:lstStyle/>
          <a:p>
            <a:r>
              <a:rPr lang="en-GB" altLang="zh-CN" dirty="0"/>
              <a:t>Architectural patterns</a:t>
            </a:r>
            <a:br>
              <a:rPr lang="en-GB" altLang="zh-CN" dirty="0"/>
            </a:br>
            <a:r>
              <a:rPr lang="en-GB" altLang="zh-CN" sz="2200" dirty="0"/>
              <a:t>-- Layered architecture </a:t>
            </a:r>
            <a:endParaRPr lang="zh-CN" altLang="en-US" dirty="0"/>
          </a:p>
        </p:txBody>
      </p:sp>
      <p:sp>
        <p:nvSpPr>
          <p:cNvPr id="6" name="文本占位符 5">
            <a:extLst>
              <a:ext uri="{FF2B5EF4-FFF2-40B4-BE49-F238E27FC236}">
                <a16:creationId xmlns:a16="http://schemas.microsoft.com/office/drawing/2014/main" xmlns="" id="{82F3BA43-655A-7F26-9AB8-23E8633A6A5E}"/>
              </a:ext>
            </a:extLst>
          </p:cNvPr>
          <p:cNvSpPr>
            <a:spLocks noGrp="1"/>
          </p:cNvSpPr>
          <p:nvPr>
            <p:ph type="body" sz="quarter" idx="10"/>
          </p:nvPr>
        </p:nvSpPr>
        <p:spPr>
          <a:xfrm>
            <a:off x="628650" y="1319099"/>
            <a:ext cx="5118142" cy="3264981"/>
          </a:xfrm>
        </p:spPr>
        <p:txBody>
          <a:bodyPr/>
          <a:lstStyle/>
          <a:p>
            <a:r>
              <a:rPr lang="en-GB" altLang="zh-CN" sz="1600" b="1" dirty="0"/>
              <a:t>Description</a:t>
            </a:r>
          </a:p>
          <a:p>
            <a:pPr marL="285750" indent="-285750">
              <a:buFont typeface="Arial" panose="020B0604020202020204" pitchFamily="34" charset="0"/>
              <a:buChar char="•"/>
            </a:pPr>
            <a:r>
              <a:rPr lang="en-GB" altLang="zh-CN" sz="1600" dirty="0"/>
              <a:t>Organizes the system </a:t>
            </a:r>
            <a:r>
              <a:rPr lang="en-GB" altLang="zh-CN" sz="1600" dirty="0">
                <a:solidFill>
                  <a:schemeClr val="tx2"/>
                </a:solidFill>
              </a:rPr>
              <a:t>into layers</a:t>
            </a:r>
            <a:r>
              <a:rPr lang="en-GB" altLang="zh-CN" sz="1600" dirty="0"/>
              <a:t>, with related functionality associated with each layer. </a:t>
            </a:r>
          </a:p>
          <a:p>
            <a:pPr marL="285750" indent="-285750">
              <a:buFont typeface="Arial" panose="020B0604020202020204" pitchFamily="34" charset="0"/>
              <a:buChar char="•"/>
            </a:pPr>
            <a:r>
              <a:rPr lang="en-GB" altLang="zh-CN" sz="1600" dirty="0"/>
              <a:t>A layer provides services to the layer above it, so the lowest level layers represent core services that are likely to be used throughout the system. </a:t>
            </a:r>
          </a:p>
          <a:p>
            <a:r>
              <a:rPr lang="en-GB" altLang="zh-CN" sz="1600" b="1" dirty="0">
                <a:solidFill>
                  <a:srgbClr val="211E1E"/>
                </a:solidFill>
                <a:effectLst/>
              </a:rPr>
              <a:t>When used</a:t>
            </a:r>
            <a:endParaRPr lang="en-GB" altLang="zh-CN" sz="1600" b="1" dirty="0">
              <a:solidFill>
                <a:srgbClr val="211E1E"/>
              </a:solidFill>
            </a:endParaRPr>
          </a:p>
          <a:p>
            <a:pPr marL="285750" indent="-285750">
              <a:buFont typeface="Arial" panose="020B0604020202020204" pitchFamily="34" charset="0"/>
              <a:buChar char="•"/>
            </a:pPr>
            <a:r>
              <a:rPr lang="en-GB" altLang="zh-CN" sz="1600" dirty="0">
                <a:solidFill>
                  <a:srgbClr val="211E1E"/>
                </a:solidFill>
                <a:effectLst/>
              </a:rPr>
              <a:t>when building new facilities on top of existing systems; </a:t>
            </a:r>
          </a:p>
          <a:p>
            <a:pPr marL="285750" indent="-285750">
              <a:buFont typeface="Arial" panose="020B0604020202020204" pitchFamily="34" charset="0"/>
              <a:buChar char="•"/>
            </a:pPr>
            <a:r>
              <a:rPr lang="en-GB" altLang="zh-CN" sz="1600" dirty="0">
                <a:solidFill>
                  <a:srgbClr val="211E1E"/>
                </a:solidFill>
                <a:effectLst/>
              </a:rPr>
              <a:t>when the development is spread across several teams with each team responsibility for a layer of functionality;</a:t>
            </a:r>
          </a:p>
          <a:p>
            <a:pPr marL="285750" indent="-285750">
              <a:buFont typeface="Arial" panose="020B0604020202020204" pitchFamily="34" charset="0"/>
              <a:buChar char="•"/>
            </a:pPr>
            <a:r>
              <a:rPr lang="en-GB" altLang="zh-CN" sz="1600" dirty="0">
                <a:solidFill>
                  <a:srgbClr val="211E1E"/>
                </a:solidFill>
                <a:effectLst/>
              </a:rPr>
              <a:t>when there is a requirement for multilevel security. </a:t>
            </a:r>
            <a:endParaRPr lang="en-GB" altLang="zh-CN" sz="1600" dirty="0">
              <a:effectLst/>
            </a:endParaRPr>
          </a:p>
          <a:p>
            <a:endParaRPr lang="en-GB" altLang="zh-CN" sz="1600" dirty="0"/>
          </a:p>
          <a:p>
            <a:endParaRPr lang="zh-CN" altLang="en-US" sz="1600" dirty="0"/>
          </a:p>
        </p:txBody>
      </p:sp>
      <p:sp>
        <p:nvSpPr>
          <p:cNvPr id="7" name="文本框 6">
            <a:extLst>
              <a:ext uri="{FF2B5EF4-FFF2-40B4-BE49-F238E27FC236}">
                <a16:creationId xmlns:a16="http://schemas.microsoft.com/office/drawing/2014/main" xmlns="" id="{CD10FE21-102A-E9BE-CEE8-76461415B929}"/>
              </a:ext>
            </a:extLst>
          </p:cNvPr>
          <p:cNvSpPr txBox="1"/>
          <p:nvPr/>
        </p:nvSpPr>
        <p:spPr>
          <a:xfrm>
            <a:off x="0" y="-369332"/>
            <a:ext cx="1450718" cy="369332"/>
          </a:xfrm>
          <a:prstGeom prst="rect">
            <a:avLst/>
          </a:prstGeom>
          <a:noFill/>
        </p:spPr>
        <p:txBody>
          <a:bodyPr wrap="none" rtlCol="0">
            <a:spAutoFit/>
          </a:bodyPr>
          <a:lstStyle/>
          <a:p>
            <a:r>
              <a:rPr kumimoji="1" lang="en-US" altLang="zh-CN" dirty="0"/>
              <a:t>Chapter</a:t>
            </a:r>
            <a:r>
              <a:rPr kumimoji="1" lang="zh-CN" altLang="en-US" dirty="0"/>
              <a:t> </a:t>
            </a:r>
            <a:r>
              <a:rPr kumimoji="1" lang="en-US" altLang="zh-CN" dirty="0"/>
              <a:t>6.3</a:t>
            </a:r>
            <a:r>
              <a:rPr kumimoji="1" lang="en-GB" altLang="zh-CN" dirty="0"/>
              <a:t>.</a:t>
            </a:r>
            <a:r>
              <a:rPr kumimoji="1" lang="en-US" altLang="zh-CN" dirty="0"/>
              <a:t>1</a:t>
            </a:r>
            <a:endParaRPr kumimoji="1" lang="zh-CN" altLang="en-US" dirty="0"/>
          </a:p>
        </p:txBody>
      </p:sp>
      <p:pic>
        <p:nvPicPr>
          <p:cNvPr id="8" name="图片 7">
            <a:extLst>
              <a:ext uri="{FF2B5EF4-FFF2-40B4-BE49-F238E27FC236}">
                <a16:creationId xmlns:a16="http://schemas.microsoft.com/office/drawing/2014/main" xmlns="" id="{C8A2743F-DD73-57FA-E075-7A355A886506}"/>
              </a:ext>
            </a:extLst>
          </p:cNvPr>
          <p:cNvPicPr>
            <a:picLocks noChangeAspect="1"/>
          </p:cNvPicPr>
          <p:nvPr/>
        </p:nvPicPr>
        <p:blipFill>
          <a:blip r:embed="rId2"/>
          <a:stretch>
            <a:fillRect/>
          </a:stretch>
        </p:blipFill>
        <p:spPr>
          <a:xfrm>
            <a:off x="5810250" y="1587839"/>
            <a:ext cx="3333750" cy="2451100"/>
          </a:xfrm>
          <a:prstGeom prst="rect">
            <a:avLst/>
          </a:prstGeom>
        </p:spPr>
      </p:pic>
    </p:spTree>
    <p:extLst>
      <p:ext uri="{BB962C8B-B14F-4D97-AF65-F5344CB8AC3E}">
        <p14:creationId xmlns:p14="http://schemas.microsoft.com/office/powerpoint/2010/main" xmlns="" val="3775596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19F94BA0-D097-6ECA-DC7D-3E4BB5D669C1}"/>
              </a:ext>
            </a:extLst>
          </p:cNvPr>
          <p:cNvSpPr>
            <a:spLocks noGrp="1"/>
          </p:cNvSpPr>
          <p:nvPr>
            <p:ph type="title"/>
          </p:nvPr>
        </p:nvSpPr>
        <p:spPr/>
        <p:txBody>
          <a:bodyPr>
            <a:normAutofit fontScale="90000"/>
          </a:bodyPr>
          <a:lstStyle/>
          <a:p>
            <a:r>
              <a:rPr lang="en-GB" altLang="zh-CN" dirty="0"/>
              <a:t>Architectural patterns</a:t>
            </a:r>
            <a:br>
              <a:rPr lang="en-GB" altLang="zh-CN" dirty="0"/>
            </a:br>
            <a:r>
              <a:rPr lang="en-GB" altLang="zh-CN" sz="2200" dirty="0"/>
              <a:t>-- Layered architecture </a:t>
            </a:r>
            <a:endParaRPr lang="zh-CN" altLang="en-US" dirty="0"/>
          </a:p>
        </p:txBody>
      </p:sp>
      <p:sp>
        <p:nvSpPr>
          <p:cNvPr id="6" name="文本占位符 5">
            <a:extLst>
              <a:ext uri="{FF2B5EF4-FFF2-40B4-BE49-F238E27FC236}">
                <a16:creationId xmlns:a16="http://schemas.microsoft.com/office/drawing/2014/main" xmlns="" id="{82F3BA43-655A-7F26-9AB8-23E8633A6A5E}"/>
              </a:ext>
            </a:extLst>
          </p:cNvPr>
          <p:cNvSpPr>
            <a:spLocks noGrp="1"/>
          </p:cNvSpPr>
          <p:nvPr>
            <p:ph type="body" sz="quarter" idx="10"/>
          </p:nvPr>
        </p:nvSpPr>
        <p:spPr>
          <a:xfrm>
            <a:off x="628650" y="1319099"/>
            <a:ext cx="7732924" cy="3380069"/>
          </a:xfrm>
        </p:spPr>
        <p:txBody>
          <a:bodyPr/>
          <a:lstStyle/>
          <a:p>
            <a:r>
              <a:rPr lang="en-GB" altLang="zh-CN" sz="1600" b="1" dirty="0"/>
              <a:t>Advantages </a:t>
            </a:r>
          </a:p>
          <a:p>
            <a:pPr marL="285750" indent="-285750">
              <a:buFont typeface="Arial" panose="020B0604020202020204" pitchFamily="34" charset="0"/>
              <a:buChar char="•"/>
            </a:pPr>
            <a:r>
              <a:rPr lang="en-GB" altLang="zh-CN" sz="1600" dirty="0">
                <a:solidFill>
                  <a:schemeClr val="tx2"/>
                </a:solidFill>
              </a:rPr>
              <a:t>Allows replacement of entire layers</a:t>
            </a:r>
            <a:r>
              <a:rPr lang="en-GB" altLang="zh-CN" sz="1600" dirty="0"/>
              <a:t> as long as the interface is maintained. </a:t>
            </a:r>
          </a:p>
          <a:p>
            <a:pPr marL="285750" indent="-285750">
              <a:buFont typeface="Arial" panose="020B0604020202020204" pitchFamily="34" charset="0"/>
              <a:buChar char="•"/>
            </a:pPr>
            <a:r>
              <a:rPr lang="en-GB" altLang="zh-CN" sz="1600" dirty="0"/>
              <a:t>Redundant facilities (e.g., authentication) can be provided in each layer to increase the dependability of the system. </a:t>
            </a:r>
          </a:p>
          <a:p>
            <a:r>
              <a:rPr lang="en-GB" altLang="zh-CN" sz="1600" b="1" dirty="0">
                <a:solidFill>
                  <a:srgbClr val="211E1E"/>
                </a:solidFill>
                <a:effectLst/>
              </a:rPr>
              <a:t>Disadvantages </a:t>
            </a:r>
          </a:p>
          <a:p>
            <a:pPr marL="285750" indent="-285750">
              <a:buFont typeface="Arial" panose="020B0604020202020204" pitchFamily="34" charset="0"/>
              <a:buChar char="•"/>
            </a:pPr>
            <a:r>
              <a:rPr lang="en-GB" altLang="zh-CN" sz="1600" dirty="0">
                <a:solidFill>
                  <a:srgbClr val="211E1E"/>
                </a:solidFill>
                <a:effectLst/>
              </a:rPr>
              <a:t>In practice, providing a clean </a:t>
            </a:r>
            <a:r>
              <a:rPr lang="en-GB" altLang="zh-CN" sz="1600" dirty="0">
                <a:solidFill>
                  <a:schemeClr val="tx2"/>
                </a:solidFill>
                <a:effectLst/>
              </a:rPr>
              <a:t>separation</a:t>
            </a:r>
            <a:r>
              <a:rPr lang="en-GB" altLang="zh-CN" sz="1600" dirty="0">
                <a:solidFill>
                  <a:srgbClr val="211E1E"/>
                </a:solidFill>
                <a:effectLst/>
              </a:rPr>
              <a:t> between layers is often difficult, and a high-level layer may have to </a:t>
            </a:r>
            <a:r>
              <a:rPr lang="en-GB" altLang="zh-CN" sz="1600" dirty="0">
                <a:solidFill>
                  <a:schemeClr val="tx2"/>
                </a:solidFill>
                <a:effectLst/>
              </a:rPr>
              <a:t>interact directly </a:t>
            </a:r>
            <a:r>
              <a:rPr lang="en-GB" altLang="zh-CN" sz="1600" dirty="0">
                <a:solidFill>
                  <a:srgbClr val="211E1E"/>
                </a:solidFill>
                <a:effectLst/>
              </a:rPr>
              <a:t>with lower-level layers rather than through the layer immediately below it. </a:t>
            </a:r>
          </a:p>
          <a:p>
            <a:pPr marL="285750" indent="-285750">
              <a:buFont typeface="Arial" panose="020B0604020202020204" pitchFamily="34" charset="0"/>
              <a:buChar char="•"/>
            </a:pPr>
            <a:r>
              <a:rPr lang="en-GB" altLang="zh-CN" sz="1600" dirty="0">
                <a:solidFill>
                  <a:schemeClr val="tx2"/>
                </a:solidFill>
                <a:effectLst/>
              </a:rPr>
              <a:t>Performance</a:t>
            </a:r>
            <a:r>
              <a:rPr lang="en-GB" altLang="zh-CN" sz="1600" dirty="0">
                <a:solidFill>
                  <a:srgbClr val="211E1E"/>
                </a:solidFill>
                <a:effectLst/>
              </a:rPr>
              <a:t> can be a problem because of multiple levels of interpretation of a service request as it is processed at each layer. </a:t>
            </a:r>
          </a:p>
        </p:txBody>
      </p:sp>
    </p:spTree>
    <p:extLst>
      <p:ext uri="{BB962C8B-B14F-4D97-AF65-F5344CB8AC3E}">
        <p14:creationId xmlns:p14="http://schemas.microsoft.com/office/powerpoint/2010/main" xmlns="" val="329302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5BE55BE0-FEA1-C9AC-D262-A2EDDEEA8FA6}"/>
              </a:ext>
            </a:extLst>
          </p:cNvPr>
          <p:cNvSpPr>
            <a:spLocks noGrp="1"/>
          </p:cNvSpPr>
          <p:nvPr>
            <p:ph type="title"/>
          </p:nvPr>
        </p:nvSpPr>
        <p:spPr>
          <a:xfrm>
            <a:off x="563233" y="1645920"/>
            <a:ext cx="6249257" cy="543260"/>
          </a:xfrm>
        </p:spPr>
        <p:txBody>
          <a:bodyPr/>
          <a:lstStyle/>
          <a:p>
            <a:r>
              <a:rPr lang="en-GB" altLang="zh-CN" sz="3200" dirty="0">
                <a:effectLst/>
              </a:rPr>
              <a:t>Architectural design</a:t>
            </a:r>
            <a:endParaRPr lang="zh-CN" altLang="en-US" dirty="0"/>
          </a:p>
        </p:txBody>
      </p:sp>
    </p:spTree>
    <p:extLst>
      <p:ext uri="{BB962C8B-B14F-4D97-AF65-F5344CB8AC3E}">
        <p14:creationId xmlns:p14="http://schemas.microsoft.com/office/powerpoint/2010/main" xmlns="" val="3097814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AD6E2027-BD5C-CD8F-9BC0-AE34AAC6E9AF}"/>
              </a:ext>
            </a:extLst>
          </p:cNvPr>
          <p:cNvPicPr>
            <a:picLocks noChangeAspect="1"/>
          </p:cNvPicPr>
          <p:nvPr/>
        </p:nvPicPr>
        <p:blipFill>
          <a:blip r:embed="rId2"/>
          <a:stretch>
            <a:fillRect/>
          </a:stretch>
        </p:blipFill>
        <p:spPr>
          <a:xfrm>
            <a:off x="5195134" y="1967035"/>
            <a:ext cx="3948866" cy="1787439"/>
          </a:xfrm>
          <a:prstGeom prst="rect">
            <a:avLst/>
          </a:prstGeom>
        </p:spPr>
      </p:pic>
      <p:sp>
        <p:nvSpPr>
          <p:cNvPr id="5" name="标题 4">
            <a:extLst>
              <a:ext uri="{FF2B5EF4-FFF2-40B4-BE49-F238E27FC236}">
                <a16:creationId xmlns:a16="http://schemas.microsoft.com/office/drawing/2014/main" xmlns="" id="{19F94BA0-D097-6ECA-DC7D-3E4BB5D669C1}"/>
              </a:ext>
            </a:extLst>
          </p:cNvPr>
          <p:cNvSpPr>
            <a:spLocks noGrp="1"/>
          </p:cNvSpPr>
          <p:nvPr>
            <p:ph type="title"/>
          </p:nvPr>
        </p:nvSpPr>
        <p:spPr/>
        <p:txBody>
          <a:bodyPr>
            <a:normAutofit fontScale="90000"/>
          </a:bodyPr>
          <a:lstStyle/>
          <a:p>
            <a:r>
              <a:rPr lang="en-GB" altLang="zh-CN" dirty="0"/>
              <a:t>Architectural patterns</a:t>
            </a:r>
            <a:br>
              <a:rPr lang="en-GB" altLang="zh-CN" dirty="0"/>
            </a:br>
            <a:r>
              <a:rPr lang="en-GB" altLang="zh-CN" sz="2200" dirty="0"/>
              <a:t>-- Repository architecture </a:t>
            </a:r>
            <a:endParaRPr lang="zh-CN" altLang="en-US" dirty="0"/>
          </a:p>
        </p:txBody>
      </p:sp>
      <p:sp>
        <p:nvSpPr>
          <p:cNvPr id="6" name="文本占位符 5">
            <a:extLst>
              <a:ext uri="{FF2B5EF4-FFF2-40B4-BE49-F238E27FC236}">
                <a16:creationId xmlns:a16="http://schemas.microsoft.com/office/drawing/2014/main" xmlns="" id="{82F3BA43-655A-7F26-9AB8-23E8633A6A5E}"/>
              </a:ext>
            </a:extLst>
          </p:cNvPr>
          <p:cNvSpPr>
            <a:spLocks noGrp="1"/>
          </p:cNvSpPr>
          <p:nvPr>
            <p:ph type="body" sz="quarter" idx="10"/>
          </p:nvPr>
        </p:nvSpPr>
        <p:spPr>
          <a:xfrm>
            <a:off x="628650" y="1319099"/>
            <a:ext cx="5215032" cy="3264981"/>
          </a:xfrm>
        </p:spPr>
        <p:txBody>
          <a:bodyPr/>
          <a:lstStyle/>
          <a:p>
            <a:r>
              <a:rPr lang="en-GB" altLang="zh-CN" sz="1600" b="1" dirty="0"/>
              <a:t>Description</a:t>
            </a:r>
          </a:p>
          <a:p>
            <a:pPr marL="285750" indent="-285750">
              <a:buFont typeface="Arial" panose="020B0604020202020204" pitchFamily="34" charset="0"/>
              <a:buChar char="•"/>
            </a:pPr>
            <a:r>
              <a:rPr lang="en-GB" altLang="zh-CN" sz="1600" dirty="0"/>
              <a:t>All data in a system is managed in a </a:t>
            </a:r>
            <a:r>
              <a:rPr lang="en-GB" altLang="zh-CN" sz="1600" dirty="0">
                <a:solidFill>
                  <a:schemeClr val="tx2"/>
                </a:solidFill>
              </a:rPr>
              <a:t>central repository</a:t>
            </a:r>
            <a:r>
              <a:rPr lang="en-GB" altLang="zh-CN" sz="1600" dirty="0"/>
              <a:t> that is accessible to all system components. </a:t>
            </a:r>
          </a:p>
          <a:p>
            <a:pPr marL="285750" indent="-285750">
              <a:buFont typeface="Arial" panose="020B0604020202020204" pitchFamily="34" charset="0"/>
              <a:buChar char="•"/>
            </a:pPr>
            <a:r>
              <a:rPr lang="en-GB" altLang="zh-CN" sz="1600" dirty="0"/>
              <a:t>Components do not interact directly, only through the repository. </a:t>
            </a:r>
          </a:p>
          <a:p>
            <a:r>
              <a:rPr lang="en-GB" altLang="zh-CN" sz="1600" b="1" dirty="0">
                <a:solidFill>
                  <a:srgbClr val="211E1E"/>
                </a:solidFill>
                <a:effectLst/>
              </a:rPr>
              <a:t>When used</a:t>
            </a:r>
            <a:endParaRPr lang="en-GB" altLang="zh-CN" sz="1600" b="1" dirty="0">
              <a:solidFill>
                <a:srgbClr val="211E1E"/>
              </a:solidFill>
            </a:endParaRPr>
          </a:p>
          <a:p>
            <a:pPr marL="285750" indent="-285750">
              <a:buFont typeface="Arial" panose="020B0604020202020204" pitchFamily="34" charset="0"/>
              <a:buChar char="•"/>
            </a:pPr>
            <a:r>
              <a:rPr lang="en-GB" altLang="zh-CN" sz="1600" dirty="0">
                <a:solidFill>
                  <a:srgbClr val="211E1E"/>
                </a:solidFill>
                <a:effectLst/>
              </a:rPr>
              <a:t>When a system in which large volumes of information are generated that has to be stored for a long time. </a:t>
            </a:r>
          </a:p>
          <a:p>
            <a:pPr marL="285750" indent="-285750">
              <a:buFont typeface="Arial" panose="020B0604020202020204" pitchFamily="34" charset="0"/>
              <a:buChar char="•"/>
            </a:pPr>
            <a:r>
              <a:rPr lang="en-GB" altLang="zh-CN" sz="1600" dirty="0">
                <a:solidFill>
                  <a:srgbClr val="211E1E"/>
                </a:solidFill>
                <a:effectLst/>
              </a:rPr>
              <a:t>You may also use it in data-driven systems where the inclusion of data in the repository triggers an action or tool. </a:t>
            </a:r>
          </a:p>
        </p:txBody>
      </p:sp>
      <p:sp>
        <p:nvSpPr>
          <p:cNvPr id="7" name="文本框 6">
            <a:extLst>
              <a:ext uri="{FF2B5EF4-FFF2-40B4-BE49-F238E27FC236}">
                <a16:creationId xmlns:a16="http://schemas.microsoft.com/office/drawing/2014/main" xmlns="" id="{CD10FE21-102A-E9BE-CEE8-76461415B929}"/>
              </a:ext>
            </a:extLst>
          </p:cNvPr>
          <p:cNvSpPr txBox="1"/>
          <p:nvPr/>
        </p:nvSpPr>
        <p:spPr>
          <a:xfrm>
            <a:off x="0" y="-369332"/>
            <a:ext cx="1450718" cy="369332"/>
          </a:xfrm>
          <a:prstGeom prst="rect">
            <a:avLst/>
          </a:prstGeom>
          <a:noFill/>
        </p:spPr>
        <p:txBody>
          <a:bodyPr wrap="none" rtlCol="0">
            <a:spAutoFit/>
          </a:bodyPr>
          <a:lstStyle/>
          <a:p>
            <a:r>
              <a:rPr kumimoji="1" lang="en-US" altLang="zh-CN" dirty="0"/>
              <a:t>Chapter</a:t>
            </a:r>
            <a:r>
              <a:rPr kumimoji="1" lang="zh-CN" altLang="en-US" dirty="0"/>
              <a:t> </a:t>
            </a:r>
            <a:r>
              <a:rPr kumimoji="1" lang="en-US" altLang="zh-CN" dirty="0"/>
              <a:t>6.3</a:t>
            </a:r>
            <a:r>
              <a:rPr kumimoji="1" lang="en-GB" altLang="zh-CN" dirty="0"/>
              <a:t>.</a:t>
            </a:r>
            <a:r>
              <a:rPr kumimoji="1" lang="en-US" altLang="zh-CN" dirty="0"/>
              <a:t>2</a:t>
            </a:r>
            <a:endParaRPr kumimoji="1" lang="zh-CN" altLang="en-US" dirty="0"/>
          </a:p>
        </p:txBody>
      </p:sp>
    </p:spTree>
    <p:extLst>
      <p:ext uri="{BB962C8B-B14F-4D97-AF65-F5344CB8AC3E}">
        <p14:creationId xmlns:p14="http://schemas.microsoft.com/office/powerpoint/2010/main" xmlns="" val="3106004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19F94BA0-D097-6ECA-DC7D-3E4BB5D669C1}"/>
              </a:ext>
            </a:extLst>
          </p:cNvPr>
          <p:cNvSpPr>
            <a:spLocks noGrp="1"/>
          </p:cNvSpPr>
          <p:nvPr>
            <p:ph type="title"/>
          </p:nvPr>
        </p:nvSpPr>
        <p:spPr/>
        <p:txBody>
          <a:bodyPr>
            <a:normAutofit fontScale="90000"/>
          </a:bodyPr>
          <a:lstStyle/>
          <a:p>
            <a:r>
              <a:rPr lang="en-GB" altLang="zh-CN" dirty="0"/>
              <a:t>Architectural patterns</a:t>
            </a:r>
            <a:br>
              <a:rPr lang="en-GB" altLang="zh-CN" dirty="0"/>
            </a:br>
            <a:r>
              <a:rPr lang="en-GB" altLang="zh-CN" sz="2200" dirty="0"/>
              <a:t>-- Repository architecture </a:t>
            </a:r>
            <a:endParaRPr lang="zh-CN" altLang="en-US" dirty="0"/>
          </a:p>
        </p:txBody>
      </p:sp>
      <p:sp>
        <p:nvSpPr>
          <p:cNvPr id="6" name="文本占位符 5">
            <a:extLst>
              <a:ext uri="{FF2B5EF4-FFF2-40B4-BE49-F238E27FC236}">
                <a16:creationId xmlns:a16="http://schemas.microsoft.com/office/drawing/2014/main" xmlns="" id="{82F3BA43-655A-7F26-9AB8-23E8633A6A5E}"/>
              </a:ext>
            </a:extLst>
          </p:cNvPr>
          <p:cNvSpPr>
            <a:spLocks noGrp="1"/>
          </p:cNvSpPr>
          <p:nvPr>
            <p:ph type="body" sz="quarter" idx="10"/>
          </p:nvPr>
        </p:nvSpPr>
        <p:spPr>
          <a:xfrm>
            <a:off x="628650" y="1319099"/>
            <a:ext cx="6783440" cy="3264981"/>
          </a:xfrm>
        </p:spPr>
        <p:txBody>
          <a:bodyPr/>
          <a:lstStyle/>
          <a:p>
            <a:r>
              <a:rPr lang="en-GB" altLang="zh-CN" sz="1600" b="1" dirty="0"/>
              <a:t>Advantages </a:t>
            </a:r>
          </a:p>
          <a:p>
            <a:pPr marL="285750" indent="-285750">
              <a:buFont typeface="Arial" panose="020B0604020202020204" pitchFamily="34" charset="0"/>
              <a:buChar char="•"/>
            </a:pPr>
            <a:r>
              <a:rPr lang="en-GB" altLang="zh-CN" sz="1600" dirty="0">
                <a:solidFill>
                  <a:schemeClr val="tx2"/>
                </a:solidFill>
              </a:rPr>
              <a:t>Components can be independent</a:t>
            </a:r>
            <a:r>
              <a:rPr lang="en-GB" altLang="zh-CN" sz="1600" dirty="0"/>
              <a:t>; they do not need to know of the existence of other components. </a:t>
            </a:r>
            <a:r>
              <a:rPr lang="en-GB" altLang="zh-CN" sz="1600" dirty="0">
                <a:solidFill>
                  <a:schemeClr val="tx2"/>
                </a:solidFill>
              </a:rPr>
              <a:t>Changes</a:t>
            </a:r>
            <a:r>
              <a:rPr lang="en-GB" altLang="zh-CN" sz="1600" dirty="0"/>
              <a:t> made by one component can be propagated to all components. </a:t>
            </a:r>
          </a:p>
          <a:p>
            <a:pPr marL="285750" indent="-285750">
              <a:buFont typeface="Arial" panose="020B0604020202020204" pitchFamily="34" charset="0"/>
              <a:buChar char="•"/>
            </a:pPr>
            <a:r>
              <a:rPr lang="en-GB" altLang="zh-CN" sz="1600" dirty="0"/>
              <a:t>All data can be managed consistently (e.g., backups done at the same time) as it is all in one place. </a:t>
            </a:r>
          </a:p>
          <a:p>
            <a:r>
              <a:rPr lang="en-GB" altLang="zh-CN" sz="1600" b="1" dirty="0">
                <a:solidFill>
                  <a:srgbClr val="211E1E"/>
                </a:solidFill>
                <a:effectLst/>
              </a:rPr>
              <a:t>Disadvantages </a:t>
            </a:r>
          </a:p>
          <a:p>
            <a:pPr marL="285750" indent="-285750">
              <a:buFont typeface="Arial" panose="020B0604020202020204" pitchFamily="34" charset="0"/>
              <a:buChar char="•"/>
            </a:pPr>
            <a:r>
              <a:rPr lang="en-GB" altLang="zh-CN" sz="1600" dirty="0">
                <a:solidFill>
                  <a:srgbClr val="211E1E"/>
                </a:solidFill>
                <a:effectLst/>
              </a:rPr>
              <a:t>The repository is a single point of failure so problems in the repository affect the whole system. </a:t>
            </a:r>
          </a:p>
          <a:p>
            <a:pPr marL="285750" indent="-285750">
              <a:buFont typeface="Arial" panose="020B0604020202020204" pitchFamily="34" charset="0"/>
              <a:buChar char="•"/>
            </a:pPr>
            <a:r>
              <a:rPr lang="en-GB" altLang="zh-CN" sz="1600" dirty="0">
                <a:solidFill>
                  <a:srgbClr val="211E1E"/>
                </a:solidFill>
                <a:effectLst/>
              </a:rPr>
              <a:t>May be inefficiencies in organizing all communication through the repository. Distributing the repository across several computers may be difficult. </a:t>
            </a:r>
            <a:endParaRPr lang="en-GB" altLang="zh-CN" sz="1400" dirty="0">
              <a:effectLst/>
            </a:endParaRPr>
          </a:p>
        </p:txBody>
      </p:sp>
    </p:spTree>
    <p:extLst>
      <p:ext uri="{BB962C8B-B14F-4D97-AF65-F5344CB8AC3E}">
        <p14:creationId xmlns:p14="http://schemas.microsoft.com/office/powerpoint/2010/main" xmlns="" val="331773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19F94BA0-D097-6ECA-DC7D-3E4BB5D669C1}"/>
              </a:ext>
            </a:extLst>
          </p:cNvPr>
          <p:cNvSpPr>
            <a:spLocks noGrp="1"/>
          </p:cNvSpPr>
          <p:nvPr>
            <p:ph type="title"/>
          </p:nvPr>
        </p:nvSpPr>
        <p:spPr/>
        <p:txBody>
          <a:bodyPr>
            <a:normAutofit fontScale="90000"/>
          </a:bodyPr>
          <a:lstStyle/>
          <a:p>
            <a:r>
              <a:rPr lang="en-GB" altLang="zh-CN" dirty="0"/>
              <a:t>Architectural patterns</a:t>
            </a:r>
            <a:br>
              <a:rPr lang="en-GB" altLang="zh-CN" dirty="0"/>
            </a:br>
            <a:r>
              <a:rPr lang="en-GB" altLang="zh-CN" sz="2200" dirty="0"/>
              <a:t>-- Client–server architecture </a:t>
            </a:r>
            <a:endParaRPr lang="zh-CN" altLang="en-US" dirty="0"/>
          </a:p>
        </p:txBody>
      </p:sp>
      <p:sp>
        <p:nvSpPr>
          <p:cNvPr id="6" name="文本占位符 5">
            <a:extLst>
              <a:ext uri="{FF2B5EF4-FFF2-40B4-BE49-F238E27FC236}">
                <a16:creationId xmlns:a16="http://schemas.microsoft.com/office/drawing/2014/main" xmlns="" id="{82F3BA43-655A-7F26-9AB8-23E8633A6A5E}"/>
              </a:ext>
            </a:extLst>
          </p:cNvPr>
          <p:cNvSpPr>
            <a:spLocks noGrp="1"/>
          </p:cNvSpPr>
          <p:nvPr>
            <p:ph type="body" sz="quarter" idx="10"/>
          </p:nvPr>
        </p:nvSpPr>
        <p:spPr>
          <a:xfrm>
            <a:off x="628650" y="1319099"/>
            <a:ext cx="4906195" cy="3264981"/>
          </a:xfrm>
        </p:spPr>
        <p:txBody>
          <a:bodyPr/>
          <a:lstStyle/>
          <a:p>
            <a:r>
              <a:rPr lang="en-GB" altLang="zh-CN" sz="1600" b="1" dirty="0"/>
              <a:t>Description</a:t>
            </a:r>
          </a:p>
          <a:p>
            <a:pPr marL="285750" indent="-285750">
              <a:buFont typeface="Arial" panose="020B0604020202020204" pitchFamily="34" charset="0"/>
              <a:buChar char="•"/>
            </a:pPr>
            <a:r>
              <a:rPr lang="en-GB" altLang="zh-CN" sz="1600" dirty="0"/>
              <a:t>The system is presented as a </a:t>
            </a:r>
            <a:r>
              <a:rPr lang="en-GB" altLang="zh-CN" sz="1600" dirty="0">
                <a:solidFill>
                  <a:schemeClr val="tx2"/>
                </a:solidFill>
              </a:rPr>
              <a:t>set of services</a:t>
            </a:r>
            <a:r>
              <a:rPr lang="en-GB" altLang="zh-CN" sz="1600" dirty="0"/>
              <a:t>, with each service delivered by a separate server. Clients are users of these services and access servers to make use of them. </a:t>
            </a:r>
          </a:p>
          <a:p>
            <a:r>
              <a:rPr lang="en-GB" altLang="zh-CN" sz="1600" b="1" dirty="0">
                <a:solidFill>
                  <a:srgbClr val="211E1E"/>
                </a:solidFill>
                <a:effectLst/>
              </a:rPr>
              <a:t>When used</a:t>
            </a:r>
            <a:endParaRPr lang="en-GB" altLang="zh-CN" sz="1600" b="1" dirty="0">
              <a:solidFill>
                <a:srgbClr val="211E1E"/>
              </a:solidFill>
            </a:endParaRPr>
          </a:p>
          <a:p>
            <a:pPr marL="285750" indent="-285750">
              <a:buFont typeface="Arial" panose="020B0604020202020204" pitchFamily="34" charset="0"/>
              <a:buChar char="•"/>
            </a:pPr>
            <a:r>
              <a:rPr lang="en-GB" altLang="zh-CN" sz="1600" dirty="0">
                <a:solidFill>
                  <a:srgbClr val="211E1E"/>
                </a:solidFill>
                <a:effectLst/>
                <a:latin typeface="Formata"/>
              </a:rPr>
              <a:t>When data in a </a:t>
            </a:r>
            <a:r>
              <a:rPr lang="en-GB" altLang="zh-CN" sz="1600" dirty="0">
                <a:solidFill>
                  <a:schemeClr val="tx2"/>
                </a:solidFill>
                <a:effectLst/>
                <a:latin typeface="Formata"/>
              </a:rPr>
              <a:t>shared database </a:t>
            </a:r>
            <a:r>
              <a:rPr lang="en-GB" altLang="zh-CN" sz="1600" dirty="0">
                <a:solidFill>
                  <a:srgbClr val="211E1E"/>
                </a:solidFill>
                <a:effectLst/>
                <a:latin typeface="Formata"/>
              </a:rPr>
              <a:t>has to be accessed from a </a:t>
            </a:r>
            <a:r>
              <a:rPr lang="en-GB" altLang="zh-CN" sz="1600" dirty="0">
                <a:solidFill>
                  <a:schemeClr val="tx2"/>
                </a:solidFill>
                <a:effectLst/>
                <a:latin typeface="Formata"/>
              </a:rPr>
              <a:t>range of locations</a:t>
            </a:r>
            <a:r>
              <a:rPr lang="en-GB" altLang="zh-CN" sz="1600" dirty="0">
                <a:solidFill>
                  <a:srgbClr val="211E1E"/>
                </a:solidFill>
                <a:effectLst/>
                <a:latin typeface="Formata"/>
              </a:rPr>
              <a:t>. Because servers can be replicated, may also be used when the load on a system is variable. </a:t>
            </a:r>
            <a:endParaRPr lang="en-GB" altLang="zh-CN" sz="1400" dirty="0">
              <a:effectLst/>
            </a:endParaRPr>
          </a:p>
        </p:txBody>
      </p:sp>
      <p:sp>
        <p:nvSpPr>
          <p:cNvPr id="7" name="文本框 6">
            <a:extLst>
              <a:ext uri="{FF2B5EF4-FFF2-40B4-BE49-F238E27FC236}">
                <a16:creationId xmlns:a16="http://schemas.microsoft.com/office/drawing/2014/main" xmlns="" id="{CD10FE21-102A-E9BE-CEE8-76461415B929}"/>
              </a:ext>
            </a:extLst>
          </p:cNvPr>
          <p:cNvSpPr txBox="1"/>
          <p:nvPr/>
        </p:nvSpPr>
        <p:spPr>
          <a:xfrm>
            <a:off x="0" y="-369332"/>
            <a:ext cx="1450718" cy="369332"/>
          </a:xfrm>
          <a:prstGeom prst="rect">
            <a:avLst/>
          </a:prstGeom>
          <a:noFill/>
        </p:spPr>
        <p:txBody>
          <a:bodyPr wrap="none" rtlCol="0">
            <a:spAutoFit/>
          </a:bodyPr>
          <a:lstStyle/>
          <a:p>
            <a:r>
              <a:rPr kumimoji="1" lang="en-US" altLang="zh-CN" dirty="0"/>
              <a:t>Chapter</a:t>
            </a:r>
            <a:r>
              <a:rPr kumimoji="1" lang="zh-CN" altLang="en-US" dirty="0"/>
              <a:t> </a:t>
            </a:r>
            <a:r>
              <a:rPr kumimoji="1" lang="en-US" altLang="zh-CN" dirty="0"/>
              <a:t>6.3</a:t>
            </a:r>
            <a:r>
              <a:rPr kumimoji="1" lang="en-GB" altLang="zh-CN" dirty="0"/>
              <a:t>.</a:t>
            </a:r>
            <a:r>
              <a:rPr kumimoji="1" lang="en-US" altLang="zh-CN" dirty="0"/>
              <a:t>3</a:t>
            </a:r>
            <a:endParaRPr kumimoji="1" lang="zh-CN" altLang="en-US" dirty="0"/>
          </a:p>
        </p:txBody>
      </p:sp>
      <p:pic>
        <p:nvPicPr>
          <p:cNvPr id="3" name="图片 2">
            <a:extLst>
              <a:ext uri="{FF2B5EF4-FFF2-40B4-BE49-F238E27FC236}">
                <a16:creationId xmlns:a16="http://schemas.microsoft.com/office/drawing/2014/main" xmlns="" id="{7075CA36-5A9C-BB91-3EA1-951AC124DD05}"/>
              </a:ext>
            </a:extLst>
          </p:cNvPr>
          <p:cNvPicPr>
            <a:picLocks noChangeAspect="1"/>
          </p:cNvPicPr>
          <p:nvPr/>
        </p:nvPicPr>
        <p:blipFill>
          <a:blip r:embed="rId2"/>
          <a:stretch>
            <a:fillRect/>
          </a:stretch>
        </p:blipFill>
        <p:spPr>
          <a:xfrm>
            <a:off x="5485939" y="1877245"/>
            <a:ext cx="3658061" cy="2069417"/>
          </a:xfrm>
          <a:prstGeom prst="rect">
            <a:avLst/>
          </a:prstGeom>
        </p:spPr>
      </p:pic>
    </p:spTree>
    <p:extLst>
      <p:ext uri="{BB962C8B-B14F-4D97-AF65-F5344CB8AC3E}">
        <p14:creationId xmlns:p14="http://schemas.microsoft.com/office/powerpoint/2010/main" xmlns="" val="1705852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19F94BA0-D097-6ECA-DC7D-3E4BB5D669C1}"/>
              </a:ext>
            </a:extLst>
          </p:cNvPr>
          <p:cNvSpPr>
            <a:spLocks noGrp="1"/>
          </p:cNvSpPr>
          <p:nvPr>
            <p:ph type="title"/>
          </p:nvPr>
        </p:nvSpPr>
        <p:spPr/>
        <p:txBody>
          <a:bodyPr>
            <a:normAutofit fontScale="90000"/>
          </a:bodyPr>
          <a:lstStyle/>
          <a:p>
            <a:r>
              <a:rPr lang="en-GB" altLang="zh-CN" dirty="0"/>
              <a:t>Architectural patterns</a:t>
            </a:r>
            <a:br>
              <a:rPr lang="en-GB" altLang="zh-CN" dirty="0"/>
            </a:br>
            <a:r>
              <a:rPr lang="en-GB" altLang="zh-CN" sz="2200" dirty="0"/>
              <a:t>-- Client–server architecture </a:t>
            </a:r>
            <a:endParaRPr lang="zh-CN" altLang="en-US" dirty="0"/>
          </a:p>
        </p:txBody>
      </p:sp>
      <p:sp>
        <p:nvSpPr>
          <p:cNvPr id="6" name="文本占位符 5">
            <a:extLst>
              <a:ext uri="{FF2B5EF4-FFF2-40B4-BE49-F238E27FC236}">
                <a16:creationId xmlns:a16="http://schemas.microsoft.com/office/drawing/2014/main" xmlns="" id="{82F3BA43-655A-7F26-9AB8-23E8633A6A5E}"/>
              </a:ext>
            </a:extLst>
          </p:cNvPr>
          <p:cNvSpPr>
            <a:spLocks noGrp="1"/>
          </p:cNvSpPr>
          <p:nvPr>
            <p:ph type="body" sz="quarter" idx="10"/>
          </p:nvPr>
        </p:nvSpPr>
        <p:spPr>
          <a:xfrm>
            <a:off x="628650" y="1319099"/>
            <a:ext cx="7732924" cy="3264981"/>
          </a:xfrm>
        </p:spPr>
        <p:txBody>
          <a:bodyPr/>
          <a:lstStyle/>
          <a:p>
            <a:r>
              <a:rPr lang="en-GB" altLang="zh-CN" sz="1600" b="1" dirty="0"/>
              <a:t>Advantages </a:t>
            </a:r>
          </a:p>
          <a:p>
            <a:pPr marL="285750" indent="-285750">
              <a:buFont typeface="Arial" panose="020B0604020202020204" pitchFamily="34" charset="0"/>
              <a:buChar char="•"/>
            </a:pPr>
            <a:r>
              <a:rPr lang="en-GB" altLang="zh-CN" sz="1600" dirty="0"/>
              <a:t>Servers can be distributed across a network. </a:t>
            </a:r>
          </a:p>
          <a:p>
            <a:pPr marL="285750" indent="-285750">
              <a:buFont typeface="Arial" panose="020B0604020202020204" pitchFamily="34" charset="0"/>
              <a:buChar char="•"/>
            </a:pPr>
            <a:r>
              <a:rPr lang="en-GB" altLang="zh-CN" sz="1600" dirty="0"/>
              <a:t>General functionality (e.g., a printing service) can be available to all clients and does not need to be implemented by all services. </a:t>
            </a:r>
          </a:p>
          <a:p>
            <a:r>
              <a:rPr lang="en-GB" altLang="zh-CN" sz="1600" b="1" dirty="0">
                <a:solidFill>
                  <a:srgbClr val="211E1E"/>
                </a:solidFill>
                <a:effectLst/>
              </a:rPr>
              <a:t>Disadvantages </a:t>
            </a:r>
          </a:p>
          <a:p>
            <a:pPr marL="285750" indent="-285750">
              <a:buFont typeface="Arial" panose="020B0604020202020204" pitchFamily="34" charset="0"/>
              <a:buChar char="•"/>
            </a:pPr>
            <a:r>
              <a:rPr lang="en-GB" altLang="zh-CN" sz="1600" dirty="0">
                <a:solidFill>
                  <a:srgbClr val="211E1E"/>
                </a:solidFill>
                <a:effectLst/>
              </a:rPr>
              <a:t>Each service is a single point of failure and so is susceptible to denial-of-service </a:t>
            </a:r>
            <a:r>
              <a:rPr lang="en-GB" altLang="zh-CN" sz="1600" dirty="0">
                <a:solidFill>
                  <a:schemeClr val="tx2"/>
                </a:solidFill>
                <a:effectLst/>
              </a:rPr>
              <a:t>attacks</a:t>
            </a:r>
            <a:r>
              <a:rPr lang="en-GB" altLang="zh-CN" sz="1600" dirty="0">
                <a:solidFill>
                  <a:srgbClr val="211E1E"/>
                </a:solidFill>
                <a:effectLst/>
              </a:rPr>
              <a:t> or server failure. </a:t>
            </a:r>
          </a:p>
          <a:p>
            <a:pPr marL="285750" indent="-285750">
              <a:buFont typeface="Arial" panose="020B0604020202020204" pitchFamily="34" charset="0"/>
              <a:buChar char="•"/>
            </a:pPr>
            <a:r>
              <a:rPr lang="en-GB" altLang="zh-CN" sz="1600" dirty="0">
                <a:solidFill>
                  <a:schemeClr val="tx2"/>
                </a:solidFill>
                <a:effectLst/>
              </a:rPr>
              <a:t>Performance</a:t>
            </a:r>
            <a:r>
              <a:rPr lang="en-GB" altLang="zh-CN" sz="1600" dirty="0">
                <a:solidFill>
                  <a:srgbClr val="211E1E"/>
                </a:solidFill>
                <a:effectLst/>
              </a:rPr>
              <a:t> may be </a:t>
            </a:r>
            <a:r>
              <a:rPr lang="en-GB" altLang="zh-CN" sz="1600" dirty="0">
                <a:solidFill>
                  <a:schemeClr val="tx2"/>
                </a:solidFill>
                <a:effectLst/>
              </a:rPr>
              <a:t>unpredictable</a:t>
            </a:r>
            <a:r>
              <a:rPr lang="en-GB" altLang="zh-CN" sz="1600" dirty="0">
                <a:solidFill>
                  <a:srgbClr val="211E1E"/>
                </a:solidFill>
                <a:effectLst/>
              </a:rPr>
              <a:t> because it depends on the network as well as the system. </a:t>
            </a:r>
          </a:p>
          <a:p>
            <a:pPr marL="285750" indent="-285750">
              <a:buFont typeface="Arial" panose="020B0604020202020204" pitchFamily="34" charset="0"/>
              <a:buChar char="•"/>
            </a:pPr>
            <a:r>
              <a:rPr lang="en-GB" altLang="zh-CN" sz="1600" dirty="0">
                <a:solidFill>
                  <a:schemeClr val="tx2"/>
                </a:solidFill>
                <a:effectLst/>
              </a:rPr>
              <a:t>Management problems </a:t>
            </a:r>
            <a:r>
              <a:rPr lang="en-GB" altLang="zh-CN" sz="1600" dirty="0">
                <a:solidFill>
                  <a:srgbClr val="211E1E"/>
                </a:solidFill>
                <a:effectLst/>
              </a:rPr>
              <a:t>may arise if servers are owned by different organizations. </a:t>
            </a:r>
          </a:p>
        </p:txBody>
      </p:sp>
      <p:sp>
        <p:nvSpPr>
          <p:cNvPr id="7" name="文本框 6">
            <a:extLst>
              <a:ext uri="{FF2B5EF4-FFF2-40B4-BE49-F238E27FC236}">
                <a16:creationId xmlns:a16="http://schemas.microsoft.com/office/drawing/2014/main" xmlns="" id="{CD10FE21-102A-E9BE-CEE8-76461415B929}"/>
              </a:ext>
            </a:extLst>
          </p:cNvPr>
          <p:cNvSpPr txBox="1"/>
          <p:nvPr/>
        </p:nvSpPr>
        <p:spPr>
          <a:xfrm>
            <a:off x="0" y="-369332"/>
            <a:ext cx="1450718" cy="369332"/>
          </a:xfrm>
          <a:prstGeom prst="rect">
            <a:avLst/>
          </a:prstGeom>
          <a:noFill/>
        </p:spPr>
        <p:txBody>
          <a:bodyPr wrap="none" rtlCol="0">
            <a:spAutoFit/>
          </a:bodyPr>
          <a:lstStyle/>
          <a:p>
            <a:r>
              <a:rPr kumimoji="1" lang="en-US" altLang="zh-CN" dirty="0"/>
              <a:t>Chapter</a:t>
            </a:r>
            <a:r>
              <a:rPr kumimoji="1" lang="zh-CN" altLang="en-US" dirty="0"/>
              <a:t> </a:t>
            </a:r>
            <a:r>
              <a:rPr kumimoji="1" lang="en-US" altLang="zh-CN" dirty="0"/>
              <a:t>6.3</a:t>
            </a:r>
            <a:r>
              <a:rPr kumimoji="1" lang="en-GB" altLang="zh-CN" dirty="0"/>
              <a:t>.</a:t>
            </a:r>
            <a:r>
              <a:rPr kumimoji="1" lang="en-US" altLang="zh-CN" dirty="0"/>
              <a:t>2</a:t>
            </a:r>
            <a:endParaRPr kumimoji="1" lang="zh-CN" altLang="en-US" dirty="0"/>
          </a:p>
        </p:txBody>
      </p:sp>
    </p:spTree>
    <p:extLst>
      <p:ext uri="{BB962C8B-B14F-4D97-AF65-F5344CB8AC3E}">
        <p14:creationId xmlns:p14="http://schemas.microsoft.com/office/powerpoint/2010/main" xmlns="" val="4221906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19F94BA0-D097-6ECA-DC7D-3E4BB5D669C1}"/>
              </a:ext>
            </a:extLst>
          </p:cNvPr>
          <p:cNvSpPr>
            <a:spLocks noGrp="1"/>
          </p:cNvSpPr>
          <p:nvPr>
            <p:ph type="title"/>
          </p:nvPr>
        </p:nvSpPr>
        <p:spPr/>
        <p:txBody>
          <a:bodyPr>
            <a:normAutofit fontScale="90000"/>
          </a:bodyPr>
          <a:lstStyle/>
          <a:p>
            <a:r>
              <a:rPr lang="en-GB" altLang="zh-CN" dirty="0"/>
              <a:t>Architectural patterns</a:t>
            </a:r>
            <a:br>
              <a:rPr lang="en-GB" altLang="zh-CN" dirty="0"/>
            </a:br>
            <a:r>
              <a:rPr lang="en-GB" altLang="zh-CN" sz="2200" dirty="0"/>
              <a:t>-- Pipe and filter architecture </a:t>
            </a:r>
            <a:endParaRPr lang="zh-CN" altLang="en-US" dirty="0"/>
          </a:p>
        </p:txBody>
      </p:sp>
      <p:sp>
        <p:nvSpPr>
          <p:cNvPr id="6" name="文本占位符 5">
            <a:extLst>
              <a:ext uri="{FF2B5EF4-FFF2-40B4-BE49-F238E27FC236}">
                <a16:creationId xmlns:a16="http://schemas.microsoft.com/office/drawing/2014/main" xmlns="" id="{82F3BA43-655A-7F26-9AB8-23E8633A6A5E}"/>
              </a:ext>
            </a:extLst>
          </p:cNvPr>
          <p:cNvSpPr>
            <a:spLocks noGrp="1"/>
          </p:cNvSpPr>
          <p:nvPr>
            <p:ph type="body" sz="quarter" idx="10"/>
          </p:nvPr>
        </p:nvSpPr>
        <p:spPr>
          <a:xfrm>
            <a:off x="628649" y="1266549"/>
            <a:ext cx="7861343" cy="3264981"/>
          </a:xfrm>
        </p:spPr>
        <p:txBody>
          <a:bodyPr/>
          <a:lstStyle/>
          <a:p>
            <a:r>
              <a:rPr lang="en-GB" altLang="zh-CN" sz="1600" b="1" dirty="0"/>
              <a:t>Description</a:t>
            </a:r>
          </a:p>
          <a:p>
            <a:pPr marL="285750" indent="-285750">
              <a:buFont typeface="Arial" panose="020B0604020202020204" pitchFamily="34" charset="0"/>
              <a:buChar char="•"/>
            </a:pPr>
            <a:r>
              <a:rPr lang="en-GB" altLang="zh-CN" sz="1600" dirty="0"/>
              <a:t>The processing of the data in a system is organized so that each processing component (filter) is discrete and carries out one type of data transformation. The data flows (as in a pipe) from one component to another for processing. </a:t>
            </a:r>
          </a:p>
          <a:p>
            <a:r>
              <a:rPr lang="en-GB" altLang="zh-CN" sz="1600" b="1" dirty="0">
                <a:solidFill>
                  <a:srgbClr val="211E1E"/>
                </a:solidFill>
                <a:effectLst/>
              </a:rPr>
              <a:t>When used</a:t>
            </a:r>
            <a:endParaRPr lang="en-GB" altLang="zh-CN" sz="1600" b="1" dirty="0">
              <a:solidFill>
                <a:srgbClr val="211E1E"/>
              </a:solidFill>
            </a:endParaRPr>
          </a:p>
          <a:p>
            <a:pPr marL="285750" indent="-285750">
              <a:buFont typeface="Arial" panose="020B0604020202020204" pitchFamily="34" charset="0"/>
              <a:buChar char="•"/>
            </a:pPr>
            <a:r>
              <a:rPr lang="en-GB" altLang="zh-CN" sz="1600" dirty="0">
                <a:solidFill>
                  <a:srgbClr val="211E1E"/>
                </a:solidFill>
                <a:effectLst/>
              </a:rPr>
              <a:t>Commonly used in </a:t>
            </a:r>
            <a:r>
              <a:rPr lang="en-GB" altLang="zh-CN" sz="1600" dirty="0">
                <a:solidFill>
                  <a:schemeClr val="tx2"/>
                </a:solidFill>
                <a:effectLst/>
              </a:rPr>
              <a:t>data-processing applications </a:t>
            </a:r>
            <a:r>
              <a:rPr lang="en-GB" altLang="zh-CN" sz="1600" dirty="0">
                <a:solidFill>
                  <a:srgbClr val="211E1E"/>
                </a:solidFill>
                <a:effectLst/>
              </a:rPr>
              <a:t>(both batch and transaction-based) where inputs are processed in separate stages to generate related outputs. </a:t>
            </a:r>
            <a:endParaRPr lang="en-GB" altLang="zh-CN" sz="1600" dirty="0">
              <a:effectLst/>
            </a:endParaRPr>
          </a:p>
        </p:txBody>
      </p:sp>
      <p:sp>
        <p:nvSpPr>
          <p:cNvPr id="7" name="文本框 6">
            <a:extLst>
              <a:ext uri="{FF2B5EF4-FFF2-40B4-BE49-F238E27FC236}">
                <a16:creationId xmlns:a16="http://schemas.microsoft.com/office/drawing/2014/main" xmlns="" id="{CD10FE21-102A-E9BE-CEE8-76461415B929}"/>
              </a:ext>
            </a:extLst>
          </p:cNvPr>
          <p:cNvSpPr txBox="1"/>
          <p:nvPr/>
        </p:nvSpPr>
        <p:spPr>
          <a:xfrm>
            <a:off x="0" y="-369332"/>
            <a:ext cx="1450718" cy="369332"/>
          </a:xfrm>
          <a:prstGeom prst="rect">
            <a:avLst/>
          </a:prstGeom>
          <a:noFill/>
        </p:spPr>
        <p:txBody>
          <a:bodyPr wrap="none" rtlCol="0">
            <a:spAutoFit/>
          </a:bodyPr>
          <a:lstStyle/>
          <a:p>
            <a:r>
              <a:rPr kumimoji="1" lang="en-US" altLang="zh-CN" dirty="0"/>
              <a:t>Chapter</a:t>
            </a:r>
            <a:r>
              <a:rPr kumimoji="1" lang="zh-CN" altLang="en-US" dirty="0"/>
              <a:t> </a:t>
            </a:r>
            <a:r>
              <a:rPr kumimoji="1" lang="en-US" altLang="zh-CN" dirty="0"/>
              <a:t>6.3</a:t>
            </a:r>
            <a:r>
              <a:rPr kumimoji="1" lang="en-GB" altLang="zh-CN" dirty="0"/>
              <a:t>.</a:t>
            </a:r>
            <a:r>
              <a:rPr kumimoji="1" lang="en-US" altLang="zh-CN" dirty="0"/>
              <a:t>4</a:t>
            </a:r>
            <a:endParaRPr kumimoji="1" lang="zh-CN" altLang="en-US" dirty="0"/>
          </a:p>
        </p:txBody>
      </p:sp>
      <p:pic>
        <p:nvPicPr>
          <p:cNvPr id="8" name="图片 7">
            <a:extLst>
              <a:ext uri="{FF2B5EF4-FFF2-40B4-BE49-F238E27FC236}">
                <a16:creationId xmlns:a16="http://schemas.microsoft.com/office/drawing/2014/main" xmlns="" id="{BC03B0E5-7AE1-D0FC-D53C-5D2BC5D65808}"/>
              </a:ext>
            </a:extLst>
          </p:cNvPr>
          <p:cNvPicPr>
            <a:picLocks noChangeAspect="1"/>
          </p:cNvPicPr>
          <p:nvPr/>
        </p:nvPicPr>
        <p:blipFill>
          <a:blip r:embed="rId2"/>
          <a:srcRect/>
          <a:stretch>
            <a:fillRect/>
          </a:stretch>
        </p:blipFill>
        <p:spPr>
          <a:xfrm>
            <a:off x="1815146" y="3253183"/>
            <a:ext cx="6112604" cy="1848277"/>
          </a:xfrm>
          <a:custGeom>
            <a:avLst/>
            <a:gdLst>
              <a:gd name="connsiteX0" fmla="*/ 1112722 w 5460664"/>
              <a:gd name="connsiteY0" fmla="*/ 0 h 1651149"/>
              <a:gd name="connsiteX1" fmla="*/ 5460664 w 5460664"/>
              <a:gd name="connsiteY1" fmla="*/ 0 h 1651149"/>
              <a:gd name="connsiteX2" fmla="*/ 5460664 w 5460664"/>
              <a:gd name="connsiteY2" fmla="*/ 1651149 h 1651149"/>
              <a:gd name="connsiteX3" fmla="*/ 0 w 5460664"/>
              <a:gd name="connsiteY3" fmla="*/ 1651149 h 1651149"/>
              <a:gd name="connsiteX4" fmla="*/ 0 w 5460664"/>
              <a:gd name="connsiteY4" fmla="*/ 215586 h 1651149"/>
              <a:gd name="connsiteX5" fmla="*/ 1112722 w 5460664"/>
              <a:gd name="connsiteY5" fmla="*/ 215586 h 165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0664" h="1651149">
                <a:moveTo>
                  <a:pt x="1112722" y="0"/>
                </a:moveTo>
                <a:lnTo>
                  <a:pt x="5460664" y="0"/>
                </a:lnTo>
                <a:lnTo>
                  <a:pt x="5460664" y="1651149"/>
                </a:lnTo>
                <a:lnTo>
                  <a:pt x="0" y="1651149"/>
                </a:lnTo>
                <a:lnTo>
                  <a:pt x="0" y="215586"/>
                </a:lnTo>
                <a:lnTo>
                  <a:pt x="1112722" y="215586"/>
                </a:lnTo>
                <a:close/>
              </a:path>
            </a:pathLst>
          </a:custGeom>
        </p:spPr>
      </p:pic>
    </p:spTree>
    <p:extLst>
      <p:ext uri="{BB962C8B-B14F-4D97-AF65-F5344CB8AC3E}">
        <p14:creationId xmlns:p14="http://schemas.microsoft.com/office/powerpoint/2010/main" xmlns="" val="1073058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19F94BA0-D097-6ECA-DC7D-3E4BB5D669C1}"/>
              </a:ext>
            </a:extLst>
          </p:cNvPr>
          <p:cNvSpPr>
            <a:spLocks noGrp="1"/>
          </p:cNvSpPr>
          <p:nvPr>
            <p:ph type="title"/>
          </p:nvPr>
        </p:nvSpPr>
        <p:spPr/>
        <p:txBody>
          <a:bodyPr>
            <a:normAutofit fontScale="90000"/>
          </a:bodyPr>
          <a:lstStyle/>
          <a:p>
            <a:r>
              <a:rPr lang="en-GB" altLang="zh-CN" dirty="0"/>
              <a:t>Architectural patterns</a:t>
            </a:r>
            <a:br>
              <a:rPr lang="en-GB" altLang="zh-CN" dirty="0"/>
            </a:br>
            <a:r>
              <a:rPr lang="en-GB" altLang="zh-CN" sz="2200" dirty="0"/>
              <a:t>-- Pipe and filter architecture </a:t>
            </a:r>
            <a:endParaRPr lang="zh-CN" altLang="en-US" dirty="0"/>
          </a:p>
        </p:txBody>
      </p:sp>
      <p:sp>
        <p:nvSpPr>
          <p:cNvPr id="6" name="文本占位符 5">
            <a:extLst>
              <a:ext uri="{FF2B5EF4-FFF2-40B4-BE49-F238E27FC236}">
                <a16:creationId xmlns:a16="http://schemas.microsoft.com/office/drawing/2014/main" xmlns="" id="{82F3BA43-655A-7F26-9AB8-23E8633A6A5E}"/>
              </a:ext>
            </a:extLst>
          </p:cNvPr>
          <p:cNvSpPr>
            <a:spLocks noGrp="1"/>
          </p:cNvSpPr>
          <p:nvPr>
            <p:ph type="body" sz="quarter" idx="10"/>
          </p:nvPr>
        </p:nvSpPr>
        <p:spPr>
          <a:xfrm>
            <a:off x="628649" y="1319099"/>
            <a:ext cx="7861343" cy="3264981"/>
          </a:xfrm>
        </p:spPr>
        <p:txBody>
          <a:bodyPr/>
          <a:lstStyle/>
          <a:p>
            <a:r>
              <a:rPr lang="en-GB" altLang="zh-CN" sz="1600" b="1" dirty="0"/>
              <a:t>Advantages </a:t>
            </a:r>
          </a:p>
          <a:p>
            <a:pPr marL="285750" indent="-285750">
              <a:buFont typeface="Arial" panose="020B0604020202020204" pitchFamily="34" charset="0"/>
              <a:buChar char="•"/>
            </a:pPr>
            <a:r>
              <a:rPr lang="en-GB" altLang="zh-CN" sz="1600" dirty="0">
                <a:solidFill>
                  <a:schemeClr val="tx2"/>
                </a:solidFill>
              </a:rPr>
              <a:t>Easy</a:t>
            </a:r>
            <a:r>
              <a:rPr lang="en-GB" altLang="zh-CN" sz="1600" dirty="0"/>
              <a:t> to understand and supports </a:t>
            </a:r>
            <a:r>
              <a:rPr lang="en-GB" altLang="zh-CN" sz="1600" dirty="0">
                <a:solidFill>
                  <a:schemeClr val="tx2"/>
                </a:solidFill>
              </a:rPr>
              <a:t>transformation</a:t>
            </a:r>
            <a:r>
              <a:rPr lang="en-GB" altLang="zh-CN" sz="1600" dirty="0"/>
              <a:t> reuse. </a:t>
            </a:r>
          </a:p>
          <a:p>
            <a:pPr marL="285750" indent="-285750">
              <a:buFont typeface="Arial" panose="020B0604020202020204" pitchFamily="34" charset="0"/>
              <a:buChar char="•"/>
            </a:pPr>
            <a:r>
              <a:rPr lang="en-GB" altLang="zh-CN" sz="1600" dirty="0"/>
              <a:t>Workflow style matches the structure of many business processes. </a:t>
            </a:r>
          </a:p>
          <a:p>
            <a:pPr marL="285750" indent="-285750">
              <a:buFont typeface="Arial" panose="020B0604020202020204" pitchFamily="34" charset="0"/>
              <a:buChar char="•"/>
            </a:pPr>
            <a:r>
              <a:rPr lang="en-GB" altLang="zh-CN" sz="1600" dirty="0"/>
              <a:t>Evolution by adding transformations is straightforward. </a:t>
            </a:r>
          </a:p>
          <a:p>
            <a:pPr marL="285750" indent="-285750">
              <a:buFont typeface="Arial" panose="020B0604020202020204" pitchFamily="34" charset="0"/>
              <a:buChar char="•"/>
            </a:pPr>
            <a:r>
              <a:rPr lang="en-GB" altLang="zh-CN" sz="1600" dirty="0"/>
              <a:t>Can be implemented as either a sequential or concurrent system. </a:t>
            </a:r>
          </a:p>
          <a:p>
            <a:r>
              <a:rPr lang="en-GB" altLang="zh-CN" sz="1600" b="1" dirty="0">
                <a:solidFill>
                  <a:srgbClr val="211E1E"/>
                </a:solidFill>
                <a:effectLst/>
              </a:rPr>
              <a:t>Disadvantages </a:t>
            </a:r>
          </a:p>
          <a:p>
            <a:pPr marL="285750" indent="-285750">
              <a:buFont typeface="Arial" panose="020B0604020202020204" pitchFamily="34" charset="0"/>
              <a:buChar char="•"/>
            </a:pPr>
            <a:r>
              <a:rPr lang="en-GB" altLang="zh-CN" sz="1600" dirty="0">
                <a:solidFill>
                  <a:srgbClr val="211E1E"/>
                </a:solidFill>
                <a:effectLst/>
              </a:rPr>
              <a:t>The format for data transfer has to be agreed between communicating transformations. Each transformation must parse its input and </a:t>
            </a:r>
            <a:r>
              <a:rPr lang="en-GB" altLang="zh-CN" sz="1600" dirty="0" err="1">
                <a:solidFill>
                  <a:srgbClr val="211E1E"/>
                </a:solidFill>
                <a:effectLst/>
              </a:rPr>
              <a:t>unparse</a:t>
            </a:r>
            <a:r>
              <a:rPr lang="en-GB" altLang="zh-CN" sz="1600" dirty="0">
                <a:solidFill>
                  <a:srgbClr val="211E1E"/>
                </a:solidFill>
                <a:effectLst/>
              </a:rPr>
              <a:t> its output to the agreed form. This increases system overhead and may mean that it is </a:t>
            </a:r>
            <a:r>
              <a:rPr lang="en-GB" altLang="zh-CN" sz="1600" dirty="0">
                <a:solidFill>
                  <a:schemeClr val="tx2"/>
                </a:solidFill>
                <a:effectLst/>
              </a:rPr>
              <a:t>impossible to reuse </a:t>
            </a:r>
            <a:r>
              <a:rPr lang="en-GB" altLang="zh-CN" sz="1600" dirty="0">
                <a:solidFill>
                  <a:srgbClr val="211E1E"/>
                </a:solidFill>
                <a:effectLst/>
              </a:rPr>
              <a:t>architectural components that use incompatible data structures. </a:t>
            </a:r>
          </a:p>
        </p:txBody>
      </p:sp>
      <p:sp>
        <p:nvSpPr>
          <p:cNvPr id="7" name="文本框 6">
            <a:extLst>
              <a:ext uri="{FF2B5EF4-FFF2-40B4-BE49-F238E27FC236}">
                <a16:creationId xmlns:a16="http://schemas.microsoft.com/office/drawing/2014/main" xmlns="" id="{CD10FE21-102A-E9BE-CEE8-76461415B929}"/>
              </a:ext>
            </a:extLst>
          </p:cNvPr>
          <p:cNvSpPr txBox="1"/>
          <p:nvPr/>
        </p:nvSpPr>
        <p:spPr>
          <a:xfrm>
            <a:off x="0" y="-369332"/>
            <a:ext cx="1450718" cy="369332"/>
          </a:xfrm>
          <a:prstGeom prst="rect">
            <a:avLst/>
          </a:prstGeom>
          <a:noFill/>
        </p:spPr>
        <p:txBody>
          <a:bodyPr wrap="none" rtlCol="0">
            <a:spAutoFit/>
          </a:bodyPr>
          <a:lstStyle/>
          <a:p>
            <a:r>
              <a:rPr kumimoji="1" lang="en-US" altLang="zh-CN" dirty="0"/>
              <a:t>Chapter</a:t>
            </a:r>
            <a:r>
              <a:rPr kumimoji="1" lang="zh-CN" altLang="en-US" dirty="0"/>
              <a:t> </a:t>
            </a:r>
            <a:r>
              <a:rPr kumimoji="1" lang="en-US" altLang="zh-CN" dirty="0"/>
              <a:t>6.3</a:t>
            </a:r>
            <a:r>
              <a:rPr kumimoji="1" lang="en-GB" altLang="zh-CN" dirty="0"/>
              <a:t>.</a:t>
            </a:r>
            <a:r>
              <a:rPr kumimoji="1" lang="en-US" altLang="zh-CN" dirty="0"/>
              <a:t>4</a:t>
            </a:r>
            <a:endParaRPr kumimoji="1" lang="zh-CN" altLang="en-US" dirty="0"/>
          </a:p>
        </p:txBody>
      </p:sp>
    </p:spTree>
    <p:extLst>
      <p:ext uri="{BB962C8B-B14F-4D97-AF65-F5344CB8AC3E}">
        <p14:creationId xmlns:p14="http://schemas.microsoft.com/office/powerpoint/2010/main" xmlns="" val="1450441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Mock quiz</a:t>
            </a:r>
            <a:endParaRPr lang="en-US" dirty="0"/>
          </a:p>
        </p:txBody>
      </p:sp>
      <p:sp>
        <p:nvSpPr>
          <p:cNvPr id="6" name="Text Placeholder 5"/>
          <p:cNvSpPr>
            <a:spLocks noGrp="1"/>
          </p:cNvSpPr>
          <p:nvPr>
            <p:ph type="body" sz="quarter" idx="10"/>
          </p:nvPr>
        </p:nvSpPr>
        <p:spPr/>
        <p:txBody>
          <a:bodyPr/>
          <a:lstStyle/>
          <a:p>
            <a:pPr>
              <a:buFont typeface="Arial" pitchFamily="34" charset="0"/>
              <a:buChar char="•"/>
            </a:pPr>
            <a:r>
              <a:rPr lang="en-GB" sz="2000" dirty="0" smtClean="0"/>
              <a:t>  Which of the following are disadvantages of the client-server architecture?</a:t>
            </a:r>
          </a:p>
          <a:p>
            <a:pPr marL="800100" lvl="1" indent="-342900">
              <a:buFont typeface="+mj-lt"/>
              <a:buAutoNum type="alphaUcPeriod"/>
            </a:pPr>
            <a:r>
              <a:rPr lang="en-GB" sz="1800" dirty="0" smtClean="0"/>
              <a:t>Each service is a single point of failure and is susceptible to denial-of-service attacks.</a:t>
            </a:r>
          </a:p>
          <a:p>
            <a:pPr marL="800100" lvl="1" indent="-342900">
              <a:buFont typeface="+mj-lt"/>
              <a:buAutoNum type="alphaUcPeriod"/>
            </a:pPr>
            <a:r>
              <a:rPr lang="en-GB" sz="1800" dirty="0" smtClean="0"/>
              <a:t>Performance may be unpredictable because it depends on the network as well as the system.</a:t>
            </a:r>
          </a:p>
          <a:p>
            <a:pPr marL="800100" lvl="1" indent="-342900">
              <a:buFont typeface="+mj-lt"/>
              <a:buAutoNum type="alphaUcPeriod"/>
            </a:pPr>
            <a:r>
              <a:rPr lang="en-GB" sz="1800" dirty="0" smtClean="0"/>
              <a:t>Management problems may arise if servers are owned by different organisations.</a:t>
            </a:r>
          </a:p>
          <a:p>
            <a:pPr marL="800100" lvl="1" indent="-342900">
              <a:buFont typeface="+mj-lt"/>
              <a:buAutoNum type="alphaUcPeriod"/>
            </a:pPr>
            <a:r>
              <a:rPr lang="en-GB" sz="1800" dirty="0" smtClean="0"/>
              <a:t>All of the above.</a:t>
            </a:r>
            <a:endParaRPr lang="en-US" sz="1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5BE55BE0-FEA1-C9AC-D262-A2EDDEEA8FA6}"/>
              </a:ext>
            </a:extLst>
          </p:cNvPr>
          <p:cNvSpPr>
            <a:spLocks noGrp="1"/>
          </p:cNvSpPr>
          <p:nvPr>
            <p:ph type="title"/>
          </p:nvPr>
        </p:nvSpPr>
        <p:spPr>
          <a:xfrm>
            <a:off x="563233" y="1645920"/>
            <a:ext cx="6249257" cy="543260"/>
          </a:xfrm>
        </p:spPr>
        <p:txBody>
          <a:bodyPr/>
          <a:lstStyle/>
          <a:p>
            <a:r>
              <a:rPr lang="en-GB" altLang="zh-CN" dirty="0"/>
              <a:t>Design and implementation</a:t>
            </a:r>
            <a:endParaRPr lang="zh-CN" altLang="en-US" dirty="0"/>
          </a:p>
        </p:txBody>
      </p:sp>
    </p:spTree>
    <p:extLst>
      <p:ext uri="{BB962C8B-B14F-4D97-AF65-F5344CB8AC3E}">
        <p14:creationId xmlns:p14="http://schemas.microsoft.com/office/powerpoint/2010/main" xmlns="" val="1537317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19F94BA0-D097-6ECA-DC7D-3E4BB5D669C1}"/>
              </a:ext>
            </a:extLst>
          </p:cNvPr>
          <p:cNvSpPr>
            <a:spLocks noGrp="1"/>
          </p:cNvSpPr>
          <p:nvPr>
            <p:ph type="title"/>
          </p:nvPr>
        </p:nvSpPr>
        <p:spPr/>
        <p:txBody>
          <a:bodyPr/>
          <a:lstStyle/>
          <a:p>
            <a:r>
              <a:rPr lang="en-GB" altLang="zh-CN" dirty="0"/>
              <a:t>Object-oriented design using the UML </a:t>
            </a:r>
          </a:p>
        </p:txBody>
      </p:sp>
      <p:sp>
        <p:nvSpPr>
          <p:cNvPr id="6" name="文本占位符 5">
            <a:extLst>
              <a:ext uri="{FF2B5EF4-FFF2-40B4-BE49-F238E27FC236}">
                <a16:creationId xmlns:a16="http://schemas.microsoft.com/office/drawing/2014/main" xmlns="" id="{82F3BA43-655A-7F26-9AB8-23E8633A6A5E}"/>
              </a:ext>
            </a:extLst>
          </p:cNvPr>
          <p:cNvSpPr>
            <a:spLocks noGrp="1"/>
          </p:cNvSpPr>
          <p:nvPr>
            <p:ph type="body" sz="quarter" idx="10"/>
          </p:nvPr>
        </p:nvSpPr>
        <p:spPr/>
        <p:txBody>
          <a:bodyPr/>
          <a:lstStyle/>
          <a:p>
            <a:r>
              <a:rPr lang="en-GB" altLang="zh-CN" dirty="0"/>
              <a:t>To develop a system design from concept to detailed (object-oriented design), you need to: </a:t>
            </a:r>
          </a:p>
          <a:p>
            <a:pPr marL="342900" indent="-342900">
              <a:buFont typeface="+mj-lt"/>
              <a:buAutoNum type="arabicPeriod"/>
            </a:pPr>
            <a:r>
              <a:rPr lang="en-GB" altLang="zh-CN" sz="1600" dirty="0"/>
              <a:t>Understand and define the </a:t>
            </a:r>
            <a:r>
              <a:rPr lang="en-GB" altLang="zh-CN" sz="1600" dirty="0">
                <a:solidFill>
                  <a:schemeClr val="tx2"/>
                </a:solidFill>
              </a:rPr>
              <a:t>context</a:t>
            </a:r>
            <a:r>
              <a:rPr lang="en-GB" altLang="zh-CN" sz="1600" dirty="0"/>
              <a:t> and the external </a:t>
            </a:r>
            <a:r>
              <a:rPr lang="en-GB" altLang="zh-CN" sz="1600" dirty="0">
                <a:solidFill>
                  <a:schemeClr val="tx2"/>
                </a:solidFill>
              </a:rPr>
              <a:t>interactions</a:t>
            </a:r>
            <a:r>
              <a:rPr lang="en-GB" altLang="zh-CN" sz="1600" dirty="0"/>
              <a:t> with the system. </a:t>
            </a:r>
          </a:p>
          <a:p>
            <a:pPr marL="342900" indent="-342900">
              <a:buFont typeface="+mj-lt"/>
              <a:buAutoNum type="arabicPeriod"/>
            </a:pPr>
            <a:r>
              <a:rPr lang="en-GB" altLang="zh-CN" sz="1600" dirty="0"/>
              <a:t>Design the system </a:t>
            </a:r>
            <a:r>
              <a:rPr lang="en-GB" altLang="zh-CN" sz="1600" dirty="0">
                <a:solidFill>
                  <a:schemeClr val="tx2"/>
                </a:solidFill>
              </a:rPr>
              <a:t>architecture</a:t>
            </a:r>
            <a:r>
              <a:rPr lang="en-GB" altLang="zh-CN" sz="1600" dirty="0"/>
              <a:t>. </a:t>
            </a:r>
          </a:p>
          <a:p>
            <a:pPr marL="342900" indent="-342900">
              <a:buFont typeface="+mj-lt"/>
              <a:buAutoNum type="arabicPeriod"/>
            </a:pPr>
            <a:r>
              <a:rPr lang="en-GB" altLang="zh-CN" sz="1600" dirty="0"/>
              <a:t>Identify the principal </a:t>
            </a:r>
            <a:r>
              <a:rPr lang="en-GB" altLang="zh-CN" sz="1600" dirty="0">
                <a:solidFill>
                  <a:schemeClr val="tx2"/>
                </a:solidFill>
              </a:rPr>
              <a:t>objects</a:t>
            </a:r>
            <a:r>
              <a:rPr lang="en-GB" altLang="zh-CN" sz="1600" dirty="0"/>
              <a:t> in the system. </a:t>
            </a:r>
          </a:p>
          <a:p>
            <a:pPr marL="342900" indent="-342900">
              <a:buFont typeface="+mj-lt"/>
              <a:buAutoNum type="arabicPeriod"/>
            </a:pPr>
            <a:r>
              <a:rPr lang="en-GB" altLang="zh-CN" sz="1600" dirty="0"/>
              <a:t>Develop </a:t>
            </a:r>
            <a:r>
              <a:rPr lang="en-GB" altLang="zh-CN" sz="1600" dirty="0">
                <a:solidFill>
                  <a:schemeClr val="tx2"/>
                </a:solidFill>
              </a:rPr>
              <a:t>design models</a:t>
            </a:r>
            <a:r>
              <a:rPr lang="en-GB" altLang="zh-CN" sz="1600" dirty="0"/>
              <a:t>. </a:t>
            </a:r>
          </a:p>
          <a:p>
            <a:pPr marL="342900" indent="-342900">
              <a:buFont typeface="+mj-lt"/>
              <a:buAutoNum type="arabicPeriod"/>
            </a:pPr>
            <a:r>
              <a:rPr lang="en-GB" altLang="zh-CN" sz="1600" dirty="0"/>
              <a:t>Specify </a:t>
            </a:r>
            <a:r>
              <a:rPr lang="en-GB" altLang="zh-CN" sz="1600" dirty="0">
                <a:solidFill>
                  <a:schemeClr val="tx2"/>
                </a:solidFill>
              </a:rPr>
              <a:t>interfaces</a:t>
            </a:r>
            <a:r>
              <a:rPr lang="en-GB" altLang="zh-CN" sz="1600" dirty="0"/>
              <a:t>. </a:t>
            </a:r>
          </a:p>
          <a:p>
            <a:r>
              <a:rPr lang="en-GB" altLang="zh-CN" dirty="0"/>
              <a:t>We will use a concrete example, an </a:t>
            </a:r>
            <a:r>
              <a:rPr lang="en-GB" altLang="zh-CN" b="1" dirty="0"/>
              <a:t>Weather Station System</a:t>
            </a:r>
            <a:r>
              <a:rPr lang="en-GB" altLang="zh-CN" dirty="0"/>
              <a:t>,  to explain the design process.</a:t>
            </a:r>
          </a:p>
          <a:p>
            <a:endParaRPr lang="en-GB" altLang="zh-CN" dirty="0"/>
          </a:p>
        </p:txBody>
      </p:sp>
      <p:sp>
        <p:nvSpPr>
          <p:cNvPr id="7" name="文本框 6">
            <a:extLst>
              <a:ext uri="{FF2B5EF4-FFF2-40B4-BE49-F238E27FC236}">
                <a16:creationId xmlns:a16="http://schemas.microsoft.com/office/drawing/2014/main" xmlns="" id="{CD10FE21-102A-E9BE-CEE8-76461415B929}"/>
              </a:ext>
            </a:extLst>
          </p:cNvPr>
          <p:cNvSpPr txBox="1"/>
          <p:nvPr/>
        </p:nvSpPr>
        <p:spPr>
          <a:xfrm>
            <a:off x="0" y="-369332"/>
            <a:ext cx="1275990" cy="369332"/>
          </a:xfrm>
          <a:prstGeom prst="rect">
            <a:avLst/>
          </a:prstGeom>
          <a:noFill/>
        </p:spPr>
        <p:txBody>
          <a:bodyPr wrap="none" rtlCol="0">
            <a:spAutoFit/>
          </a:bodyPr>
          <a:lstStyle/>
          <a:p>
            <a:r>
              <a:rPr kumimoji="1" lang="en-US" altLang="zh-CN" dirty="0"/>
              <a:t>Chapter</a:t>
            </a:r>
            <a:r>
              <a:rPr kumimoji="1" lang="zh-CN" altLang="en-US" dirty="0"/>
              <a:t> </a:t>
            </a:r>
            <a:r>
              <a:rPr kumimoji="1" lang="en-US" altLang="zh-CN" dirty="0"/>
              <a:t>7.1</a:t>
            </a:r>
            <a:endParaRPr kumimoji="1" lang="zh-CN" altLang="en-US" dirty="0"/>
          </a:p>
        </p:txBody>
      </p:sp>
    </p:spTree>
    <p:extLst>
      <p:ext uri="{BB962C8B-B14F-4D97-AF65-F5344CB8AC3E}">
        <p14:creationId xmlns:p14="http://schemas.microsoft.com/office/powerpoint/2010/main" xmlns="" val="26248687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xmlns="" id="{8DB047B1-5503-7CF4-58F8-04B90AEE7DE0}"/>
              </a:ext>
            </a:extLst>
          </p:cNvPr>
          <p:cNvSpPr/>
          <p:nvPr/>
        </p:nvSpPr>
        <p:spPr>
          <a:xfrm>
            <a:off x="4717335" y="3726862"/>
            <a:ext cx="2635507" cy="1182496"/>
          </a:xfrm>
          <a:prstGeom prst="roundRect">
            <a:avLst/>
          </a:prstGeom>
          <a:solidFill>
            <a:schemeClr val="bg1"/>
          </a:solidFill>
          <a:ln w="190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标题 4">
            <a:extLst>
              <a:ext uri="{FF2B5EF4-FFF2-40B4-BE49-F238E27FC236}">
                <a16:creationId xmlns:a16="http://schemas.microsoft.com/office/drawing/2014/main" xmlns="" id="{44F1EA87-1DDB-0291-39D5-41BEE31733B9}"/>
              </a:ext>
            </a:extLst>
          </p:cNvPr>
          <p:cNvSpPr>
            <a:spLocks noGrp="1"/>
          </p:cNvSpPr>
          <p:nvPr>
            <p:ph type="title"/>
          </p:nvPr>
        </p:nvSpPr>
        <p:spPr/>
        <p:txBody>
          <a:bodyPr/>
          <a:lstStyle/>
          <a:p>
            <a:r>
              <a:rPr lang="en-GB" altLang="zh-CN" dirty="0"/>
              <a:t>The wilderness weather system</a:t>
            </a:r>
            <a:endParaRPr lang="zh-CN" altLang="en-US" dirty="0"/>
          </a:p>
        </p:txBody>
      </p:sp>
      <p:sp>
        <p:nvSpPr>
          <p:cNvPr id="6" name="文本占位符 5">
            <a:extLst>
              <a:ext uri="{FF2B5EF4-FFF2-40B4-BE49-F238E27FC236}">
                <a16:creationId xmlns:a16="http://schemas.microsoft.com/office/drawing/2014/main" xmlns="" id="{216BB038-B87F-BCA1-68AD-91AA5465DE54}"/>
              </a:ext>
            </a:extLst>
          </p:cNvPr>
          <p:cNvSpPr>
            <a:spLocks noGrp="1"/>
          </p:cNvSpPr>
          <p:nvPr>
            <p:ph type="body" sz="quarter" idx="10"/>
          </p:nvPr>
        </p:nvSpPr>
        <p:spPr/>
        <p:txBody>
          <a:bodyPr/>
          <a:lstStyle/>
          <a:p>
            <a:pPr marL="285750" indent="-285750">
              <a:buFont typeface="Arial" panose="020B0604020202020204" pitchFamily="34" charset="0"/>
              <a:buChar char="•"/>
            </a:pPr>
            <a:r>
              <a:rPr lang="en-GB" altLang="zh-CN" dirty="0"/>
              <a:t>A national weather service wishes to </a:t>
            </a:r>
            <a:r>
              <a:rPr lang="en-GB" altLang="zh-CN" dirty="0">
                <a:solidFill>
                  <a:schemeClr val="tx2"/>
                </a:solidFill>
              </a:rPr>
              <a:t>collect weather information </a:t>
            </a:r>
            <a:r>
              <a:rPr lang="en-GB" altLang="zh-CN" dirty="0"/>
              <a:t>from </a:t>
            </a:r>
            <a:r>
              <a:rPr lang="en-GB" altLang="zh-CN" dirty="0">
                <a:solidFill>
                  <a:schemeClr val="tx2"/>
                </a:solidFill>
              </a:rPr>
              <a:t>remote areas</a:t>
            </a:r>
            <a:r>
              <a:rPr lang="en-GB" altLang="zh-CN" dirty="0"/>
              <a:t> to help with weather forecasting.</a:t>
            </a:r>
          </a:p>
          <a:p>
            <a:pPr marL="285750" indent="-285750">
              <a:buFont typeface="Arial" panose="020B0604020202020204" pitchFamily="34" charset="0"/>
              <a:buChar char="•"/>
            </a:pPr>
            <a:r>
              <a:rPr lang="en-GB" altLang="zh-CN" dirty="0"/>
              <a:t>The intention therefore is to develop remote </a:t>
            </a:r>
            <a:r>
              <a:rPr lang="en-GB" altLang="zh-CN" dirty="0">
                <a:solidFill>
                  <a:schemeClr val="tx2"/>
                </a:solidFill>
              </a:rPr>
              <a:t>automatic collection </a:t>
            </a:r>
            <a:r>
              <a:rPr lang="en-GB" altLang="zh-CN" dirty="0"/>
              <a:t>systems that are connected to a broader weather information system.</a:t>
            </a:r>
            <a:endParaRPr lang="zh-CN" altLang="en-US" dirty="0"/>
          </a:p>
        </p:txBody>
      </p:sp>
      <p:pic>
        <p:nvPicPr>
          <p:cNvPr id="8" name="图形 7" descr="卫星 轮廓">
            <a:extLst>
              <a:ext uri="{FF2B5EF4-FFF2-40B4-BE49-F238E27FC236}">
                <a16:creationId xmlns:a16="http://schemas.microsoft.com/office/drawing/2014/main" xmlns="" id="{8F10DDAD-D55E-2816-EF8A-1074D272820D}"/>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rot="2700000" flipH="1">
            <a:off x="5118000" y="2655118"/>
            <a:ext cx="914400" cy="914400"/>
          </a:xfrm>
          <a:prstGeom prst="rect">
            <a:avLst/>
          </a:prstGeom>
        </p:spPr>
      </p:pic>
      <p:pic>
        <p:nvPicPr>
          <p:cNvPr id="22" name="图形 21" descr="服务器 轮廓">
            <a:extLst>
              <a:ext uri="{FF2B5EF4-FFF2-40B4-BE49-F238E27FC236}">
                <a16:creationId xmlns:a16="http://schemas.microsoft.com/office/drawing/2014/main" xmlns="" id="{8E6DFBDD-65B6-D2AF-66D1-44CAB566C244}"/>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2973523" y="3850327"/>
            <a:ext cx="914400" cy="914400"/>
          </a:xfrm>
          <a:prstGeom prst="rect">
            <a:avLst/>
          </a:prstGeom>
        </p:spPr>
      </p:pic>
      <p:sp>
        <p:nvSpPr>
          <p:cNvPr id="23" name="文本框 22">
            <a:extLst>
              <a:ext uri="{FF2B5EF4-FFF2-40B4-BE49-F238E27FC236}">
                <a16:creationId xmlns:a16="http://schemas.microsoft.com/office/drawing/2014/main" xmlns="" id="{31C136F6-D685-D7A2-FF25-3EB39CDD73C7}"/>
              </a:ext>
            </a:extLst>
          </p:cNvPr>
          <p:cNvSpPr txBox="1"/>
          <p:nvPr/>
        </p:nvSpPr>
        <p:spPr>
          <a:xfrm>
            <a:off x="1503727" y="2742986"/>
            <a:ext cx="1318877" cy="738664"/>
          </a:xfrm>
          <a:prstGeom prst="rect">
            <a:avLst/>
          </a:prstGeom>
          <a:noFill/>
        </p:spPr>
        <p:txBody>
          <a:bodyPr wrap="square" rtlCol="0">
            <a:spAutoFit/>
          </a:bodyPr>
          <a:lstStyle/>
          <a:p>
            <a:pPr algn="r"/>
            <a:r>
              <a:rPr kumimoji="1" lang="en-US" altLang="zh-CN" sz="1400" dirty="0">
                <a:solidFill>
                  <a:schemeClr val="bg1">
                    <a:lumMod val="50000"/>
                  </a:schemeClr>
                </a:solidFill>
              </a:rPr>
              <a:t>Weather</a:t>
            </a:r>
            <a:r>
              <a:rPr kumimoji="1" lang="zh-CN" altLang="en-US" sz="1400" dirty="0">
                <a:solidFill>
                  <a:schemeClr val="bg1">
                    <a:lumMod val="50000"/>
                  </a:schemeClr>
                </a:solidFill>
              </a:rPr>
              <a:t> </a:t>
            </a:r>
            <a:r>
              <a:rPr kumimoji="1" lang="en-US" altLang="zh-CN" sz="1400" dirty="0">
                <a:solidFill>
                  <a:schemeClr val="bg1">
                    <a:lumMod val="50000"/>
                  </a:schemeClr>
                </a:solidFill>
              </a:rPr>
              <a:t>Information</a:t>
            </a:r>
            <a:r>
              <a:rPr kumimoji="1" lang="zh-CN" altLang="en-US" sz="1400" dirty="0">
                <a:solidFill>
                  <a:schemeClr val="bg1">
                    <a:lumMod val="50000"/>
                  </a:schemeClr>
                </a:solidFill>
              </a:rPr>
              <a:t> </a:t>
            </a:r>
            <a:r>
              <a:rPr kumimoji="1" lang="en-US" altLang="zh-CN" sz="1400" dirty="0">
                <a:solidFill>
                  <a:schemeClr val="bg1">
                    <a:lumMod val="50000"/>
                  </a:schemeClr>
                </a:solidFill>
              </a:rPr>
              <a:t>System</a:t>
            </a:r>
            <a:endParaRPr kumimoji="1" lang="zh-CN" altLang="en-US" sz="1400" dirty="0">
              <a:solidFill>
                <a:schemeClr val="bg1">
                  <a:lumMod val="50000"/>
                </a:schemeClr>
              </a:solidFill>
            </a:endParaRPr>
          </a:p>
        </p:txBody>
      </p:sp>
      <p:sp>
        <p:nvSpPr>
          <p:cNvPr id="24" name="文本框 23">
            <a:extLst>
              <a:ext uri="{FF2B5EF4-FFF2-40B4-BE49-F238E27FC236}">
                <a16:creationId xmlns:a16="http://schemas.microsoft.com/office/drawing/2014/main" xmlns="" id="{ADA07C0D-B83F-4C87-56B6-ECAE19172260}"/>
              </a:ext>
            </a:extLst>
          </p:cNvPr>
          <p:cNvSpPr txBox="1"/>
          <p:nvPr/>
        </p:nvSpPr>
        <p:spPr>
          <a:xfrm>
            <a:off x="1817161" y="4045917"/>
            <a:ext cx="1005444" cy="523220"/>
          </a:xfrm>
          <a:prstGeom prst="rect">
            <a:avLst/>
          </a:prstGeom>
          <a:noFill/>
        </p:spPr>
        <p:txBody>
          <a:bodyPr wrap="square" rtlCol="0">
            <a:spAutoFit/>
          </a:bodyPr>
          <a:lstStyle/>
          <a:p>
            <a:pPr algn="r"/>
            <a:r>
              <a:rPr kumimoji="1" lang="en-GB" altLang="zh-CN" sz="1400" dirty="0">
                <a:solidFill>
                  <a:schemeClr val="bg1">
                    <a:lumMod val="50000"/>
                  </a:schemeClr>
                </a:solidFill>
              </a:rPr>
              <a:t>Control </a:t>
            </a:r>
            <a:r>
              <a:rPr kumimoji="1" lang="en-US" altLang="zh-CN" sz="1400" dirty="0">
                <a:solidFill>
                  <a:schemeClr val="bg1">
                    <a:lumMod val="50000"/>
                  </a:schemeClr>
                </a:solidFill>
              </a:rPr>
              <a:t>System</a:t>
            </a:r>
            <a:endParaRPr kumimoji="1" lang="zh-CN" altLang="en-US" sz="1400" dirty="0">
              <a:solidFill>
                <a:schemeClr val="bg1">
                  <a:lumMod val="50000"/>
                </a:schemeClr>
              </a:solidFill>
            </a:endParaRPr>
          </a:p>
        </p:txBody>
      </p:sp>
      <p:sp>
        <p:nvSpPr>
          <p:cNvPr id="25" name="文本框 24">
            <a:extLst>
              <a:ext uri="{FF2B5EF4-FFF2-40B4-BE49-F238E27FC236}">
                <a16:creationId xmlns:a16="http://schemas.microsoft.com/office/drawing/2014/main" xmlns="" id="{913E2C9F-8456-E306-13A1-6836B6081331}"/>
              </a:ext>
            </a:extLst>
          </p:cNvPr>
          <p:cNvSpPr txBox="1"/>
          <p:nvPr/>
        </p:nvSpPr>
        <p:spPr>
          <a:xfrm>
            <a:off x="6347397" y="2958430"/>
            <a:ext cx="1318877" cy="307777"/>
          </a:xfrm>
          <a:prstGeom prst="rect">
            <a:avLst/>
          </a:prstGeom>
          <a:noFill/>
        </p:spPr>
        <p:txBody>
          <a:bodyPr wrap="square" rtlCol="0">
            <a:spAutoFit/>
          </a:bodyPr>
          <a:lstStyle/>
          <a:p>
            <a:r>
              <a:rPr lang="en-GB" altLang="zh-CN" sz="1400" dirty="0">
                <a:solidFill>
                  <a:schemeClr val="bg1">
                    <a:lumMod val="50000"/>
                  </a:schemeClr>
                </a:solidFill>
                <a:effectLst/>
                <a:latin typeface="+mn-lt"/>
              </a:rPr>
              <a:t>Satellite </a:t>
            </a:r>
            <a:endParaRPr lang="en-GB" altLang="zh-CN" sz="1100" dirty="0">
              <a:solidFill>
                <a:schemeClr val="bg1">
                  <a:lumMod val="50000"/>
                </a:schemeClr>
              </a:solidFill>
              <a:latin typeface="+mn-lt"/>
            </a:endParaRPr>
          </a:p>
        </p:txBody>
      </p:sp>
      <p:sp>
        <p:nvSpPr>
          <p:cNvPr id="26" name="文本框 25">
            <a:extLst>
              <a:ext uri="{FF2B5EF4-FFF2-40B4-BE49-F238E27FC236}">
                <a16:creationId xmlns:a16="http://schemas.microsoft.com/office/drawing/2014/main" xmlns="" id="{195EBF27-DE9C-4534-5992-9E1369978437}"/>
              </a:ext>
            </a:extLst>
          </p:cNvPr>
          <p:cNvSpPr txBox="1"/>
          <p:nvPr/>
        </p:nvSpPr>
        <p:spPr>
          <a:xfrm>
            <a:off x="6347398" y="4045917"/>
            <a:ext cx="1005444" cy="523220"/>
          </a:xfrm>
          <a:prstGeom prst="rect">
            <a:avLst/>
          </a:prstGeom>
          <a:noFill/>
        </p:spPr>
        <p:txBody>
          <a:bodyPr wrap="square" rtlCol="0">
            <a:spAutoFit/>
          </a:bodyPr>
          <a:lstStyle/>
          <a:p>
            <a:r>
              <a:rPr kumimoji="1" lang="en-GB" altLang="zh-CN" sz="1400" dirty="0">
                <a:solidFill>
                  <a:schemeClr val="tx2"/>
                </a:solidFill>
              </a:rPr>
              <a:t>Weather Stations</a:t>
            </a:r>
          </a:p>
        </p:txBody>
      </p:sp>
      <p:pic>
        <p:nvPicPr>
          <p:cNvPr id="30" name="图形 29" descr="Internet 轮廓">
            <a:extLst>
              <a:ext uri="{FF2B5EF4-FFF2-40B4-BE49-F238E27FC236}">
                <a16:creationId xmlns:a16="http://schemas.microsoft.com/office/drawing/2014/main" xmlns="" id="{1E90B71B-6661-5F92-250E-8F0E38E52AEC}"/>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2948222" y="2655118"/>
            <a:ext cx="914400" cy="914400"/>
          </a:xfrm>
          <a:prstGeom prst="rect">
            <a:avLst/>
          </a:prstGeom>
        </p:spPr>
      </p:pic>
      <p:pic>
        <p:nvPicPr>
          <p:cNvPr id="32" name="图形 31" descr="碟形卫星天线 纯色填充">
            <a:extLst>
              <a:ext uri="{FF2B5EF4-FFF2-40B4-BE49-F238E27FC236}">
                <a16:creationId xmlns:a16="http://schemas.microsoft.com/office/drawing/2014/main" xmlns="" id="{1E66F38C-CABD-EEF7-A585-7FFEAD8D8D39}"/>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flipH="1">
            <a:off x="5560105" y="3871494"/>
            <a:ext cx="672691" cy="672691"/>
          </a:xfrm>
          <a:prstGeom prst="rect">
            <a:avLst/>
          </a:prstGeom>
        </p:spPr>
      </p:pic>
      <p:pic>
        <p:nvPicPr>
          <p:cNvPr id="31" name="图形 30" descr="碟形卫星天线 纯色填充">
            <a:extLst>
              <a:ext uri="{FF2B5EF4-FFF2-40B4-BE49-F238E27FC236}">
                <a16:creationId xmlns:a16="http://schemas.microsoft.com/office/drawing/2014/main" xmlns="" id="{77081CF5-5F57-AB7E-5975-7AC267DE4FA6}"/>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flipH="1">
            <a:off x="5247039" y="3981765"/>
            <a:ext cx="672691" cy="672691"/>
          </a:xfrm>
          <a:prstGeom prst="rect">
            <a:avLst/>
          </a:prstGeom>
        </p:spPr>
      </p:pic>
      <p:pic>
        <p:nvPicPr>
          <p:cNvPr id="28" name="图形 27" descr="碟形卫星天线 纯色填充">
            <a:extLst>
              <a:ext uri="{FF2B5EF4-FFF2-40B4-BE49-F238E27FC236}">
                <a16:creationId xmlns:a16="http://schemas.microsoft.com/office/drawing/2014/main" xmlns="" id="{04D87E63-C51D-5B9D-35A0-DBD9FAA3EE99}"/>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flipH="1">
            <a:off x="4933972" y="4092036"/>
            <a:ext cx="672691" cy="672691"/>
          </a:xfrm>
          <a:prstGeom prst="rect">
            <a:avLst/>
          </a:prstGeom>
        </p:spPr>
      </p:pic>
    </p:spTree>
    <p:extLst>
      <p:ext uri="{BB962C8B-B14F-4D97-AF65-F5344CB8AC3E}">
        <p14:creationId xmlns:p14="http://schemas.microsoft.com/office/powerpoint/2010/main" xmlns="" val="1564885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1C5CE90-6465-DA2D-175E-5FC788C589EB}"/>
              </a:ext>
            </a:extLst>
          </p:cNvPr>
          <p:cNvSpPr>
            <a:spLocks noGrp="1"/>
          </p:cNvSpPr>
          <p:nvPr>
            <p:ph type="title"/>
          </p:nvPr>
        </p:nvSpPr>
        <p:spPr/>
        <p:txBody>
          <a:bodyPr/>
          <a:lstStyle/>
          <a:p>
            <a:r>
              <a:rPr lang="en-GB" altLang="zh-CN" dirty="0"/>
              <a:t>Architectural design </a:t>
            </a:r>
            <a:endParaRPr lang="en-GB" dirty="0"/>
          </a:p>
        </p:txBody>
      </p:sp>
      <p:sp>
        <p:nvSpPr>
          <p:cNvPr id="5" name="Text Placeholder 4">
            <a:extLst>
              <a:ext uri="{FF2B5EF4-FFF2-40B4-BE49-F238E27FC236}">
                <a16:creationId xmlns:a16="http://schemas.microsoft.com/office/drawing/2014/main" xmlns="" id="{CEA1B9D5-A1F7-292A-1382-1138C6ABCA9E}"/>
              </a:ext>
            </a:extLst>
          </p:cNvPr>
          <p:cNvSpPr>
            <a:spLocks noGrp="1"/>
          </p:cNvSpPr>
          <p:nvPr>
            <p:ph type="body" sz="quarter" idx="10"/>
          </p:nvPr>
        </p:nvSpPr>
        <p:spPr/>
        <p:txBody>
          <a:bodyPr/>
          <a:lstStyle/>
          <a:p>
            <a:pPr marL="285750" indent="-285750">
              <a:buFont typeface="Arial" panose="020B0604020202020204" pitchFamily="34" charset="0"/>
              <a:buChar char="•"/>
            </a:pPr>
            <a:r>
              <a:rPr lang="en-GB" dirty="0"/>
              <a:t>Architectural design is concerned with understanding how a software system should be </a:t>
            </a:r>
            <a:r>
              <a:rPr lang="en-GB" dirty="0">
                <a:solidFill>
                  <a:schemeClr val="tx2"/>
                </a:solidFill>
              </a:rPr>
              <a:t>organized</a:t>
            </a:r>
            <a:r>
              <a:rPr lang="en-GB" dirty="0"/>
              <a:t> and designing the </a:t>
            </a:r>
            <a:r>
              <a:rPr lang="en-GB" dirty="0">
                <a:solidFill>
                  <a:schemeClr val="tx2"/>
                </a:solidFill>
              </a:rPr>
              <a:t>overall structure </a:t>
            </a:r>
            <a:r>
              <a:rPr lang="en-GB" dirty="0"/>
              <a:t>of that system. </a:t>
            </a:r>
          </a:p>
          <a:p>
            <a:pPr marL="285750" indent="-285750">
              <a:buFont typeface="Arial" panose="020B0604020202020204" pitchFamily="34" charset="0"/>
              <a:buChar char="•"/>
            </a:pPr>
            <a:r>
              <a:rPr lang="en-GB" dirty="0"/>
              <a:t>In </a:t>
            </a:r>
            <a:r>
              <a:rPr lang="en-GB" dirty="0">
                <a:solidFill>
                  <a:schemeClr val="tx2"/>
                </a:solidFill>
              </a:rPr>
              <a:t>agile</a:t>
            </a:r>
            <a:r>
              <a:rPr lang="en-GB" dirty="0"/>
              <a:t> processes, it is generally accepted that an early stage of an agile development process should focus on designing an overall system architecture. </a:t>
            </a:r>
          </a:p>
          <a:p>
            <a:endParaRPr lang="en-GB" dirty="0"/>
          </a:p>
        </p:txBody>
      </p:sp>
    </p:spTree>
    <p:extLst>
      <p:ext uri="{BB962C8B-B14F-4D97-AF65-F5344CB8AC3E}">
        <p14:creationId xmlns:p14="http://schemas.microsoft.com/office/powerpoint/2010/main" xmlns="" val="311525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44F1EA87-1DDB-0291-39D5-41BEE31733B9}"/>
              </a:ext>
            </a:extLst>
          </p:cNvPr>
          <p:cNvSpPr>
            <a:spLocks noGrp="1"/>
          </p:cNvSpPr>
          <p:nvPr>
            <p:ph type="title"/>
          </p:nvPr>
        </p:nvSpPr>
        <p:spPr/>
        <p:txBody>
          <a:bodyPr>
            <a:normAutofit fontScale="90000"/>
          </a:bodyPr>
          <a:lstStyle/>
          <a:p>
            <a:r>
              <a:rPr lang="en-GB" altLang="zh-CN" dirty="0"/>
              <a:t>The wilderness weather system</a:t>
            </a:r>
            <a:br>
              <a:rPr lang="en-GB" altLang="zh-CN" dirty="0"/>
            </a:br>
            <a:r>
              <a:rPr lang="en-GB" altLang="zh-CN" sz="2200" dirty="0"/>
              <a:t>-- A use case example (already collected)</a:t>
            </a:r>
            <a:endParaRPr lang="zh-CN" altLang="en-US" dirty="0"/>
          </a:p>
        </p:txBody>
      </p:sp>
      <p:sp>
        <p:nvSpPr>
          <p:cNvPr id="6" name="文本占位符 5">
            <a:extLst>
              <a:ext uri="{FF2B5EF4-FFF2-40B4-BE49-F238E27FC236}">
                <a16:creationId xmlns:a16="http://schemas.microsoft.com/office/drawing/2014/main" xmlns="" id="{216BB038-B87F-BCA1-68AD-91AA5465DE54}"/>
              </a:ext>
            </a:extLst>
          </p:cNvPr>
          <p:cNvSpPr>
            <a:spLocks noGrp="1"/>
          </p:cNvSpPr>
          <p:nvPr>
            <p:ph type="body" sz="quarter" idx="10"/>
          </p:nvPr>
        </p:nvSpPr>
        <p:spPr>
          <a:xfrm>
            <a:off x="628650" y="1319099"/>
            <a:ext cx="7732924" cy="3264981"/>
          </a:xfrm>
        </p:spPr>
        <p:txBody>
          <a:bodyPr/>
          <a:lstStyle/>
          <a:p>
            <a:r>
              <a:rPr lang="en-GB" altLang="zh-CN" sz="1600" b="1" dirty="0">
                <a:solidFill>
                  <a:srgbClr val="211E1E"/>
                </a:solidFill>
                <a:effectLst/>
                <a:latin typeface="Formata"/>
              </a:rPr>
              <a:t>System 	  </a:t>
            </a:r>
            <a:r>
              <a:rPr lang="en-GB" altLang="zh-CN" sz="1600" b="1" dirty="0">
                <a:solidFill>
                  <a:schemeClr val="tx2"/>
                </a:solidFill>
                <a:effectLst/>
                <a:latin typeface="Formata"/>
              </a:rPr>
              <a:t>Weather station</a:t>
            </a:r>
            <a:endParaRPr lang="en-GB" altLang="zh-CN" sz="1600" b="1" dirty="0">
              <a:solidFill>
                <a:schemeClr val="tx2"/>
              </a:solidFill>
              <a:effectLst/>
            </a:endParaRPr>
          </a:p>
          <a:p>
            <a:r>
              <a:rPr lang="en-GB" altLang="zh-CN" sz="1600" b="1" dirty="0">
                <a:solidFill>
                  <a:srgbClr val="211E1E"/>
                </a:solidFill>
                <a:effectLst/>
              </a:rPr>
              <a:t>Use case	  </a:t>
            </a:r>
            <a:r>
              <a:rPr lang="en-GB" altLang="zh-CN" sz="1600" dirty="0">
                <a:solidFill>
                  <a:srgbClr val="211E1E"/>
                </a:solidFill>
                <a:effectLst/>
              </a:rPr>
              <a:t>Report weather</a:t>
            </a:r>
          </a:p>
          <a:p>
            <a:r>
              <a:rPr lang="en-GB" altLang="zh-CN" sz="1600" b="1" dirty="0">
                <a:solidFill>
                  <a:srgbClr val="211E1E"/>
                </a:solidFill>
                <a:effectLst/>
              </a:rPr>
              <a:t>Actors 	  </a:t>
            </a:r>
            <a:r>
              <a:rPr lang="en-GB" altLang="zh-CN" sz="1600" dirty="0">
                <a:solidFill>
                  <a:srgbClr val="211E1E"/>
                </a:solidFill>
                <a:effectLst/>
              </a:rPr>
              <a:t>Weather information system, Weather station </a:t>
            </a:r>
            <a:endParaRPr lang="en-GB" altLang="zh-CN" sz="1600" dirty="0">
              <a:effectLst/>
            </a:endParaRPr>
          </a:p>
          <a:p>
            <a:r>
              <a:rPr lang="en-GB" altLang="zh-CN" sz="1600" b="1" dirty="0">
                <a:solidFill>
                  <a:srgbClr val="211E1E"/>
                </a:solidFill>
                <a:effectLst/>
              </a:rPr>
              <a:t>Data</a:t>
            </a:r>
            <a:r>
              <a:rPr lang="en-GB" altLang="zh-CN" sz="1600" dirty="0">
                <a:solidFill>
                  <a:srgbClr val="211E1E"/>
                </a:solidFill>
                <a:effectLst/>
              </a:rPr>
              <a:t> </a:t>
            </a:r>
            <a:r>
              <a:rPr lang="en-GB" altLang="zh-CN" sz="1600" dirty="0">
                <a:solidFill>
                  <a:srgbClr val="211E1E"/>
                </a:solidFill>
              </a:rPr>
              <a:t>	  </a:t>
            </a:r>
            <a:r>
              <a:rPr lang="en-GB" altLang="zh-CN" sz="1600" dirty="0">
                <a:solidFill>
                  <a:srgbClr val="211E1E"/>
                </a:solidFill>
                <a:effectLst/>
              </a:rPr>
              <a:t>The weather station sends a summary of the </a:t>
            </a:r>
            <a:r>
              <a:rPr lang="en-GB" altLang="zh-CN" sz="1600" dirty="0">
                <a:solidFill>
                  <a:schemeClr val="tx2"/>
                </a:solidFill>
                <a:effectLst/>
              </a:rPr>
              <a:t>weather data </a:t>
            </a:r>
            <a:r>
              <a:rPr lang="en-GB" altLang="zh-CN" sz="1600" dirty="0">
                <a:solidFill>
                  <a:srgbClr val="211E1E"/>
                </a:solidFill>
                <a:effectLst/>
              </a:rPr>
              <a:t>that has been collected from the instruments in the collection period to the weather information system. </a:t>
            </a:r>
            <a:r>
              <a:rPr lang="en-GB" altLang="zh-CN" sz="1600" dirty="0">
                <a:solidFill>
                  <a:schemeClr val="bg1">
                    <a:lumMod val="50000"/>
                  </a:schemeClr>
                </a:solidFill>
                <a:effectLst/>
              </a:rPr>
              <a:t>E.g. air temperatures</a:t>
            </a:r>
            <a:r>
              <a:rPr lang="en-GB" altLang="zh-CN" sz="1600" dirty="0">
                <a:solidFill>
                  <a:schemeClr val="bg1">
                    <a:lumMod val="50000"/>
                  </a:schemeClr>
                </a:solidFill>
              </a:rPr>
              <a:t>,</a:t>
            </a:r>
            <a:r>
              <a:rPr lang="en-GB" altLang="zh-CN" sz="1600" dirty="0">
                <a:solidFill>
                  <a:schemeClr val="bg1">
                    <a:lumMod val="50000"/>
                  </a:schemeClr>
                </a:solidFill>
                <a:effectLst/>
              </a:rPr>
              <a:t> air pressures, wind speeds etc.</a:t>
            </a:r>
          </a:p>
          <a:p>
            <a:r>
              <a:rPr lang="en-GB" altLang="zh-CN" sz="1600" b="1" dirty="0">
                <a:solidFill>
                  <a:srgbClr val="211E1E"/>
                </a:solidFill>
                <a:effectLst/>
              </a:rPr>
              <a:t>Stimulus</a:t>
            </a:r>
            <a:r>
              <a:rPr lang="en-GB" altLang="zh-CN" sz="1600" dirty="0">
                <a:solidFill>
                  <a:srgbClr val="211E1E"/>
                </a:solidFill>
                <a:effectLst/>
              </a:rPr>
              <a:t> </a:t>
            </a:r>
            <a:r>
              <a:rPr lang="en-GB" altLang="zh-CN" sz="1600" dirty="0">
                <a:solidFill>
                  <a:srgbClr val="211E1E"/>
                </a:solidFill>
              </a:rPr>
              <a:t>	  </a:t>
            </a:r>
            <a:r>
              <a:rPr lang="en-GB" altLang="zh-CN" sz="1600" dirty="0">
                <a:solidFill>
                  <a:srgbClr val="211E1E"/>
                </a:solidFill>
                <a:effectLst/>
              </a:rPr>
              <a:t>The </a:t>
            </a:r>
            <a:r>
              <a:rPr lang="en-GB" altLang="zh-CN" sz="1600" i="1" dirty="0">
                <a:solidFill>
                  <a:srgbClr val="211E1E"/>
                </a:solidFill>
                <a:effectLst/>
              </a:rPr>
              <a:t>weather information system </a:t>
            </a:r>
            <a:r>
              <a:rPr lang="en-GB" altLang="zh-CN" sz="1600" dirty="0">
                <a:solidFill>
                  <a:srgbClr val="211E1E"/>
                </a:solidFill>
                <a:effectLst/>
              </a:rPr>
              <a:t>establishes a satellite communication link with the weather station and requests transmission of the data. </a:t>
            </a:r>
            <a:endParaRPr lang="en-GB" altLang="zh-CN" sz="1600" dirty="0">
              <a:effectLst/>
            </a:endParaRPr>
          </a:p>
          <a:p>
            <a:r>
              <a:rPr lang="en-GB" altLang="zh-CN" sz="1600" b="1" dirty="0">
                <a:solidFill>
                  <a:srgbClr val="211E1E"/>
                </a:solidFill>
                <a:effectLst/>
              </a:rPr>
              <a:t>Response</a:t>
            </a:r>
            <a:r>
              <a:rPr lang="en-GB" altLang="zh-CN" sz="1600" dirty="0">
                <a:solidFill>
                  <a:srgbClr val="211E1E"/>
                </a:solidFill>
                <a:effectLst/>
              </a:rPr>
              <a:t> </a:t>
            </a:r>
            <a:r>
              <a:rPr lang="en-GB" altLang="zh-CN" sz="1600" dirty="0">
                <a:solidFill>
                  <a:srgbClr val="211E1E"/>
                </a:solidFill>
              </a:rPr>
              <a:t>	  </a:t>
            </a:r>
            <a:r>
              <a:rPr lang="en-GB" altLang="zh-CN" sz="1600" dirty="0">
                <a:solidFill>
                  <a:srgbClr val="211E1E"/>
                </a:solidFill>
                <a:effectLst/>
              </a:rPr>
              <a:t>The data is sent to the weather information system. </a:t>
            </a:r>
            <a:endParaRPr lang="en-GB" altLang="zh-CN" sz="1600" dirty="0">
              <a:effectLst/>
            </a:endParaRPr>
          </a:p>
          <a:p>
            <a:r>
              <a:rPr lang="en-GB" altLang="zh-CN" sz="1600" b="1" dirty="0">
                <a:solidFill>
                  <a:srgbClr val="211E1E"/>
                </a:solidFill>
                <a:effectLst/>
              </a:rPr>
              <a:t>Comments</a:t>
            </a:r>
            <a:r>
              <a:rPr lang="en-GB" altLang="zh-CN" sz="1600" dirty="0">
                <a:solidFill>
                  <a:srgbClr val="211E1E"/>
                </a:solidFill>
                <a:effectLst/>
              </a:rPr>
              <a:t>	   Weather stations are usually asked to report once per hour, but this frequency may differ from one station to another and may be modified in future. </a:t>
            </a:r>
            <a:endParaRPr lang="en-GB" altLang="zh-CN" sz="1600" dirty="0">
              <a:effectLst/>
            </a:endParaRPr>
          </a:p>
        </p:txBody>
      </p:sp>
    </p:spTree>
    <p:extLst>
      <p:ext uri="{BB962C8B-B14F-4D97-AF65-F5344CB8AC3E}">
        <p14:creationId xmlns:p14="http://schemas.microsoft.com/office/powerpoint/2010/main" xmlns="" val="24934542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44F1EA87-1DDB-0291-39D5-41BEE31733B9}"/>
              </a:ext>
            </a:extLst>
          </p:cNvPr>
          <p:cNvSpPr>
            <a:spLocks noGrp="1"/>
          </p:cNvSpPr>
          <p:nvPr>
            <p:ph type="title"/>
          </p:nvPr>
        </p:nvSpPr>
        <p:spPr/>
        <p:txBody>
          <a:bodyPr>
            <a:normAutofit fontScale="90000"/>
          </a:bodyPr>
          <a:lstStyle/>
          <a:p>
            <a:r>
              <a:rPr lang="en-GB" altLang="zh-CN" dirty="0"/>
              <a:t>Object-oriented design using the UML </a:t>
            </a:r>
            <a:br>
              <a:rPr lang="en-GB" altLang="zh-CN" dirty="0"/>
            </a:br>
            <a:r>
              <a:rPr lang="en-GB" altLang="zh-CN" sz="1800" dirty="0"/>
              <a:t>1. System </a:t>
            </a:r>
            <a:r>
              <a:rPr lang="en-GB" altLang="zh-CN" sz="1800" u="sng" dirty="0"/>
              <a:t>context</a:t>
            </a:r>
            <a:r>
              <a:rPr lang="en-GB" altLang="zh-CN" sz="1800" dirty="0"/>
              <a:t> and interactions</a:t>
            </a:r>
            <a:endParaRPr lang="zh-CN" altLang="en-US" dirty="0"/>
          </a:p>
        </p:txBody>
      </p:sp>
      <p:sp>
        <p:nvSpPr>
          <p:cNvPr id="6" name="文本占位符 5">
            <a:extLst>
              <a:ext uri="{FF2B5EF4-FFF2-40B4-BE49-F238E27FC236}">
                <a16:creationId xmlns:a16="http://schemas.microsoft.com/office/drawing/2014/main" xmlns="" id="{216BB038-B87F-BCA1-68AD-91AA5465DE54}"/>
              </a:ext>
            </a:extLst>
          </p:cNvPr>
          <p:cNvSpPr>
            <a:spLocks noGrp="1"/>
          </p:cNvSpPr>
          <p:nvPr>
            <p:ph type="body" sz="quarter" idx="10"/>
          </p:nvPr>
        </p:nvSpPr>
        <p:spPr>
          <a:xfrm>
            <a:off x="628650" y="1319099"/>
            <a:ext cx="7732924" cy="3264981"/>
          </a:xfrm>
        </p:spPr>
        <p:txBody>
          <a:bodyPr/>
          <a:lstStyle/>
          <a:p>
            <a:r>
              <a:rPr lang="en-US" altLang="zh-CN" sz="1600" dirty="0"/>
              <a:t>A system context model is a structural model that demonstrates the other systems in the environment of the system being developed.</a:t>
            </a:r>
          </a:p>
        </p:txBody>
      </p:sp>
      <p:pic>
        <p:nvPicPr>
          <p:cNvPr id="2" name="图片 1">
            <a:extLst>
              <a:ext uri="{FF2B5EF4-FFF2-40B4-BE49-F238E27FC236}">
                <a16:creationId xmlns:a16="http://schemas.microsoft.com/office/drawing/2014/main" xmlns="" id="{3E9F3239-0A1C-056C-C2B8-DBCC6378977A}"/>
              </a:ext>
            </a:extLst>
          </p:cNvPr>
          <p:cNvPicPr>
            <a:picLocks noChangeAspect="1"/>
          </p:cNvPicPr>
          <p:nvPr/>
        </p:nvPicPr>
        <p:blipFill>
          <a:blip r:embed="rId2"/>
          <a:stretch>
            <a:fillRect/>
          </a:stretch>
        </p:blipFill>
        <p:spPr>
          <a:xfrm>
            <a:off x="2560584" y="2086243"/>
            <a:ext cx="4022831" cy="2497837"/>
          </a:xfrm>
          <a:prstGeom prst="rect">
            <a:avLst/>
          </a:prstGeom>
        </p:spPr>
      </p:pic>
    </p:spTree>
    <p:extLst>
      <p:ext uri="{BB962C8B-B14F-4D97-AF65-F5344CB8AC3E}">
        <p14:creationId xmlns:p14="http://schemas.microsoft.com/office/powerpoint/2010/main" xmlns="" val="1534157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44F1EA87-1DDB-0291-39D5-41BEE31733B9}"/>
              </a:ext>
            </a:extLst>
          </p:cNvPr>
          <p:cNvSpPr>
            <a:spLocks noGrp="1"/>
          </p:cNvSpPr>
          <p:nvPr>
            <p:ph type="title"/>
          </p:nvPr>
        </p:nvSpPr>
        <p:spPr/>
        <p:txBody>
          <a:bodyPr>
            <a:normAutofit fontScale="90000"/>
          </a:bodyPr>
          <a:lstStyle/>
          <a:p>
            <a:r>
              <a:rPr lang="en-GB" altLang="zh-CN" dirty="0"/>
              <a:t>Object-oriented design using the UML </a:t>
            </a:r>
            <a:br>
              <a:rPr lang="en-GB" altLang="zh-CN" dirty="0"/>
            </a:br>
            <a:r>
              <a:rPr lang="en-GB" altLang="zh-CN" sz="1800" dirty="0"/>
              <a:t>1. System context and </a:t>
            </a:r>
            <a:r>
              <a:rPr lang="en-GB" altLang="zh-CN" sz="1800" u="sng" dirty="0"/>
              <a:t>interactions</a:t>
            </a:r>
            <a:endParaRPr lang="zh-CN" altLang="en-US" u="sng" dirty="0"/>
          </a:p>
        </p:txBody>
      </p:sp>
      <p:sp>
        <p:nvSpPr>
          <p:cNvPr id="6" name="文本占位符 5">
            <a:extLst>
              <a:ext uri="{FF2B5EF4-FFF2-40B4-BE49-F238E27FC236}">
                <a16:creationId xmlns:a16="http://schemas.microsoft.com/office/drawing/2014/main" xmlns="" id="{216BB038-B87F-BCA1-68AD-91AA5465DE54}"/>
              </a:ext>
            </a:extLst>
          </p:cNvPr>
          <p:cNvSpPr>
            <a:spLocks noGrp="1"/>
          </p:cNvSpPr>
          <p:nvPr>
            <p:ph type="body" sz="quarter" idx="10"/>
          </p:nvPr>
        </p:nvSpPr>
        <p:spPr>
          <a:xfrm>
            <a:off x="628650" y="1319099"/>
            <a:ext cx="7732924" cy="3264981"/>
          </a:xfrm>
        </p:spPr>
        <p:txBody>
          <a:bodyPr/>
          <a:lstStyle/>
          <a:p>
            <a:r>
              <a:rPr lang="en-US" altLang="zh-CN" sz="1600" dirty="0"/>
              <a:t>An interaction model is a dynamic model that shows how the system interacts with its environment as it is used.</a:t>
            </a:r>
            <a:endParaRPr lang="en-GB" altLang="zh-CN" sz="1600" dirty="0"/>
          </a:p>
        </p:txBody>
      </p:sp>
      <p:pic>
        <p:nvPicPr>
          <p:cNvPr id="8" name="图片 7">
            <a:extLst>
              <a:ext uri="{FF2B5EF4-FFF2-40B4-BE49-F238E27FC236}">
                <a16:creationId xmlns:a16="http://schemas.microsoft.com/office/drawing/2014/main" xmlns="" id="{6128D945-9C29-33D7-238D-CC89F875C3B9}"/>
              </a:ext>
            </a:extLst>
          </p:cNvPr>
          <p:cNvPicPr>
            <a:picLocks noChangeAspect="1"/>
          </p:cNvPicPr>
          <p:nvPr/>
        </p:nvPicPr>
        <p:blipFill rotWithShape="1">
          <a:blip r:embed="rId2"/>
          <a:srcRect t="29836"/>
          <a:stretch/>
        </p:blipFill>
        <p:spPr>
          <a:xfrm>
            <a:off x="4425254" y="1865134"/>
            <a:ext cx="2778124" cy="2890805"/>
          </a:xfrm>
          <a:custGeom>
            <a:avLst/>
            <a:gdLst>
              <a:gd name="connsiteX0" fmla="*/ 953966 w 2778124"/>
              <a:gd name="connsiteY0" fmla="*/ 0 h 2890805"/>
              <a:gd name="connsiteX1" fmla="*/ 2778124 w 2778124"/>
              <a:gd name="connsiteY1" fmla="*/ 0 h 2890805"/>
              <a:gd name="connsiteX2" fmla="*/ 2778124 w 2778124"/>
              <a:gd name="connsiteY2" fmla="*/ 2890805 h 2890805"/>
              <a:gd name="connsiteX3" fmla="*/ 0 w 2778124"/>
              <a:gd name="connsiteY3" fmla="*/ 2890805 h 2890805"/>
              <a:gd name="connsiteX4" fmla="*/ 0 w 2778124"/>
              <a:gd name="connsiteY4" fmla="*/ 319056 h 2890805"/>
              <a:gd name="connsiteX5" fmla="*/ 953966 w 2778124"/>
              <a:gd name="connsiteY5" fmla="*/ 319056 h 289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8124" h="2890805">
                <a:moveTo>
                  <a:pt x="953966" y="0"/>
                </a:moveTo>
                <a:lnTo>
                  <a:pt x="2778124" y="0"/>
                </a:lnTo>
                <a:lnTo>
                  <a:pt x="2778124" y="2890805"/>
                </a:lnTo>
                <a:lnTo>
                  <a:pt x="0" y="2890805"/>
                </a:lnTo>
                <a:lnTo>
                  <a:pt x="0" y="319056"/>
                </a:lnTo>
                <a:lnTo>
                  <a:pt x="953966" y="319056"/>
                </a:lnTo>
                <a:close/>
              </a:path>
            </a:pathLst>
          </a:custGeom>
        </p:spPr>
      </p:pic>
      <p:pic>
        <p:nvPicPr>
          <p:cNvPr id="10" name="图片 9">
            <a:extLst>
              <a:ext uri="{FF2B5EF4-FFF2-40B4-BE49-F238E27FC236}">
                <a16:creationId xmlns:a16="http://schemas.microsoft.com/office/drawing/2014/main" xmlns="" id="{46FD8282-62C4-2258-DCA5-3382F7ACB9AA}"/>
              </a:ext>
            </a:extLst>
          </p:cNvPr>
          <p:cNvPicPr>
            <a:picLocks noChangeAspect="1"/>
          </p:cNvPicPr>
          <p:nvPr/>
        </p:nvPicPr>
        <p:blipFill rotWithShape="1">
          <a:blip r:embed="rId2"/>
          <a:srcRect b="65754"/>
          <a:stretch/>
        </p:blipFill>
        <p:spPr>
          <a:xfrm>
            <a:off x="1456174" y="2694753"/>
            <a:ext cx="2778124" cy="1410963"/>
          </a:xfrm>
          <a:custGeom>
            <a:avLst/>
            <a:gdLst>
              <a:gd name="connsiteX0" fmla="*/ 0 w 2778124"/>
              <a:gd name="connsiteY0" fmla="*/ 0 h 1410963"/>
              <a:gd name="connsiteX1" fmla="*/ 2778124 w 2778124"/>
              <a:gd name="connsiteY1" fmla="*/ 0 h 1410963"/>
              <a:gd name="connsiteX2" fmla="*/ 2778124 w 2778124"/>
              <a:gd name="connsiteY2" fmla="*/ 1410963 h 1410963"/>
              <a:gd name="connsiteX3" fmla="*/ 2679821 w 2778124"/>
              <a:gd name="connsiteY3" fmla="*/ 1410963 h 1410963"/>
              <a:gd name="connsiteX4" fmla="*/ 2679821 w 2778124"/>
              <a:gd name="connsiteY4" fmla="*/ 1192961 h 1410963"/>
              <a:gd name="connsiteX5" fmla="*/ 1474751 w 2778124"/>
              <a:gd name="connsiteY5" fmla="*/ 1192961 h 1410963"/>
              <a:gd name="connsiteX6" fmla="*/ 1474751 w 2778124"/>
              <a:gd name="connsiteY6" fmla="*/ 1410963 h 1410963"/>
              <a:gd name="connsiteX7" fmla="*/ 0 w 2778124"/>
              <a:gd name="connsiteY7" fmla="*/ 1410963 h 1410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8124" h="1410963">
                <a:moveTo>
                  <a:pt x="0" y="0"/>
                </a:moveTo>
                <a:lnTo>
                  <a:pt x="2778124" y="0"/>
                </a:lnTo>
                <a:lnTo>
                  <a:pt x="2778124" y="1410963"/>
                </a:lnTo>
                <a:lnTo>
                  <a:pt x="2679821" y="1410963"/>
                </a:lnTo>
                <a:lnTo>
                  <a:pt x="2679821" y="1192961"/>
                </a:lnTo>
                <a:lnTo>
                  <a:pt x="1474751" y="1192961"/>
                </a:lnTo>
                <a:lnTo>
                  <a:pt x="1474751" y="1410963"/>
                </a:lnTo>
                <a:lnTo>
                  <a:pt x="0" y="1410963"/>
                </a:lnTo>
                <a:close/>
              </a:path>
            </a:pathLst>
          </a:custGeom>
        </p:spPr>
      </p:pic>
    </p:spTree>
    <p:extLst>
      <p:ext uri="{BB962C8B-B14F-4D97-AF65-F5344CB8AC3E}">
        <p14:creationId xmlns:p14="http://schemas.microsoft.com/office/powerpoint/2010/main" xmlns="" val="7008718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44F1EA87-1DDB-0291-39D5-41BEE31733B9}"/>
              </a:ext>
            </a:extLst>
          </p:cNvPr>
          <p:cNvSpPr>
            <a:spLocks noGrp="1"/>
          </p:cNvSpPr>
          <p:nvPr>
            <p:ph type="title"/>
          </p:nvPr>
        </p:nvSpPr>
        <p:spPr/>
        <p:txBody>
          <a:bodyPr>
            <a:normAutofit fontScale="90000"/>
          </a:bodyPr>
          <a:lstStyle/>
          <a:p>
            <a:r>
              <a:rPr lang="en-GB" altLang="zh-CN" dirty="0"/>
              <a:t>Object-oriented design using the UML </a:t>
            </a:r>
            <a:br>
              <a:rPr lang="en-GB" altLang="zh-CN" dirty="0"/>
            </a:br>
            <a:r>
              <a:rPr lang="en-GB" altLang="zh-CN" sz="1800" dirty="0"/>
              <a:t>2. Architectural design</a:t>
            </a:r>
            <a:endParaRPr lang="zh-CN" altLang="en-US" dirty="0"/>
          </a:p>
        </p:txBody>
      </p:sp>
      <p:sp>
        <p:nvSpPr>
          <p:cNvPr id="6" name="文本占位符 5">
            <a:extLst>
              <a:ext uri="{FF2B5EF4-FFF2-40B4-BE49-F238E27FC236}">
                <a16:creationId xmlns:a16="http://schemas.microsoft.com/office/drawing/2014/main" xmlns="" id="{216BB038-B87F-BCA1-68AD-91AA5465DE54}"/>
              </a:ext>
            </a:extLst>
          </p:cNvPr>
          <p:cNvSpPr>
            <a:spLocks noGrp="1"/>
          </p:cNvSpPr>
          <p:nvPr>
            <p:ph type="body" sz="quarter" idx="10"/>
          </p:nvPr>
        </p:nvSpPr>
        <p:spPr>
          <a:xfrm>
            <a:off x="628650" y="1319099"/>
            <a:ext cx="7732924" cy="3264981"/>
          </a:xfrm>
        </p:spPr>
        <p:txBody>
          <a:bodyPr/>
          <a:lstStyle/>
          <a:p>
            <a:r>
              <a:rPr lang="en-US" altLang="zh-CN" dirty="0"/>
              <a:t>The weather station is composed of independent subsystems that communicate by broadcasting messages on a common infrastructure.</a:t>
            </a:r>
            <a:endParaRPr lang="en-GB" altLang="zh-CN" sz="1800" dirty="0"/>
          </a:p>
        </p:txBody>
      </p:sp>
      <p:pic>
        <p:nvPicPr>
          <p:cNvPr id="2" name="Content Placeholder 3" descr="7.4 WS-Architecture.eps">
            <a:extLst>
              <a:ext uri="{FF2B5EF4-FFF2-40B4-BE49-F238E27FC236}">
                <a16:creationId xmlns:a16="http://schemas.microsoft.com/office/drawing/2014/main" xmlns="" id="{24E3662A-007F-A679-DB5B-F7F95A8260E9}"/>
              </a:ext>
            </a:extLst>
          </p:cNvPr>
          <p:cNvPicPr>
            <a:picLocks noChangeAspect="1"/>
          </p:cNvPicPr>
          <p:nvPr/>
        </p:nvPicPr>
        <p:blipFill rotWithShape="1">
          <a:blip r:embed="rId3"/>
          <a:srcRect t="-16491" b="-1217"/>
          <a:stretch/>
        </p:blipFill>
        <p:spPr>
          <a:xfrm>
            <a:off x="1797427" y="1749616"/>
            <a:ext cx="5549146" cy="2701272"/>
          </a:xfrm>
          <a:prstGeom prst="rect">
            <a:avLst/>
          </a:prstGeom>
        </p:spPr>
      </p:pic>
      <p:sp>
        <p:nvSpPr>
          <p:cNvPr id="7" name="文本框 6">
            <a:extLst>
              <a:ext uri="{FF2B5EF4-FFF2-40B4-BE49-F238E27FC236}">
                <a16:creationId xmlns:a16="http://schemas.microsoft.com/office/drawing/2014/main" xmlns="" id="{14DDB961-ED46-5E90-5E0A-36BCE2997AF1}"/>
              </a:ext>
            </a:extLst>
          </p:cNvPr>
          <p:cNvSpPr txBox="1"/>
          <p:nvPr/>
        </p:nvSpPr>
        <p:spPr>
          <a:xfrm>
            <a:off x="2673880" y="4584080"/>
            <a:ext cx="3642461" cy="369332"/>
          </a:xfrm>
          <a:prstGeom prst="rect">
            <a:avLst/>
          </a:prstGeom>
          <a:noFill/>
        </p:spPr>
        <p:txBody>
          <a:bodyPr wrap="square">
            <a:spAutoFit/>
          </a:bodyPr>
          <a:lstStyle/>
          <a:p>
            <a:pPr algn="ctr"/>
            <a:r>
              <a:rPr lang="en-GB" altLang="zh-CN" sz="1800" dirty="0">
                <a:solidFill>
                  <a:schemeClr val="tx2"/>
                </a:solidFill>
                <a:effectLst/>
                <a:latin typeface="+mn-lt"/>
              </a:rPr>
              <a:t>High-level architectural design </a:t>
            </a:r>
            <a:endParaRPr lang="en-GB" altLang="zh-CN" dirty="0">
              <a:solidFill>
                <a:schemeClr val="tx2"/>
              </a:solidFill>
              <a:latin typeface="+mn-lt"/>
            </a:endParaRPr>
          </a:p>
        </p:txBody>
      </p:sp>
    </p:spTree>
    <p:extLst>
      <p:ext uri="{BB962C8B-B14F-4D97-AF65-F5344CB8AC3E}">
        <p14:creationId xmlns:p14="http://schemas.microsoft.com/office/powerpoint/2010/main" xmlns="" val="24037443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44F1EA87-1DDB-0291-39D5-41BEE31733B9}"/>
              </a:ext>
            </a:extLst>
          </p:cNvPr>
          <p:cNvSpPr>
            <a:spLocks noGrp="1"/>
          </p:cNvSpPr>
          <p:nvPr>
            <p:ph type="title"/>
          </p:nvPr>
        </p:nvSpPr>
        <p:spPr/>
        <p:txBody>
          <a:bodyPr>
            <a:normAutofit fontScale="90000"/>
          </a:bodyPr>
          <a:lstStyle/>
          <a:p>
            <a:r>
              <a:rPr lang="en-GB" altLang="zh-CN" dirty="0"/>
              <a:t>Object-oriented design using the UML </a:t>
            </a:r>
            <a:br>
              <a:rPr lang="en-GB" altLang="zh-CN" dirty="0"/>
            </a:br>
            <a:r>
              <a:rPr lang="en-GB" altLang="zh-CN" sz="1800" dirty="0"/>
              <a:t>2. Architectural design</a:t>
            </a:r>
            <a:endParaRPr lang="zh-CN" altLang="en-US" dirty="0"/>
          </a:p>
        </p:txBody>
      </p:sp>
      <p:sp>
        <p:nvSpPr>
          <p:cNvPr id="6" name="文本占位符 5">
            <a:extLst>
              <a:ext uri="{FF2B5EF4-FFF2-40B4-BE49-F238E27FC236}">
                <a16:creationId xmlns:a16="http://schemas.microsoft.com/office/drawing/2014/main" xmlns="" id="{216BB038-B87F-BCA1-68AD-91AA5465DE54}"/>
              </a:ext>
            </a:extLst>
          </p:cNvPr>
          <p:cNvSpPr>
            <a:spLocks noGrp="1"/>
          </p:cNvSpPr>
          <p:nvPr>
            <p:ph type="body" sz="quarter" idx="10"/>
          </p:nvPr>
        </p:nvSpPr>
        <p:spPr>
          <a:xfrm>
            <a:off x="628650" y="1319099"/>
            <a:ext cx="7732924" cy="3264981"/>
          </a:xfrm>
        </p:spPr>
        <p:txBody>
          <a:bodyPr/>
          <a:lstStyle/>
          <a:p>
            <a:r>
              <a:rPr lang="en-US" altLang="zh-CN" dirty="0"/>
              <a:t>The weather station is composed of independent subsystems that communicate by broadcasting messages on a common infrastructure.</a:t>
            </a:r>
            <a:endParaRPr lang="en-GB" altLang="zh-CN" sz="1800" dirty="0"/>
          </a:p>
        </p:txBody>
      </p:sp>
      <p:pic>
        <p:nvPicPr>
          <p:cNvPr id="2" name="Content Placeholder 3" descr="7.4 WS-Architecture.eps">
            <a:extLst>
              <a:ext uri="{FF2B5EF4-FFF2-40B4-BE49-F238E27FC236}">
                <a16:creationId xmlns:a16="http://schemas.microsoft.com/office/drawing/2014/main" xmlns="" id="{24E3662A-007F-A679-DB5B-F7F95A8260E9}"/>
              </a:ext>
            </a:extLst>
          </p:cNvPr>
          <p:cNvPicPr>
            <a:picLocks noChangeAspect="1"/>
          </p:cNvPicPr>
          <p:nvPr/>
        </p:nvPicPr>
        <p:blipFill rotWithShape="1">
          <a:blip r:embed="rId3"/>
          <a:srcRect t="-16491" b="-1217"/>
          <a:stretch/>
        </p:blipFill>
        <p:spPr>
          <a:xfrm>
            <a:off x="1797427" y="1749616"/>
            <a:ext cx="5549146" cy="2701272"/>
          </a:xfrm>
          <a:prstGeom prst="rect">
            <a:avLst/>
          </a:prstGeom>
        </p:spPr>
      </p:pic>
      <p:sp>
        <p:nvSpPr>
          <p:cNvPr id="7" name="文本框 6">
            <a:extLst>
              <a:ext uri="{FF2B5EF4-FFF2-40B4-BE49-F238E27FC236}">
                <a16:creationId xmlns:a16="http://schemas.microsoft.com/office/drawing/2014/main" xmlns="" id="{14DDB961-ED46-5E90-5E0A-36BCE2997AF1}"/>
              </a:ext>
            </a:extLst>
          </p:cNvPr>
          <p:cNvSpPr txBox="1"/>
          <p:nvPr/>
        </p:nvSpPr>
        <p:spPr>
          <a:xfrm>
            <a:off x="1703244" y="4584080"/>
            <a:ext cx="5583734" cy="369332"/>
          </a:xfrm>
          <a:prstGeom prst="rect">
            <a:avLst/>
          </a:prstGeom>
          <a:noFill/>
        </p:spPr>
        <p:txBody>
          <a:bodyPr wrap="square">
            <a:spAutoFit/>
          </a:bodyPr>
          <a:lstStyle/>
          <a:p>
            <a:pPr algn="ctr"/>
            <a:r>
              <a:rPr lang="en-GB" altLang="zh-CN" sz="1800" dirty="0">
                <a:solidFill>
                  <a:schemeClr val="tx2"/>
                </a:solidFill>
                <a:effectLst/>
                <a:latin typeface="+mn-lt"/>
              </a:rPr>
              <a:t>Data collection subsystem architectural design </a:t>
            </a:r>
            <a:endParaRPr lang="en-GB" altLang="zh-CN" dirty="0">
              <a:solidFill>
                <a:schemeClr val="tx2"/>
              </a:solidFill>
              <a:latin typeface="+mn-lt"/>
            </a:endParaRPr>
          </a:p>
        </p:txBody>
      </p:sp>
      <p:sp>
        <p:nvSpPr>
          <p:cNvPr id="10" name="矩形 9">
            <a:extLst>
              <a:ext uri="{FF2B5EF4-FFF2-40B4-BE49-F238E27FC236}">
                <a16:creationId xmlns:a16="http://schemas.microsoft.com/office/drawing/2014/main" xmlns="" id="{A61E3236-297D-0244-7D0E-1C33F9D1A9D9}"/>
              </a:ext>
            </a:extLst>
          </p:cNvPr>
          <p:cNvSpPr/>
          <p:nvPr/>
        </p:nvSpPr>
        <p:spPr>
          <a:xfrm>
            <a:off x="1703243" y="1878518"/>
            <a:ext cx="5737513" cy="2572370"/>
          </a:xfrm>
          <a:prstGeom prst="rect">
            <a:avLst/>
          </a:prstGeom>
          <a:solidFill>
            <a:schemeClr val="bg1">
              <a:alpha val="828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梯形 12">
            <a:extLst>
              <a:ext uri="{FF2B5EF4-FFF2-40B4-BE49-F238E27FC236}">
                <a16:creationId xmlns:a16="http://schemas.microsoft.com/office/drawing/2014/main" xmlns="" id="{CCFC8B44-12FD-87E5-D1C9-0681FF012FB3}"/>
              </a:ext>
            </a:extLst>
          </p:cNvPr>
          <p:cNvSpPr/>
          <p:nvPr/>
        </p:nvSpPr>
        <p:spPr>
          <a:xfrm rot="13256197">
            <a:off x="4416675" y="2260754"/>
            <a:ext cx="3120196" cy="2907726"/>
          </a:xfrm>
          <a:custGeom>
            <a:avLst/>
            <a:gdLst>
              <a:gd name="connsiteX0" fmla="*/ 0 w 2083981"/>
              <a:gd name="connsiteY0" fmla="*/ 2561085 h 2561085"/>
              <a:gd name="connsiteX1" fmla="*/ 520995 w 2083981"/>
              <a:gd name="connsiteY1" fmla="*/ 0 h 2561085"/>
              <a:gd name="connsiteX2" fmla="*/ 1562986 w 2083981"/>
              <a:gd name="connsiteY2" fmla="*/ 0 h 2561085"/>
              <a:gd name="connsiteX3" fmla="*/ 2083981 w 2083981"/>
              <a:gd name="connsiteY3" fmla="*/ 2561085 h 2561085"/>
              <a:gd name="connsiteX4" fmla="*/ 0 w 2083981"/>
              <a:gd name="connsiteY4" fmla="*/ 2561085 h 2561085"/>
              <a:gd name="connsiteX0" fmla="*/ 0 w 2083981"/>
              <a:gd name="connsiteY0" fmla="*/ 2774731 h 2774731"/>
              <a:gd name="connsiteX1" fmla="*/ 520995 w 2083981"/>
              <a:gd name="connsiteY1" fmla="*/ 213646 h 2774731"/>
              <a:gd name="connsiteX2" fmla="*/ 1809307 w 2083981"/>
              <a:gd name="connsiteY2" fmla="*/ 0 h 2774731"/>
              <a:gd name="connsiteX3" fmla="*/ 2083981 w 2083981"/>
              <a:gd name="connsiteY3" fmla="*/ 2774731 h 2774731"/>
              <a:gd name="connsiteX4" fmla="*/ 0 w 2083981"/>
              <a:gd name="connsiteY4" fmla="*/ 2774731 h 2774731"/>
              <a:gd name="connsiteX0" fmla="*/ 0 w 2083981"/>
              <a:gd name="connsiteY0" fmla="*/ 2774731 h 2774731"/>
              <a:gd name="connsiteX1" fmla="*/ 353957 w 2083981"/>
              <a:gd name="connsiteY1" fmla="*/ 442974 h 2774731"/>
              <a:gd name="connsiteX2" fmla="*/ 1809307 w 2083981"/>
              <a:gd name="connsiteY2" fmla="*/ 0 h 2774731"/>
              <a:gd name="connsiteX3" fmla="*/ 2083981 w 2083981"/>
              <a:gd name="connsiteY3" fmla="*/ 2774731 h 2774731"/>
              <a:gd name="connsiteX4" fmla="*/ 0 w 2083981"/>
              <a:gd name="connsiteY4" fmla="*/ 2774731 h 2774731"/>
              <a:gd name="connsiteX0" fmla="*/ 0 w 3394870"/>
              <a:gd name="connsiteY0" fmla="*/ 2907726 h 2907726"/>
              <a:gd name="connsiteX1" fmla="*/ 1664846 w 3394870"/>
              <a:gd name="connsiteY1" fmla="*/ 442974 h 2907726"/>
              <a:gd name="connsiteX2" fmla="*/ 3120196 w 3394870"/>
              <a:gd name="connsiteY2" fmla="*/ 0 h 2907726"/>
              <a:gd name="connsiteX3" fmla="*/ 3394870 w 3394870"/>
              <a:gd name="connsiteY3" fmla="*/ 2774731 h 2907726"/>
              <a:gd name="connsiteX4" fmla="*/ 0 w 3394870"/>
              <a:gd name="connsiteY4" fmla="*/ 2907726 h 2907726"/>
              <a:gd name="connsiteX0" fmla="*/ 0 w 3120196"/>
              <a:gd name="connsiteY0" fmla="*/ 2907726 h 2907726"/>
              <a:gd name="connsiteX1" fmla="*/ 1664846 w 3120196"/>
              <a:gd name="connsiteY1" fmla="*/ 442974 h 2907726"/>
              <a:gd name="connsiteX2" fmla="*/ 3120196 w 3120196"/>
              <a:gd name="connsiteY2" fmla="*/ 0 h 2907726"/>
              <a:gd name="connsiteX3" fmla="*/ 2408002 w 3120196"/>
              <a:gd name="connsiteY3" fmla="*/ 2307661 h 2907726"/>
              <a:gd name="connsiteX4" fmla="*/ 0 w 3120196"/>
              <a:gd name="connsiteY4" fmla="*/ 2907726 h 2907726"/>
              <a:gd name="connsiteX0" fmla="*/ 0 w 3120196"/>
              <a:gd name="connsiteY0" fmla="*/ 2907726 h 2907726"/>
              <a:gd name="connsiteX1" fmla="*/ 1664846 w 3120196"/>
              <a:gd name="connsiteY1" fmla="*/ 442974 h 2907726"/>
              <a:gd name="connsiteX2" fmla="*/ 3120196 w 3120196"/>
              <a:gd name="connsiteY2" fmla="*/ 0 h 2907726"/>
              <a:gd name="connsiteX3" fmla="*/ 3010143 w 3120196"/>
              <a:gd name="connsiteY3" fmla="*/ 2460984 h 2907726"/>
              <a:gd name="connsiteX4" fmla="*/ 0 w 3120196"/>
              <a:gd name="connsiteY4" fmla="*/ 2907726 h 2907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0196" h="2907726">
                <a:moveTo>
                  <a:pt x="0" y="2907726"/>
                </a:moveTo>
                <a:lnTo>
                  <a:pt x="1664846" y="442974"/>
                </a:lnTo>
                <a:lnTo>
                  <a:pt x="3120196" y="0"/>
                </a:lnTo>
                <a:lnTo>
                  <a:pt x="3010143" y="2460984"/>
                </a:lnTo>
                <a:lnTo>
                  <a:pt x="0" y="2907726"/>
                </a:lnTo>
                <a:close/>
              </a:path>
            </a:pathLst>
          </a:custGeom>
          <a:solidFill>
            <a:schemeClr val="accent3">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片 8">
            <a:extLst>
              <a:ext uri="{FF2B5EF4-FFF2-40B4-BE49-F238E27FC236}">
                <a16:creationId xmlns:a16="http://schemas.microsoft.com/office/drawing/2014/main" xmlns="" id="{95494D9B-8721-FD24-75DC-2479FB8B937D}"/>
              </a:ext>
            </a:extLst>
          </p:cNvPr>
          <p:cNvPicPr>
            <a:picLocks noChangeAspect="1"/>
          </p:cNvPicPr>
          <p:nvPr/>
        </p:nvPicPr>
        <p:blipFill>
          <a:blip r:embed="rId4"/>
          <a:stretch>
            <a:fillRect/>
          </a:stretch>
        </p:blipFill>
        <p:spPr>
          <a:xfrm>
            <a:off x="5512741" y="1952668"/>
            <a:ext cx="2635713" cy="1743830"/>
          </a:xfrm>
          <a:prstGeom prst="rect">
            <a:avLst/>
          </a:prstGeom>
        </p:spPr>
      </p:pic>
      <p:pic>
        <p:nvPicPr>
          <p:cNvPr id="12" name="Content Placeholder 3" descr="7.4 WS-Architecture.eps">
            <a:extLst>
              <a:ext uri="{FF2B5EF4-FFF2-40B4-BE49-F238E27FC236}">
                <a16:creationId xmlns:a16="http://schemas.microsoft.com/office/drawing/2014/main" xmlns="" id="{626B16E6-F0CF-7E1B-9DE1-856A9FD34153}"/>
              </a:ext>
            </a:extLst>
          </p:cNvPr>
          <p:cNvPicPr>
            <a:picLocks noChangeAspect="1"/>
          </p:cNvPicPr>
          <p:nvPr/>
        </p:nvPicPr>
        <p:blipFill rotWithShape="1">
          <a:blip r:embed="rId3"/>
          <a:srcRect l="35693" t="70665" r="36888" b="-1217"/>
          <a:stretch/>
        </p:blipFill>
        <p:spPr>
          <a:xfrm>
            <a:off x="3778102" y="3749748"/>
            <a:ext cx="1521520" cy="701139"/>
          </a:xfrm>
          <a:prstGeom prst="rect">
            <a:avLst/>
          </a:prstGeom>
        </p:spPr>
      </p:pic>
    </p:spTree>
    <p:extLst>
      <p:ext uri="{BB962C8B-B14F-4D97-AF65-F5344CB8AC3E}">
        <p14:creationId xmlns:p14="http://schemas.microsoft.com/office/powerpoint/2010/main" xmlns="" val="24209650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44F1EA87-1DDB-0291-39D5-41BEE31733B9}"/>
              </a:ext>
            </a:extLst>
          </p:cNvPr>
          <p:cNvSpPr>
            <a:spLocks noGrp="1"/>
          </p:cNvSpPr>
          <p:nvPr>
            <p:ph type="title"/>
          </p:nvPr>
        </p:nvSpPr>
        <p:spPr/>
        <p:txBody>
          <a:bodyPr>
            <a:normAutofit fontScale="90000"/>
          </a:bodyPr>
          <a:lstStyle/>
          <a:p>
            <a:r>
              <a:rPr lang="en-GB" altLang="zh-CN" dirty="0"/>
              <a:t>Object-oriented design using the UML </a:t>
            </a:r>
            <a:br>
              <a:rPr lang="en-GB" altLang="zh-CN" dirty="0"/>
            </a:br>
            <a:r>
              <a:rPr lang="en-GB" altLang="zh-CN" sz="1800" dirty="0"/>
              <a:t>3. Object class identification</a:t>
            </a:r>
            <a:endParaRPr lang="zh-CN" altLang="en-US" dirty="0"/>
          </a:p>
        </p:txBody>
      </p:sp>
      <p:sp>
        <p:nvSpPr>
          <p:cNvPr id="6" name="文本占位符 5">
            <a:extLst>
              <a:ext uri="{FF2B5EF4-FFF2-40B4-BE49-F238E27FC236}">
                <a16:creationId xmlns:a16="http://schemas.microsoft.com/office/drawing/2014/main" xmlns="" id="{216BB038-B87F-BCA1-68AD-91AA5465DE54}"/>
              </a:ext>
            </a:extLst>
          </p:cNvPr>
          <p:cNvSpPr>
            <a:spLocks noGrp="1"/>
          </p:cNvSpPr>
          <p:nvPr>
            <p:ph type="body" sz="quarter" idx="10"/>
          </p:nvPr>
        </p:nvSpPr>
        <p:spPr>
          <a:xfrm>
            <a:off x="628650" y="1319099"/>
            <a:ext cx="7732924" cy="3264981"/>
          </a:xfrm>
        </p:spPr>
        <p:txBody>
          <a:bodyPr/>
          <a:lstStyle/>
          <a:p>
            <a:r>
              <a:rPr lang="en-GB" altLang="zh-CN" dirty="0"/>
              <a:t>Identifying object classes is often a </a:t>
            </a:r>
            <a:r>
              <a:rPr lang="en-GB" altLang="zh-CN" dirty="0">
                <a:solidFill>
                  <a:schemeClr val="tx2"/>
                </a:solidFill>
              </a:rPr>
              <a:t>difficult</a:t>
            </a:r>
            <a:r>
              <a:rPr lang="en-GB" altLang="zh-CN" dirty="0"/>
              <a:t> part of object oriented design.</a:t>
            </a:r>
          </a:p>
          <a:p>
            <a:r>
              <a:rPr lang="en-GB" altLang="zh-CN" dirty="0"/>
              <a:t>There is no 'magic formula' for object identification. It </a:t>
            </a:r>
            <a:r>
              <a:rPr lang="en-GB" altLang="zh-CN" dirty="0">
                <a:solidFill>
                  <a:schemeClr val="tx2"/>
                </a:solidFill>
              </a:rPr>
              <a:t>relies on the skill</a:t>
            </a:r>
            <a:r>
              <a:rPr lang="en-GB" altLang="zh-CN" dirty="0"/>
              <a:t>, </a:t>
            </a:r>
            <a:r>
              <a:rPr lang="en-GB" altLang="zh-CN" dirty="0">
                <a:solidFill>
                  <a:schemeClr val="tx2"/>
                </a:solidFill>
              </a:rPr>
              <a:t>experience and domain knowledge </a:t>
            </a:r>
            <a:r>
              <a:rPr lang="en-GB" altLang="zh-CN" dirty="0"/>
              <a:t>of system designers.</a:t>
            </a:r>
          </a:p>
          <a:p>
            <a:pPr marL="285750" indent="-285750">
              <a:buFont typeface="Arial" panose="020B0604020202020204" pitchFamily="34" charset="0"/>
              <a:buChar char="•"/>
            </a:pPr>
            <a:r>
              <a:rPr lang="en-GB" altLang="zh-CN" dirty="0"/>
              <a:t>Object-Oriented Programming (OOP) knowledge</a:t>
            </a:r>
            <a:r>
              <a:rPr lang="en-GB" altLang="zh-CN" dirty="0">
                <a:solidFill>
                  <a:schemeClr val="bg1">
                    <a:lumMod val="50000"/>
                  </a:schemeClr>
                </a:solidFill>
              </a:rPr>
              <a:t/>
            </a:r>
            <a:br>
              <a:rPr lang="en-GB" altLang="zh-CN" dirty="0">
                <a:solidFill>
                  <a:schemeClr val="bg1">
                    <a:lumMod val="50000"/>
                  </a:schemeClr>
                </a:solidFill>
              </a:rPr>
            </a:br>
            <a:r>
              <a:rPr lang="en-GB" altLang="zh-CN" sz="1600" dirty="0">
                <a:solidFill>
                  <a:schemeClr val="bg1">
                    <a:lumMod val="50000"/>
                  </a:schemeClr>
                </a:solidFill>
              </a:rPr>
              <a:t>Difficult</a:t>
            </a:r>
            <a:r>
              <a:rPr lang="en-US" altLang="zh-CN" sz="1600" dirty="0">
                <a:solidFill>
                  <a:schemeClr val="bg1">
                    <a:lumMod val="50000"/>
                  </a:schemeClr>
                </a:solidFill>
              </a:rPr>
              <a:t> </a:t>
            </a:r>
            <a:r>
              <a:rPr lang="en-GB" altLang="zh-CN" sz="1600" dirty="0">
                <a:solidFill>
                  <a:schemeClr val="bg1">
                    <a:lumMod val="50000"/>
                  </a:schemeClr>
                </a:solidFill>
              </a:rPr>
              <a:t>to identify classes from abstract concepts.</a:t>
            </a:r>
          </a:p>
          <a:p>
            <a:pPr marL="285750" indent="-285750">
              <a:buFont typeface="Arial" panose="020B0604020202020204" pitchFamily="34" charset="0"/>
              <a:buChar char="•"/>
            </a:pPr>
            <a:r>
              <a:rPr lang="en-GB" altLang="zh-CN" dirty="0">
                <a:solidFill>
                  <a:schemeClr val="accent1"/>
                </a:solidFill>
              </a:rPr>
              <a:t>Design patterns</a:t>
            </a:r>
            <a:br>
              <a:rPr lang="en-GB" altLang="zh-CN" dirty="0">
                <a:solidFill>
                  <a:schemeClr val="accent1"/>
                </a:solidFill>
              </a:rPr>
            </a:br>
            <a:r>
              <a:rPr lang="en-GB" altLang="zh-CN" sz="1600" dirty="0">
                <a:solidFill>
                  <a:schemeClr val="bg1">
                    <a:lumMod val="50000"/>
                  </a:schemeClr>
                </a:solidFill>
              </a:rPr>
              <a:t>We‘ll dive into this topic next week</a:t>
            </a:r>
            <a:r>
              <a:rPr lang="en-US" altLang="zh-CN" sz="1600" dirty="0">
                <a:solidFill>
                  <a:schemeClr val="bg1">
                    <a:lumMod val="50000"/>
                  </a:schemeClr>
                </a:solidFill>
              </a:rPr>
              <a:t>.</a:t>
            </a:r>
            <a:endParaRPr lang="en-GB" altLang="zh-CN" dirty="0">
              <a:solidFill>
                <a:schemeClr val="bg1">
                  <a:lumMod val="50000"/>
                </a:schemeClr>
              </a:solidFill>
            </a:endParaRPr>
          </a:p>
        </p:txBody>
      </p:sp>
    </p:spTree>
    <p:extLst>
      <p:ext uri="{BB962C8B-B14F-4D97-AF65-F5344CB8AC3E}">
        <p14:creationId xmlns:p14="http://schemas.microsoft.com/office/powerpoint/2010/main" xmlns="" val="11979446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44F1EA87-1DDB-0291-39D5-41BEE31733B9}"/>
              </a:ext>
            </a:extLst>
          </p:cNvPr>
          <p:cNvSpPr>
            <a:spLocks noGrp="1"/>
          </p:cNvSpPr>
          <p:nvPr>
            <p:ph type="title"/>
          </p:nvPr>
        </p:nvSpPr>
        <p:spPr/>
        <p:txBody>
          <a:bodyPr>
            <a:normAutofit fontScale="90000"/>
          </a:bodyPr>
          <a:lstStyle/>
          <a:p>
            <a:r>
              <a:rPr lang="en-GB" altLang="zh-CN" dirty="0"/>
              <a:t>Object-oriented design using the UML </a:t>
            </a:r>
            <a:br>
              <a:rPr lang="en-GB" altLang="zh-CN" dirty="0"/>
            </a:br>
            <a:r>
              <a:rPr lang="en-GB" altLang="zh-CN" sz="1800" dirty="0"/>
              <a:t>3. Object class identification</a:t>
            </a:r>
            <a:endParaRPr lang="zh-CN" altLang="en-US" dirty="0"/>
          </a:p>
        </p:txBody>
      </p:sp>
      <p:pic>
        <p:nvPicPr>
          <p:cNvPr id="4" name="Content Placeholder 3" descr="7.6 WeatherStatObjs.eps">
            <a:extLst>
              <a:ext uri="{FF2B5EF4-FFF2-40B4-BE49-F238E27FC236}">
                <a16:creationId xmlns:a16="http://schemas.microsoft.com/office/drawing/2014/main" xmlns="" id="{A4837951-9BC8-AB33-A391-14FEF8CE67D4}"/>
              </a:ext>
            </a:extLst>
          </p:cNvPr>
          <p:cNvPicPr>
            <a:picLocks noChangeAspect="1"/>
          </p:cNvPicPr>
          <p:nvPr/>
        </p:nvPicPr>
        <p:blipFill rotWithShape="1">
          <a:blip r:embed="rId3"/>
          <a:srcRect t="-6" b="-843"/>
          <a:stretch/>
        </p:blipFill>
        <p:spPr>
          <a:xfrm>
            <a:off x="2510395" y="1363473"/>
            <a:ext cx="3626314" cy="3059671"/>
          </a:xfrm>
          <a:prstGeom prst="rect">
            <a:avLst/>
          </a:prstGeom>
        </p:spPr>
      </p:pic>
      <p:sp>
        <p:nvSpPr>
          <p:cNvPr id="7" name="文本框 6">
            <a:extLst>
              <a:ext uri="{FF2B5EF4-FFF2-40B4-BE49-F238E27FC236}">
                <a16:creationId xmlns:a16="http://schemas.microsoft.com/office/drawing/2014/main" xmlns="" id="{C483D212-E3AC-BE78-35C1-E775E34DABAE}"/>
              </a:ext>
            </a:extLst>
          </p:cNvPr>
          <p:cNvSpPr txBox="1"/>
          <p:nvPr/>
        </p:nvSpPr>
        <p:spPr>
          <a:xfrm>
            <a:off x="2615609" y="4423144"/>
            <a:ext cx="3404137" cy="369332"/>
          </a:xfrm>
          <a:prstGeom prst="rect">
            <a:avLst/>
          </a:prstGeom>
          <a:noFill/>
        </p:spPr>
        <p:txBody>
          <a:bodyPr wrap="none" rtlCol="0">
            <a:spAutoFit/>
          </a:bodyPr>
          <a:lstStyle/>
          <a:p>
            <a:pPr algn="ctr"/>
            <a:r>
              <a:rPr kumimoji="1" lang="en-GB" altLang="zh-CN" dirty="0">
                <a:solidFill>
                  <a:schemeClr val="tx2"/>
                </a:solidFill>
              </a:rPr>
              <a:t>Identified weather station objects </a:t>
            </a:r>
          </a:p>
        </p:txBody>
      </p:sp>
    </p:spTree>
    <p:extLst>
      <p:ext uri="{BB962C8B-B14F-4D97-AF65-F5344CB8AC3E}">
        <p14:creationId xmlns:p14="http://schemas.microsoft.com/office/powerpoint/2010/main" xmlns="" val="20505944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44F1EA87-1DDB-0291-39D5-41BEE31733B9}"/>
              </a:ext>
            </a:extLst>
          </p:cNvPr>
          <p:cNvSpPr>
            <a:spLocks noGrp="1"/>
          </p:cNvSpPr>
          <p:nvPr>
            <p:ph type="title"/>
          </p:nvPr>
        </p:nvSpPr>
        <p:spPr/>
        <p:txBody>
          <a:bodyPr>
            <a:normAutofit fontScale="90000"/>
          </a:bodyPr>
          <a:lstStyle/>
          <a:p>
            <a:r>
              <a:rPr lang="en-GB" altLang="zh-CN" dirty="0"/>
              <a:t>Object-oriented design using the UML </a:t>
            </a:r>
            <a:br>
              <a:rPr lang="en-GB" altLang="zh-CN" dirty="0"/>
            </a:br>
            <a:r>
              <a:rPr lang="en-US" altLang="zh-CN" sz="1800" dirty="0"/>
              <a:t>4</a:t>
            </a:r>
            <a:r>
              <a:rPr lang="en-GB" altLang="zh-CN" sz="1800" dirty="0"/>
              <a:t>. </a:t>
            </a:r>
            <a:r>
              <a:rPr lang="en-GB" altLang="zh-CN" sz="2000" dirty="0"/>
              <a:t>Design models</a:t>
            </a:r>
            <a:endParaRPr lang="zh-CN" altLang="en-US" dirty="0"/>
          </a:p>
        </p:txBody>
      </p:sp>
      <p:sp>
        <p:nvSpPr>
          <p:cNvPr id="2" name="文本占位符 5">
            <a:extLst>
              <a:ext uri="{FF2B5EF4-FFF2-40B4-BE49-F238E27FC236}">
                <a16:creationId xmlns:a16="http://schemas.microsoft.com/office/drawing/2014/main" xmlns="" id="{B84083A9-75B0-3BDB-0FB0-FFE6CE396156}"/>
              </a:ext>
            </a:extLst>
          </p:cNvPr>
          <p:cNvSpPr>
            <a:spLocks noGrp="1"/>
          </p:cNvSpPr>
          <p:nvPr>
            <p:ph type="body" sz="quarter" idx="10"/>
          </p:nvPr>
        </p:nvSpPr>
        <p:spPr>
          <a:xfrm>
            <a:off x="628650" y="1319099"/>
            <a:ext cx="7732924" cy="3264981"/>
          </a:xfrm>
        </p:spPr>
        <p:txBody>
          <a:bodyPr/>
          <a:lstStyle/>
          <a:p>
            <a:r>
              <a:rPr lang="en-GB" altLang="zh-CN" dirty="0"/>
              <a:t>Design models show the objects and object classes and relationships between these entities.</a:t>
            </a:r>
          </a:p>
          <a:p>
            <a:r>
              <a:rPr lang="en-GB" altLang="zh-CN" dirty="0"/>
              <a:t>There are two kinds of design model:</a:t>
            </a:r>
          </a:p>
          <a:p>
            <a:pPr lvl="1"/>
            <a:r>
              <a:rPr lang="en-GB" altLang="zh-CN" sz="1600" dirty="0">
                <a:solidFill>
                  <a:schemeClr val="tx2"/>
                </a:solidFill>
              </a:rPr>
              <a:t>Structural models </a:t>
            </a:r>
            <a:r>
              <a:rPr lang="en-GB" altLang="zh-CN" sz="1600" dirty="0"/>
              <a:t>describe the static structure of the system in terms of object classes and relationships (e.g. </a:t>
            </a:r>
            <a:r>
              <a:rPr lang="en-GB" altLang="zh-CN" sz="1600" dirty="0" smtClean="0"/>
              <a:t>UML </a:t>
            </a:r>
            <a:r>
              <a:rPr lang="en-GB" altLang="zh-CN" sz="1600" dirty="0"/>
              <a:t>Class diagram).</a:t>
            </a:r>
          </a:p>
          <a:p>
            <a:pPr lvl="1"/>
            <a:r>
              <a:rPr lang="en-GB" altLang="zh-CN" sz="1600" dirty="0">
                <a:solidFill>
                  <a:schemeClr val="tx2"/>
                </a:solidFill>
              </a:rPr>
              <a:t>Dynamic models </a:t>
            </a:r>
            <a:r>
              <a:rPr lang="en-GB" altLang="zh-CN" sz="1600" dirty="0"/>
              <a:t>describe the dynamic interactions between objects (e.g. UML Sequence diagram / UML State diagram)..</a:t>
            </a:r>
          </a:p>
          <a:p>
            <a:endParaRPr lang="en-GB" altLang="zh-CN" dirty="0"/>
          </a:p>
        </p:txBody>
      </p:sp>
    </p:spTree>
    <p:extLst>
      <p:ext uri="{BB962C8B-B14F-4D97-AF65-F5344CB8AC3E}">
        <p14:creationId xmlns:p14="http://schemas.microsoft.com/office/powerpoint/2010/main" xmlns="" val="9616985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44F1EA87-1DDB-0291-39D5-41BEE31733B9}"/>
              </a:ext>
            </a:extLst>
          </p:cNvPr>
          <p:cNvSpPr>
            <a:spLocks noGrp="1"/>
          </p:cNvSpPr>
          <p:nvPr>
            <p:ph type="title"/>
          </p:nvPr>
        </p:nvSpPr>
        <p:spPr/>
        <p:txBody>
          <a:bodyPr>
            <a:normAutofit fontScale="90000"/>
          </a:bodyPr>
          <a:lstStyle/>
          <a:p>
            <a:r>
              <a:rPr lang="en-GB" altLang="zh-CN" dirty="0"/>
              <a:t>Object-oriented design using the UML </a:t>
            </a:r>
            <a:br>
              <a:rPr lang="en-GB" altLang="zh-CN" dirty="0"/>
            </a:br>
            <a:r>
              <a:rPr lang="en-US" altLang="zh-CN" sz="1800" dirty="0"/>
              <a:t>4</a:t>
            </a:r>
            <a:r>
              <a:rPr lang="en-GB" altLang="zh-CN" sz="1800" dirty="0"/>
              <a:t>. </a:t>
            </a:r>
            <a:r>
              <a:rPr lang="en-GB" altLang="zh-CN" sz="2000" dirty="0"/>
              <a:t>Design models</a:t>
            </a:r>
            <a:r>
              <a:rPr lang="zh-CN" altLang="en-US" sz="2000" dirty="0"/>
              <a:t> </a:t>
            </a:r>
            <a:r>
              <a:rPr lang="en-US" altLang="zh-CN" sz="2000" dirty="0"/>
              <a:t>--</a:t>
            </a:r>
            <a:r>
              <a:rPr lang="zh-CN" altLang="en-US" sz="2000" dirty="0"/>
              <a:t> </a:t>
            </a:r>
            <a:r>
              <a:rPr lang="en-GB" altLang="zh-CN" sz="2000" dirty="0"/>
              <a:t>Subsystem models</a:t>
            </a:r>
            <a:endParaRPr lang="zh-CN" altLang="en-US" dirty="0"/>
          </a:p>
        </p:txBody>
      </p:sp>
      <mc:AlternateContent xmlns:mc="http://schemas.openxmlformats.org/markup-compatibility/2006">
        <mc:Choice xmlns:pslz="http://schemas.microsoft.com/office/powerpoint/2016/slidezoom" xmlns="" Requires="pslz">
          <p:graphicFrame>
            <p:nvGraphicFramePr>
              <p:cNvPr id="4" name="幻灯片缩放定位 3">
                <a:extLst>
                  <a:ext uri="{FF2B5EF4-FFF2-40B4-BE49-F238E27FC236}">
                    <a16:creationId xmlns:a16="http://schemas.microsoft.com/office/drawing/2014/main" id="{B78FBFBC-9C8B-140E-D0C9-B2953F79C0EA}"/>
                  </a:ext>
                </a:extLst>
              </p:cNvPr>
              <p:cNvGraphicFramePr>
                <a:graphicFrameLocks noChangeAspect="1"/>
              </p:cNvGraphicFramePr>
              <p:nvPr>
                <p:extLst>
                  <p:ext uri="{D42A27DB-BD31-4B8C-83A1-F6EECF244321}">
                    <p14:modId xmlns:p14="http://schemas.microsoft.com/office/powerpoint/2010/main" val="1272031093"/>
                  </p:ext>
                </p:extLst>
              </p:nvPr>
            </p:nvGraphicFramePr>
            <p:xfrm>
              <a:off x="2142360" y="1692903"/>
              <a:ext cx="4698537" cy="2642927"/>
            </p:xfrm>
            <a:graphic>
              <a:graphicData uri="http://schemas.microsoft.com/office/powerpoint/2016/slidezoom">
                <pslz:sldZm>
                  <pslz:sldZmObj sldId="476" cId="2420965077">
                    <pslz:zmPr id="{AEBB94B0-728E-4440-BA0A-387DBD9A8591}" returnToParent="0" transitionDur="1000">
                      <p166:blipFill xmlns:p166="http://schemas.microsoft.com/office/powerpoint/2016/6/main">
                        <a:blip r:embed="rId3"/>
                        <a:stretch>
                          <a:fillRect/>
                        </a:stretch>
                      </p166:blipFill>
                      <p166:spPr xmlns:p166="http://schemas.microsoft.com/office/powerpoint/2016/6/main">
                        <a:xfrm>
                          <a:off x="0" y="0"/>
                          <a:ext cx="4698537" cy="2642927"/>
                        </a:xfrm>
                        <a:prstGeom prst="rect">
                          <a:avLst/>
                        </a:prstGeom>
                        <a:effectLst>
                          <a:outerShdw blurRad="63500" sx="102000" sy="102000" algn="ctr" rotWithShape="0">
                            <a:prstClr val="black">
                              <a:alpha val="40000"/>
                            </a:prstClr>
                          </a:outerShdw>
                        </a:effectLst>
                      </p166:spPr>
                    </pslz:zmPr>
                  </pslz:sldZmObj>
                </pslz:sldZm>
              </a:graphicData>
            </a:graphic>
          </p:graphicFrame>
        </mc:Choice>
        <mc:Fallback>
          <p:pic>
            <p:nvPicPr>
              <p:cNvPr id="4" name="幻灯片缩放定位 3">
                <a:extLst>
                  <a:ext uri="{FF2B5EF4-FFF2-40B4-BE49-F238E27FC236}">
                    <a16:creationId xmlns:a16="http://schemas.microsoft.com/office/drawing/2014/main" xmlns="" id="{B78FBFBC-9C8B-140E-D0C9-B2953F79C0EA}"/>
                  </a:ext>
                </a:extLst>
              </p:cNvPr>
              <p:cNvPicPr>
                <a:picLocks noGrp="1" noRot="1" noChangeAspect="1" noMove="1" noResize="1" noEditPoints="1" noAdjustHandles="1" noChangeArrowheads="1" noChangeShapeType="1"/>
              </p:cNvPicPr>
              <p:nvPr/>
            </p:nvPicPr>
            <p:blipFill>
              <a:blip r:embed="rId4"/>
              <a:stretch>
                <a:fillRect/>
              </a:stretch>
            </p:blipFill>
            <p:spPr>
              <a:xfrm>
                <a:off x="2142360" y="1692903"/>
                <a:ext cx="4698537" cy="2642927"/>
              </a:xfrm>
              <a:prstGeom prst="rect">
                <a:avLst/>
              </a:prstGeom>
              <a:effectLst>
                <a:outerShdw blurRad="63500" sx="102000" sy="102000" algn="ctr" rotWithShape="0">
                  <a:prstClr val="black">
                    <a:alpha val="40000"/>
                  </a:prstClr>
                </a:outerShdw>
              </a:effectLst>
            </p:spPr>
          </p:pic>
        </mc:Fallback>
      </mc:AlternateContent>
    </p:spTree>
    <p:extLst>
      <p:ext uri="{BB962C8B-B14F-4D97-AF65-F5344CB8AC3E}">
        <p14:creationId xmlns:p14="http://schemas.microsoft.com/office/powerpoint/2010/main" xmlns="" val="5211770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44F1EA87-1DDB-0291-39D5-41BEE31733B9}"/>
              </a:ext>
            </a:extLst>
          </p:cNvPr>
          <p:cNvSpPr>
            <a:spLocks noGrp="1"/>
          </p:cNvSpPr>
          <p:nvPr>
            <p:ph type="title"/>
          </p:nvPr>
        </p:nvSpPr>
        <p:spPr/>
        <p:txBody>
          <a:bodyPr>
            <a:normAutofit fontScale="90000"/>
          </a:bodyPr>
          <a:lstStyle/>
          <a:p>
            <a:r>
              <a:rPr lang="en-GB" altLang="zh-CN" dirty="0"/>
              <a:t>Object-oriented design using the UML </a:t>
            </a:r>
            <a:br>
              <a:rPr lang="en-GB" altLang="zh-CN" dirty="0"/>
            </a:br>
            <a:r>
              <a:rPr lang="en-US" altLang="zh-CN" sz="1800" dirty="0"/>
              <a:t>4</a:t>
            </a:r>
            <a:r>
              <a:rPr lang="en-GB" altLang="zh-CN" sz="1800" dirty="0"/>
              <a:t>. </a:t>
            </a:r>
            <a:r>
              <a:rPr lang="en-GB" altLang="zh-CN" sz="2000" dirty="0"/>
              <a:t>Design models</a:t>
            </a:r>
            <a:r>
              <a:rPr lang="zh-CN" altLang="en-US" sz="2000" dirty="0"/>
              <a:t> </a:t>
            </a:r>
            <a:r>
              <a:rPr lang="en-US" altLang="zh-CN" sz="2000" dirty="0"/>
              <a:t>--</a:t>
            </a:r>
            <a:r>
              <a:rPr lang="zh-CN" altLang="en-US" sz="2000" dirty="0"/>
              <a:t> </a:t>
            </a:r>
            <a:r>
              <a:rPr lang="en-GB" altLang="zh-CN" sz="2000" dirty="0"/>
              <a:t>Sequence models</a:t>
            </a:r>
            <a:endParaRPr lang="zh-CN" altLang="en-US" dirty="0"/>
          </a:p>
        </p:txBody>
      </p:sp>
      <p:pic>
        <p:nvPicPr>
          <p:cNvPr id="3" name="Content Placeholder 3" descr="7.7 WS-SeqDiagram.eps">
            <a:extLst>
              <a:ext uri="{FF2B5EF4-FFF2-40B4-BE49-F238E27FC236}">
                <a16:creationId xmlns:a16="http://schemas.microsoft.com/office/drawing/2014/main" xmlns="" id="{B80DA1E7-6724-6B46-AF64-58F37119AACC}"/>
              </a:ext>
            </a:extLst>
          </p:cNvPr>
          <p:cNvPicPr>
            <a:picLocks noChangeAspect="1"/>
          </p:cNvPicPr>
          <p:nvPr/>
        </p:nvPicPr>
        <p:blipFill>
          <a:blip r:embed="rId3"/>
          <a:srcRect t="4378" b="4378"/>
          <a:stretch>
            <a:fillRect/>
          </a:stretch>
        </p:blipFill>
        <p:spPr>
          <a:xfrm>
            <a:off x="1144904" y="1213095"/>
            <a:ext cx="6700414" cy="3684969"/>
          </a:xfrm>
          <a:prstGeom prst="rect">
            <a:avLst/>
          </a:prstGeom>
        </p:spPr>
      </p:pic>
    </p:spTree>
    <p:extLst>
      <p:ext uri="{BB962C8B-B14F-4D97-AF65-F5344CB8AC3E}">
        <p14:creationId xmlns:p14="http://schemas.microsoft.com/office/powerpoint/2010/main" xmlns="" val="35869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1C5CE90-6465-DA2D-175E-5FC788C589EB}"/>
              </a:ext>
            </a:extLst>
          </p:cNvPr>
          <p:cNvSpPr>
            <a:spLocks noGrp="1"/>
          </p:cNvSpPr>
          <p:nvPr>
            <p:ph type="title"/>
          </p:nvPr>
        </p:nvSpPr>
        <p:spPr/>
        <p:txBody>
          <a:bodyPr/>
          <a:lstStyle/>
          <a:p>
            <a:r>
              <a:rPr lang="en-GB" altLang="zh-CN" dirty="0"/>
              <a:t>Architectural design </a:t>
            </a:r>
            <a:endParaRPr lang="en-GB" dirty="0"/>
          </a:p>
        </p:txBody>
      </p:sp>
      <p:sp>
        <p:nvSpPr>
          <p:cNvPr id="5" name="Text Placeholder 4">
            <a:extLst>
              <a:ext uri="{FF2B5EF4-FFF2-40B4-BE49-F238E27FC236}">
                <a16:creationId xmlns:a16="http://schemas.microsoft.com/office/drawing/2014/main" xmlns="" id="{CEA1B9D5-A1F7-292A-1382-1138C6ABCA9E}"/>
              </a:ext>
            </a:extLst>
          </p:cNvPr>
          <p:cNvSpPr>
            <a:spLocks noGrp="1"/>
          </p:cNvSpPr>
          <p:nvPr>
            <p:ph type="body" sz="quarter" idx="10"/>
          </p:nvPr>
        </p:nvSpPr>
        <p:spPr>
          <a:xfrm>
            <a:off x="628650" y="1319099"/>
            <a:ext cx="7732924" cy="3189106"/>
          </a:xfrm>
        </p:spPr>
        <p:txBody>
          <a:bodyPr/>
          <a:lstStyle/>
          <a:p>
            <a:r>
              <a:rPr lang="en-GB" dirty="0"/>
              <a:t>Software architectures can be designed at </a:t>
            </a:r>
            <a:r>
              <a:rPr lang="en-GB" dirty="0">
                <a:solidFill>
                  <a:schemeClr val="tx2"/>
                </a:solidFill>
              </a:rPr>
              <a:t>two levels of abstraction</a:t>
            </a:r>
            <a:r>
              <a:rPr lang="en-GB" dirty="0"/>
              <a:t>, which I call </a:t>
            </a:r>
            <a:r>
              <a:rPr lang="en-GB" dirty="0">
                <a:solidFill>
                  <a:schemeClr val="tx2"/>
                </a:solidFill>
              </a:rPr>
              <a:t>architecture</a:t>
            </a:r>
            <a:r>
              <a:rPr lang="en-GB" dirty="0"/>
              <a:t> in the </a:t>
            </a:r>
            <a:r>
              <a:rPr lang="en-GB" dirty="0">
                <a:solidFill>
                  <a:schemeClr val="tx2"/>
                </a:solidFill>
              </a:rPr>
              <a:t>small</a:t>
            </a:r>
            <a:r>
              <a:rPr lang="en-GB" dirty="0"/>
              <a:t> and architecture in the </a:t>
            </a:r>
            <a:r>
              <a:rPr lang="en-GB" dirty="0">
                <a:solidFill>
                  <a:schemeClr val="tx2"/>
                </a:solidFill>
              </a:rPr>
              <a:t>large</a:t>
            </a:r>
            <a:r>
              <a:rPr lang="en-GB" dirty="0"/>
              <a:t>: </a:t>
            </a:r>
          </a:p>
          <a:p>
            <a:pPr marL="285750" indent="-285750">
              <a:buFont typeface="Arial" panose="020B0604020202020204" pitchFamily="34" charset="0"/>
              <a:buChar char="•"/>
            </a:pPr>
            <a:r>
              <a:rPr lang="en-GB" sz="1600" b="1" dirty="0"/>
              <a:t>Architecture in the small </a:t>
            </a:r>
            <a:r>
              <a:rPr lang="en-GB" sz="1600" dirty="0"/>
              <a:t>is concerned with the architecture of </a:t>
            </a:r>
            <a:r>
              <a:rPr lang="en-GB" sz="1600" dirty="0">
                <a:solidFill>
                  <a:schemeClr val="tx2"/>
                </a:solidFill>
              </a:rPr>
              <a:t>individual programs</a:t>
            </a:r>
            <a:r>
              <a:rPr lang="en-GB" sz="1600" dirty="0"/>
              <a:t>. At this level, we are concerned with the way that an individual program is decomposed into components. This chapter is mostly concerned with program architectures. </a:t>
            </a:r>
          </a:p>
          <a:p>
            <a:pPr marL="285750" indent="-285750">
              <a:buFont typeface="Arial" panose="020B0604020202020204" pitchFamily="34" charset="0"/>
              <a:buChar char="•"/>
            </a:pPr>
            <a:r>
              <a:rPr lang="en-GB" sz="1600" b="1" dirty="0"/>
              <a:t>Architecture in the large </a:t>
            </a:r>
            <a:r>
              <a:rPr lang="en-GB" sz="1600" dirty="0"/>
              <a:t>is concerned with the architecture of </a:t>
            </a:r>
            <a:r>
              <a:rPr lang="en-GB" sz="1600" dirty="0">
                <a:solidFill>
                  <a:schemeClr val="tx2"/>
                </a:solidFill>
              </a:rPr>
              <a:t>complex enterprise systems</a:t>
            </a:r>
            <a:r>
              <a:rPr lang="en-GB" sz="1600" dirty="0"/>
              <a:t> that include other systems, programs, and program components. </a:t>
            </a:r>
            <a:r>
              <a:rPr lang="en-GB" sz="1600" dirty="0">
                <a:solidFill>
                  <a:schemeClr val="bg1">
                    <a:lumMod val="50000"/>
                  </a:schemeClr>
                </a:solidFill>
              </a:rPr>
              <a:t>These enterprise systems may be distributed over different computers, which may be owned and managed by different companies. (Chapters 17 and 18.)</a:t>
            </a:r>
          </a:p>
          <a:p>
            <a:pPr marL="285750" indent="-285750">
              <a:buFont typeface="Arial" panose="020B0604020202020204" pitchFamily="34" charset="0"/>
              <a:buChar char="•"/>
            </a:pPr>
            <a:r>
              <a:rPr lang="en-GB" sz="1600" dirty="0"/>
              <a:t>NB</a:t>
            </a:r>
            <a:r>
              <a:rPr lang="en-US" altLang="zh-CN" sz="1600" dirty="0"/>
              <a:t>: Non-functional requirements had the most significant effect on the system’s architecture. </a:t>
            </a:r>
          </a:p>
          <a:p>
            <a:pPr marL="285750" indent="-285750">
              <a:buFont typeface="Arial" panose="020B0604020202020204" pitchFamily="34" charset="0"/>
              <a:buChar char="•"/>
            </a:pPr>
            <a:endParaRPr lang="en-GB" sz="1600" dirty="0">
              <a:solidFill>
                <a:schemeClr val="bg1">
                  <a:lumMod val="50000"/>
                </a:schemeClr>
              </a:solidFill>
            </a:endParaRPr>
          </a:p>
        </p:txBody>
      </p:sp>
      <p:sp>
        <p:nvSpPr>
          <p:cNvPr id="11" name="文本框 10">
            <a:extLst>
              <a:ext uri="{FF2B5EF4-FFF2-40B4-BE49-F238E27FC236}">
                <a16:creationId xmlns:a16="http://schemas.microsoft.com/office/drawing/2014/main" xmlns="" id="{71C0C941-7259-CFB9-03E8-8EBCCF1DB134}"/>
              </a:ext>
            </a:extLst>
          </p:cNvPr>
          <p:cNvSpPr txBox="1"/>
          <p:nvPr/>
        </p:nvSpPr>
        <p:spPr>
          <a:xfrm>
            <a:off x="0" y="-369332"/>
            <a:ext cx="1101264" cy="369332"/>
          </a:xfrm>
          <a:prstGeom prst="rect">
            <a:avLst/>
          </a:prstGeom>
          <a:noFill/>
        </p:spPr>
        <p:txBody>
          <a:bodyPr wrap="none" rtlCol="0">
            <a:spAutoFit/>
          </a:bodyPr>
          <a:lstStyle/>
          <a:p>
            <a:r>
              <a:rPr kumimoji="1" lang="en-US" altLang="zh-CN" dirty="0"/>
              <a:t>Chapter</a:t>
            </a:r>
            <a:r>
              <a:rPr kumimoji="1" lang="zh-CN" altLang="en-US" dirty="0"/>
              <a:t> </a:t>
            </a:r>
            <a:r>
              <a:rPr kumimoji="1" lang="en-US" altLang="zh-CN" dirty="0"/>
              <a:t>6</a:t>
            </a:r>
            <a:endParaRPr kumimoji="1" lang="zh-CN" altLang="en-US" dirty="0"/>
          </a:p>
        </p:txBody>
      </p:sp>
    </p:spTree>
    <p:extLst>
      <p:ext uri="{BB962C8B-B14F-4D97-AF65-F5344CB8AC3E}">
        <p14:creationId xmlns:p14="http://schemas.microsoft.com/office/powerpoint/2010/main" xmlns="" val="26940173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44F1EA87-1DDB-0291-39D5-41BEE31733B9}"/>
              </a:ext>
            </a:extLst>
          </p:cNvPr>
          <p:cNvSpPr>
            <a:spLocks noGrp="1"/>
          </p:cNvSpPr>
          <p:nvPr>
            <p:ph type="title"/>
          </p:nvPr>
        </p:nvSpPr>
        <p:spPr/>
        <p:txBody>
          <a:bodyPr>
            <a:normAutofit fontScale="90000"/>
          </a:bodyPr>
          <a:lstStyle/>
          <a:p>
            <a:r>
              <a:rPr lang="en-GB" altLang="zh-CN" dirty="0"/>
              <a:t>Object-oriented design using the UML </a:t>
            </a:r>
            <a:br>
              <a:rPr lang="en-GB" altLang="zh-CN" dirty="0"/>
            </a:br>
            <a:r>
              <a:rPr lang="en-US" altLang="zh-CN" sz="1800" dirty="0"/>
              <a:t>4</a:t>
            </a:r>
            <a:r>
              <a:rPr lang="en-GB" altLang="zh-CN" sz="1800" dirty="0"/>
              <a:t>. </a:t>
            </a:r>
            <a:r>
              <a:rPr lang="en-GB" altLang="zh-CN" sz="2000" dirty="0"/>
              <a:t>Design models</a:t>
            </a:r>
            <a:r>
              <a:rPr lang="zh-CN" altLang="en-US" sz="2000" dirty="0"/>
              <a:t> </a:t>
            </a:r>
            <a:r>
              <a:rPr lang="en-US" altLang="zh-CN" sz="2000" dirty="0"/>
              <a:t>--</a:t>
            </a:r>
            <a:r>
              <a:rPr lang="zh-CN" altLang="en-US" sz="2000" dirty="0"/>
              <a:t> </a:t>
            </a:r>
            <a:r>
              <a:rPr lang="en-GB" altLang="zh-CN" sz="2000" dirty="0"/>
              <a:t>State diagrams</a:t>
            </a:r>
            <a:endParaRPr lang="zh-CN" altLang="en-US" dirty="0"/>
          </a:p>
        </p:txBody>
      </p:sp>
      <p:pic>
        <p:nvPicPr>
          <p:cNvPr id="6" name="Content Placeholder 3" descr="7.8 WS-StateModel.eps">
            <a:extLst>
              <a:ext uri="{FF2B5EF4-FFF2-40B4-BE49-F238E27FC236}">
                <a16:creationId xmlns:a16="http://schemas.microsoft.com/office/drawing/2014/main" xmlns="" id="{A7890221-12AF-A548-D975-8A8F34145A34}"/>
              </a:ext>
            </a:extLst>
          </p:cNvPr>
          <p:cNvPicPr>
            <a:picLocks noChangeAspect="1"/>
          </p:cNvPicPr>
          <p:nvPr/>
        </p:nvPicPr>
        <p:blipFill rotWithShape="1">
          <a:blip r:embed="rId3"/>
          <a:srcRect t="-101" b="-141"/>
          <a:stretch/>
        </p:blipFill>
        <p:spPr>
          <a:xfrm>
            <a:off x="1414130" y="1382233"/>
            <a:ext cx="5986130" cy="3600387"/>
          </a:xfrm>
          <a:prstGeom prst="rect">
            <a:avLst/>
          </a:prstGeom>
        </p:spPr>
      </p:pic>
    </p:spTree>
    <p:extLst>
      <p:ext uri="{BB962C8B-B14F-4D97-AF65-F5344CB8AC3E}">
        <p14:creationId xmlns:p14="http://schemas.microsoft.com/office/powerpoint/2010/main" xmlns="" val="2726174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44F1EA87-1DDB-0291-39D5-41BEE31733B9}"/>
              </a:ext>
            </a:extLst>
          </p:cNvPr>
          <p:cNvSpPr>
            <a:spLocks noGrp="1"/>
          </p:cNvSpPr>
          <p:nvPr>
            <p:ph type="title"/>
          </p:nvPr>
        </p:nvSpPr>
        <p:spPr/>
        <p:txBody>
          <a:bodyPr>
            <a:normAutofit fontScale="90000"/>
          </a:bodyPr>
          <a:lstStyle/>
          <a:p>
            <a:r>
              <a:rPr lang="en-GB" altLang="zh-CN" dirty="0"/>
              <a:t>Object-oriented design using the UML </a:t>
            </a:r>
            <a:br>
              <a:rPr lang="en-GB" altLang="zh-CN" dirty="0"/>
            </a:br>
            <a:r>
              <a:rPr lang="en-US" altLang="zh-CN" sz="1800" dirty="0"/>
              <a:t>5</a:t>
            </a:r>
            <a:r>
              <a:rPr lang="en-GB" altLang="zh-CN" sz="1800" dirty="0"/>
              <a:t>. </a:t>
            </a:r>
            <a:r>
              <a:rPr lang="en-GB" altLang="zh-CN" sz="2000" dirty="0"/>
              <a:t>Interface specification</a:t>
            </a:r>
            <a:endParaRPr lang="zh-CN" altLang="en-US" dirty="0"/>
          </a:p>
        </p:txBody>
      </p:sp>
      <p:sp>
        <p:nvSpPr>
          <p:cNvPr id="2" name="文本占位符 5">
            <a:extLst>
              <a:ext uri="{FF2B5EF4-FFF2-40B4-BE49-F238E27FC236}">
                <a16:creationId xmlns:a16="http://schemas.microsoft.com/office/drawing/2014/main" xmlns="" id="{B84083A9-75B0-3BDB-0FB0-FFE6CE396156}"/>
              </a:ext>
            </a:extLst>
          </p:cNvPr>
          <p:cNvSpPr>
            <a:spLocks noGrp="1"/>
          </p:cNvSpPr>
          <p:nvPr>
            <p:ph type="body" sz="quarter" idx="10"/>
          </p:nvPr>
        </p:nvSpPr>
        <p:spPr>
          <a:xfrm>
            <a:off x="628650" y="1319099"/>
            <a:ext cx="7732924" cy="3264981"/>
          </a:xfrm>
        </p:spPr>
        <p:txBody>
          <a:bodyPr/>
          <a:lstStyle/>
          <a:p>
            <a:r>
              <a:rPr lang="en-GB" altLang="zh-CN" dirty="0"/>
              <a:t>Object interfaces have to be specified so that the objects and other components can be designed in parallel.</a:t>
            </a:r>
          </a:p>
          <a:p>
            <a:r>
              <a:rPr lang="en-GB" altLang="zh-CN" dirty="0"/>
              <a:t>Designers should avoid designing the interface representation but should hide this in the object itself.</a:t>
            </a:r>
          </a:p>
          <a:p>
            <a:r>
              <a:rPr lang="en-GB" altLang="zh-CN" dirty="0"/>
              <a:t>Objects may have several interfaces which are viewpoints on the methods provided.</a:t>
            </a:r>
          </a:p>
        </p:txBody>
      </p:sp>
    </p:spTree>
    <p:extLst>
      <p:ext uri="{BB962C8B-B14F-4D97-AF65-F5344CB8AC3E}">
        <p14:creationId xmlns:p14="http://schemas.microsoft.com/office/powerpoint/2010/main" xmlns="" val="16336791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44F1EA87-1DDB-0291-39D5-41BEE31733B9}"/>
              </a:ext>
            </a:extLst>
          </p:cNvPr>
          <p:cNvSpPr>
            <a:spLocks noGrp="1"/>
          </p:cNvSpPr>
          <p:nvPr>
            <p:ph type="title"/>
          </p:nvPr>
        </p:nvSpPr>
        <p:spPr/>
        <p:txBody>
          <a:bodyPr>
            <a:normAutofit fontScale="90000"/>
          </a:bodyPr>
          <a:lstStyle/>
          <a:p>
            <a:r>
              <a:rPr lang="en-GB" altLang="zh-CN" dirty="0"/>
              <a:t>Object-oriented design using the UML </a:t>
            </a:r>
            <a:br>
              <a:rPr lang="en-GB" altLang="zh-CN" dirty="0"/>
            </a:br>
            <a:r>
              <a:rPr lang="en-US" altLang="zh-CN" sz="1800" dirty="0"/>
              <a:t>5</a:t>
            </a:r>
            <a:r>
              <a:rPr lang="en-GB" altLang="zh-CN" sz="1800" dirty="0"/>
              <a:t>. </a:t>
            </a:r>
            <a:r>
              <a:rPr lang="en-GB" altLang="zh-CN" sz="2000" dirty="0"/>
              <a:t>Interface specification</a:t>
            </a:r>
            <a:endParaRPr lang="zh-CN" altLang="en-US" dirty="0"/>
          </a:p>
        </p:txBody>
      </p:sp>
      <p:pic>
        <p:nvPicPr>
          <p:cNvPr id="6" name="Content Placeholder 3" descr="7.9 Interfaces.eps">
            <a:extLst>
              <a:ext uri="{FF2B5EF4-FFF2-40B4-BE49-F238E27FC236}">
                <a16:creationId xmlns:a16="http://schemas.microsoft.com/office/drawing/2014/main" xmlns="" id="{878632C3-2B6A-B2FD-D69B-67EF1BBD1C4A}"/>
              </a:ext>
            </a:extLst>
          </p:cNvPr>
          <p:cNvPicPr>
            <a:picLocks noChangeAspect="1"/>
          </p:cNvPicPr>
          <p:nvPr/>
        </p:nvPicPr>
        <p:blipFill rotWithShape="1">
          <a:blip r:embed="rId3"/>
          <a:srcRect t="-187" b="-423"/>
          <a:stretch/>
        </p:blipFill>
        <p:spPr>
          <a:xfrm>
            <a:off x="1108201" y="2034363"/>
            <a:ext cx="6739016" cy="1949303"/>
          </a:xfrm>
          <a:prstGeom prst="rect">
            <a:avLst/>
          </a:prstGeom>
        </p:spPr>
      </p:pic>
    </p:spTree>
    <p:extLst>
      <p:ext uri="{BB962C8B-B14F-4D97-AF65-F5344CB8AC3E}">
        <p14:creationId xmlns:p14="http://schemas.microsoft.com/office/powerpoint/2010/main" xmlns="" val="1299552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Case study</a:t>
            </a:r>
            <a:endParaRPr lang="en-US" dirty="0"/>
          </a:p>
        </p:txBody>
      </p:sp>
      <p:sp>
        <p:nvSpPr>
          <p:cNvPr id="6" name="Text Placeholder 5"/>
          <p:cNvSpPr>
            <a:spLocks noGrp="1"/>
          </p:cNvSpPr>
          <p:nvPr>
            <p:ph type="body" sz="quarter" idx="10"/>
          </p:nvPr>
        </p:nvSpPr>
        <p:spPr>
          <a:xfrm>
            <a:off x="513038" y="1203489"/>
            <a:ext cx="8378717" cy="3442087"/>
          </a:xfrm>
        </p:spPr>
        <p:txBody>
          <a:bodyPr/>
          <a:lstStyle/>
          <a:p>
            <a:r>
              <a:rPr lang="en-GB" dirty="0" smtClean="0"/>
              <a:t>A company XYZ keeps track of employees, departments and projects.  </a:t>
            </a:r>
            <a:r>
              <a:rPr lang="en-US" dirty="0" smtClean="0"/>
              <a:t>The </a:t>
            </a:r>
            <a:r>
              <a:rPr lang="en-US" dirty="0" smtClean="0"/>
              <a:t>company is organized into </a:t>
            </a:r>
            <a:r>
              <a:rPr lang="en-US" dirty="0" smtClean="0"/>
              <a:t>departments.  Each </a:t>
            </a:r>
            <a:r>
              <a:rPr lang="en-US" dirty="0" smtClean="0"/>
              <a:t>department has a </a:t>
            </a:r>
            <a:r>
              <a:rPr lang="en-US" dirty="0" smtClean="0"/>
              <a:t>unique name</a:t>
            </a:r>
            <a:r>
              <a:rPr lang="en-US" dirty="0" smtClean="0"/>
              <a:t>, a unique number, and a particular employee who manages the </a:t>
            </a:r>
            <a:r>
              <a:rPr lang="en-US" dirty="0" smtClean="0"/>
              <a:t>department.  A </a:t>
            </a:r>
            <a:r>
              <a:rPr lang="en-US" dirty="0" smtClean="0"/>
              <a:t>department may have several </a:t>
            </a:r>
            <a:r>
              <a:rPr lang="en-US" dirty="0" smtClean="0"/>
              <a:t>locations, and </a:t>
            </a:r>
            <a:r>
              <a:rPr lang="en-US" dirty="0" smtClean="0"/>
              <a:t>controls a number of projects, each of which has a </a:t>
            </a:r>
            <a:r>
              <a:rPr lang="en-US" dirty="0" smtClean="0"/>
              <a:t>unique name</a:t>
            </a:r>
            <a:r>
              <a:rPr lang="en-US" dirty="0" smtClean="0"/>
              <a:t>, a unique number, and a single </a:t>
            </a:r>
            <a:r>
              <a:rPr lang="en-US" dirty="0" smtClean="0"/>
              <a:t>location.  The company stores each </a:t>
            </a:r>
            <a:r>
              <a:rPr lang="en-US" dirty="0" smtClean="0"/>
              <a:t>employee’s name, Social Security </a:t>
            </a:r>
            <a:r>
              <a:rPr lang="en-US" dirty="0" smtClean="0"/>
              <a:t>number, address</a:t>
            </a:r>
            <a:r>
              <a:rPr lang="en-US" dirty="0" smtClean="0"/>
              <a:t>, </a:t>
            </a:r>
            <a:r>
              <a:rPr lang="en-US" dirty="0" smtClean="0"/>
              <a:t>salary, gender and </a:t>
            </a:r>
            <a:r>
              <a:rPr lang="en-US" dirty="0" smtClean="0"/>
              <a:t>birth </a:t>
            </a:r>
            <a:r>
              <a:rPr lang="en-US" dirty="0" smtClean="0"/>
              <a:t>date.  An </a:t>
            </a:r>
            <a:r>
              <a:rPr lang="en-US" dirty="0" smtClean="0"/>
              <a:t>employee is assigned to </a:t>
            </a:r>
            <a:r>
              <a:rPr lang="en-US" dirty="0" smtClean="0"/>
              <a:t>one department</a:t>
            </a:r>
            <a:r>
              <a:rPr lang="en-US" dirty="0" smtClean="0"/>
              <a:t>, but may work on several </a:t>
            </a:r>
            <a:r>
              <a:rPr lang="en-US" dirty="0" smtClean="0"/>
              <a:t>projects.  The company maintains records of an employee’s dependents for insurance purposes, </a:t>
            </a:r>
            <a:r>
              <a:rPr lang="en-US" dirty="0" smtClean="0"/>
              <a:t>including each dependent’s first name, </a:t>
            </a:r>
            <a:r>
              <a:rPr lang="en-US" dirty="0" smtClean="0"/>
              <a:t>gender, </a:t>
            </a:r>
            <a:r>
              <a:rPr lang="en-US" dirty="0" smtClean="0"/>
              <a:t>birth </a:t>
            </a:r>
            <a:r>
              <a:rPr lang="en-US" dirty="0" smtClean="0"/>
              <a:t>date and relationship </a:t>
            </a:r>
            <a:r>
              <a:rPr lang="en-US" dirty="0" smtClean="0"/>
              <a:t>to the employee</a:t>
            </a:r>
            <a:r>
              <a:rPr lang="en-US" dirty="0" smtClean="0"/>
              <a:t>.</a:t>
            </a:r>
          </a:p>
          <a:p>
            <a:pPr>
              <a:buFont typeface="Arial" pitchFamily="34" charset="0"/>
              <a:buChar char="•"/>
            </a:pPr>
            <a:r>
              <a:rPr lang="en-GB" dirty="0" smtClean="0"/>
              <a:t> </a:t>
            </a:r>
            <a:r>
              <a:rPr lang="en-GB" dirty="0" smtClean="0"/>
              <a:t> Identify four use cases.</a:t>
            </a:r>
          </a:p>
          <a:p>
            <a:pPr>
              <a:buFont typeface="Arial" pitchFamily="34" charset="0"/>
              <a:buChar char="•"/>
            </a:pPr>
            <a:r>
              <a:rPr lang="en-GB" dirty="0" smtClean="0"/>
              <a:t> </a:t>
            </a:r>
            <a:r>
              <a:rPr lang="en-GB" dirty="0" smtClean="0"/>
              <a:t> Draw a UML class diagram for one of the four use cases.</a:t>
            </a:r>
          </a:p>
          <a:p>
            <a:pPr>
              <a:buFont typeface="Arial" pitchFamily="34" charset="0"/>
              <a:buChar char="•"/>
            </a:pPr>
            <a:r>
              <a:rPr lang="en-GB" dirty="0" smtClean="0"/>
              <a:t> </a:t>
            </a:r>
            <a:r>
              <a:rPr lang="en-GB" dirty="0" smtClean="0"/>
              <a:t> Draw a UML sequence diagram for one of the four use cases.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1C055168-B1B9-C2F5-796B-46D667A845BF}"/>
              </a:ext>
            </a:extLst>
          </p:cNvPr>
          <p:cNvSpPr>
            <a:spLocks noGrp="1"/>
          </p:cNvSpPr>
          <p:nvPr>
            <p:ph type="title"/>
          </p:nvPr>
        </p:nvSpPr>
        <p:spPr/>
        <p:txBody>
          <a:bodyPr/>
          <a:lstStyle/>
          <a:p>
            <a:r>
              <a:rPr lang="en-US" altLang="zh-CN" dirty="0"/>
              <a:t>Implementation issues</a:t>
            </a:r>
            <a:endParaRPr lang="zh-CN" altLang="en-US" dirty="0"/>
          </a:p>
        </p:txBody>
      </p:sp>
      <p:sp>
        <p:nvSpPr>
          <p:cNvPr id="6" name="文本占位符 5">
            <a:extLst>
              <a:ext uri="{FF2B5EF4-FFF2-40B4-BE49-F238E27FC236}">
                <a16:creationId xmlns:a16="http://schemas.microsoft.com/office/drawing/2014/main" xmlns="" id="{4B3BBA35-8CE1-4057-AC0A-9D4B9D2E575A}"/>
              </a:ext>
            </a:extLst>
          </p:cNvPr>
          <p:cNvSpPr>
            <a:spLocks noGrp="1"/>
          </p:cNvSpPr>
          <p:nvPr>
            <p:ph type="body" sz="quarter" idx="10"/>
          </p:nvPr>
        </p:nvSpPr>
        <p:spPr/>
        <p:txBody>
          <a:bodyPr/>
          <a:lstStyle/>
          <a:p>
            <a:r>
              <a:rPr lang="en-GB" altLang="zh-CN" dirty="0"/>
              <a:t>Focus here is </a:t>
            </a:r>
            <a:r>
              <a:rPr lang="en-GB" altLang="zh-CN" dirty="0">
                <a:solidFill>
                  <a:schemeClr val="tx2"/>
                </a:solidFill>
              </a:rPr>
              <a:t>not on programming</a:t>
            </a:r>
            <a:r>
              <a:rPr lang="en-GB" altLang="zh-CN" dirty="0"/>
              <a:t>, although this is obviously important, but on other implementation issues that are often not covered in programming texts:</a:t>
            </a:r>
          </a:p>
          <a:p>
            <a:pPr marL="285750" indent="-285750">
              <a:buFont typeface="Arial" panose="020B0604020202020204" pitchFamily="34" charset="0"/>
              <a:buChar char="•"/>
            </a:pPr>
            <a:r>
              <a:rPr lang="en-GB" altLang="zh-CN" sz="1600" b="1" dirty="0"/>
              <a:t>Reuse</a:t>
            </a:r>
            <a:r>
              <a:rPr lang="en-GB" altLang="zh-CN" sz="1600" dirty="0"/>
              <a:t> -- Most modern software is constructed by reusing existing components or systems. When you are developing software, you should make as much use as possible of existing code.</a:t>
            </a:r>
          </a:p>
          <a:p>
            <a:pPr marL="285750" indent="-285750">
              <a:buFont typeface="Arial" panose="020B0604020202020204" pitchFamily="34" charset="0"/>
              <a:buChar char="•"/>
            </a:pPr>
            <a:r>
              <a:rPr lang="en-GB" altLang="zh-CN" sz="1600" b="1" dirty="0"/>
              <a:t>Configuration management </a:t>
            </a:r>
            <a:r>
              <a:rPr lang="en-GB" altLang="zh-CN" sz="1600" dirty="0"/>
              <a:t>-- During the development process, you have to keep track of the many different versions of each software component in a configuration management system.</a:t>
            </a:r>
          </a:p>
          <a:p>
            <a:pPr marL="285750" indent="-285750">
              <a:buFont typeface="Arial" panose="020B0604020202020204" pitchFamily="34" charset="0"/>
              <a:buChar char="•"/>
            </a:pPr>
            <a:r>
              <a:rPr lang="en-GB" altLang="zh-CN" sz="1600" b="1" dirty="0"/>
              <a:t>Host-target development </a:t>
            </a:r>
            <a:r>
              <a:rPr lang="en-GB" altLang="zh-CN" sz="1600" dirty="0"/>
              <a:t>-- Production software does not usually execute on the same computer as the software development environment. Rather, you develop it on one computer (the host system) and execute it on a separate computer (the target system). </a:t>
            </a:r>
          </a:p>
          <a:p>
            <a:endParaRPr lang="zh-CN" altLang="en-US" dirty="0"/>
          </a:p>
        </p:txBody>
      </p:sp>
    </p:spTree>
    <p:extLst>
      <p:ext uri="{BB962C8B-B14F-4D97-AF65-F5344CB8AC3E}">
        <p14:creationId xmlns:p14="http://schemas.microsoft.com/office/powerpoint/2010/main" xmlns="" val="30837515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44F1EA87-1DDB-0291-39D5-41BEE31733B9}"/>
              </a:ext>
            </a:extLst>
          </p:cNvPr>
          <p:cNvSpPr>
            <a:spLocks noGrp="1"/>
          </p:cNvSpPr>
          <p:nvPr>
            <p:ph type="title"/>
          </p:nvPr>
        </p:nvSpPr>
        <p:spPr/>
        <p:txBody>
          <a:bodyPr>
            <a:normAutofit fontScale="90000"/>
          </a:bodyPr>
          <a:lstStyle/>
          <a:p>
            <a:r>
              <a:rPr lang="en-US" altLang="zh-CN" dirty="0"/>
              <a:t>Implementation issues</a:t>
            </a:r>
            <a:r>
              <a:rPr lang="en-GB" altLang="zh-CN" dirty="0"/>
              <a:t/>
            </a:r>
            <a:br>
              <a:rPr lang="en-GB" altLang="zh-CN" dirty="0"/>
            </a:br>
            <a:r>
              <a:rPr lang="en-GB" altLang="zh-CN" sz="2000" dirty="0"/>
              <a:t>-- Reuse</a:t>
            </a:r>
            <a:endParaRPr lang="zh-CN" altLang="en-US" dirty="0"/>
          </a:p>
        </p:txBody>
      </p:sp>
      <p:sp>
        <p:nvSpPr>
          <p:cNvPr id="2" name="文本占位符 5">
            <a:extLst>
              <a:ext uri="{FF2B5EF4-FFF2-40B4-BE49-F238E27FC236}">
                <a16:creationId xmlns:a16="http://schemas.microsoft.com/office/drawing/2014/main" xmlns="" id="{B84083A9-75B0-3BDB-0FB0-FFE6CE396156}"/>
              </a:ext>
            </a:extLst>
          </p:cNvPr>
          <p:cNvSpPr>
            <a:spLocks noGrp="1"/>
          </p:cNvSpPr>
          <p:nvPr>
            <p:ph type="body" sz="quarter" idx="10"/>
          </p:nvPr>
        </p:nvSpPr>
        <p:spPr>
          <a:xfrm>
            <a:off x="628650" y="1319099"/>
            <a:ext cx="7732924" cy="3264981"/>
          </a:xfrm>
        </p:spPr>
        <p:txBody>
          <a:bodyPr/>
          <a:lstStyle/>
          <a:p>
            <a:r>
              <a:rPr lang="en-US" altLang="zh-CN" dirty="0"/>
              <a:t>From the 1960s to the 1990s, most new software was developed from scratch, by writing all code in a high-level programming language. </a:t>
            </a:r>
          </a:p>
          <a:p>
            <a:pPr marL="285750" indent="-285750">
              <a:buFont typeface="Arial" panose="020B0604020202020204" pitchFamily="34" charset="0"/>
              <a:buChar char="•"/>
            </a:pPr>
            <a:r>
              <a:rPr lang="en-US" altLang="zh-CN" sz="1600" dirty="0"/>
              <a:t>The only significant reuse or software was the reuse of functions and objects in programming language libraries. </a:t>
            </a:r>
          </a:p>
          <a:p>
            <a:pPr>
              <a:lnSpc>
                <a:spcPct val="80000"/>
              </a:lnSpc>
            </a:pPr>
            <a:endParaRPr lang="en-GB" altLang="zh-CN" dirty="0"/>
          </a:p>
        </p:txBody>
      </p:sp>
    </p:spTree>
    <p:extLst>
      <p:ext uri="{BB962C8B-B14F-4D97-AF65-F5344CB8AC3E}">
        <p14:creationId xmlns:p14="http://schemas.microsoft.com/office/powerpoint/2010/main" xmlns="" val="21556527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44F1EA87-1DDB-0291-39D5-41BEE31733B9}"/>
              </a:ext>
            </a:extLst>
          </p:cNvPr>
          <p:cNvSpPr>
            <a:spLocks noGrp="1"/>
          </p:cNvSpPr>
          <p:nvPr>
            <p:ph type="title"/>
          </p:nvPr>
        </p:nvSpPr>
        <p:spPr/>
        <p:txBody>
          <a:bodyPr>
            <a:normAutofit fontScale="90000"/>
          </a:bodyPr>
          <a:lstStyle/>
          <a:p>
            <a:r>
              <a:rPr lang="en-US" altLang="zh-CN" dirty="0"/>
              <a:t>Implementation issues</a:t>
            </a:r>
            <a:r>
              <a:rPr lang="en-GB" altLang="zh-CN" dirty="0"/>
              <a:t/>
            </a:r>
            <a:br>
              <a:rPr lang="en-GB" altLang="zh-CN" dirty="0"/>
            </a:br>
            <a:r>
              <a:rPr lang="en-GB" altLang="zh-CN" sz="2000" dirty="0"/>
              <a:t>-- Reuse levels</a:t>
            </a:r>
            <a:endParaRPr lang="zh-CN" altLang="en-US" dirty="0"/>
          </a:p>
        </p:txBody>
      </p:sp>
      <p:sp>
        <p:nvSpPr>
          <p:cNvPr id="2" name="文本占位符 5">
            <a:extLst>
              <a:ext uri="{FF2B5EF4-FFF2-40B4-BE49-F238E27FC236}">
                <a16:creationId xmlns:a16="http://schemas.microsoft.com/office/drawing/2014/main" xmlns="" id="{B84083A9-75B0-3BDB-0FB0-FFE6CE396156}"/>
              </a:ext>
            </a:extLst>
          </p:cNvPr>
          <p:cNvSpPr>
            <a:spLocks noGrp="1"/>
          </p:cNvSpPr>
          <p:nvPr>
            <p:ph type="body" sz="quarter" idx="10"/>
          </p:nvPr>
        </p:nvSpPr>
        <p:spPr>
          <a:xfrm>
            <a:off x="628650" y="1319099"/>
            <a:ext cx="7732924" cy="3264981"/>
          </a:xfrm>
        </p:spPr>
        <p:txBody>
          <a:bodyPr/>
          <a:lstStyle/>
          <a:p>
            <a:pPr>
              <a:lnSpc>
                <a:spcPct val="80000"/>
              </a:lnSpc>
            </a:pPr>
            <a:r>
              <a:rPr lang="en-GB" altLang="zh-CN" dirty="0"/>
              <a:t>The abstraction level </a:t>
            </a:r>
          </a:p>
          <a:p>
            <a:pPr marL="285750" indent="-285750">
              <a:lnSpc>
                <a:spcPct val="80000"/>
              </a:lnSpc>
              <a:buFont typeface="Arial" panose="020B0604020202020204" pitchFamily="34" charset="0"/>
              <a:buChar char="•"/>
            </a:pPr>
            <a:r>
              <a:rPr lang="en-GB" altLang="zh-CN" sz="1600" dirty="0"/>
              <a:t>At this level, you don’t reuse software directly but use knowledge of successful abstractions in the design of your software. </a:t>
            </a:r>
          </a:p>
          <a:p>
            <a:pPr>
              <a:lnSpc>
                <a:spcPct val="80000"/>
              </a:lnSpc>
            </a:pPr>
            <a:r>
              <a:rPr lang="en-GB" altLang="zh-CN" dirty="0"/>
              <a:t>The object level </a:t>
            </a:r>
          </a:p>
          <a:p>
            <a:pPr marL="285750" indent="-285750">
              <a:lnSpc>
                <a:spcPct val="80000"/>
              </a:lnSpc>
              <a:buFont typeface="Arial" panose="020B0604020202020204" pitchFamily="34" charset="0"/>
              <a:buChar char="•"/>
            </a:pPr>
            <a:r>
              <a:rPr lang="en-GB" altLang="zh-CN" sz="1600" dirty="0"/>
              <a:t>At this level, you directly reuse objects from a library rather than writing the code yourself. </a:t>
            </a:r>
          </a:p>
          <a:p>
            <a:pPr>
              <a:lnSpc>
                <a:spcPct val="80000"/>
              </a:lnSpc>
            </a:pPr>
            <a:r>
              <a:rPr lang="en-GB" altLang="zh-CN" dirty="0"/>
              <a:t>The component level </a:t>
            </a:r>
          </a:p>
          <a:p>
            <a:pPr marL="285750" indent="-285750">
              <a:lnSpc>
                <a:spcPct val="80000"/>
              </a:lnSpc>
              <a:buFont typeface="Arial" panose="020B0604020202020204" pitchFamily="34" charset="0"/>
              <a:buChar char="•"/>
            </a:pPr>
            <a:r>
              <a:rPr lang="en-GB" altLang="zh-CN" sz="1600" dirty="0"/>
              <a:t>Components are collections of objects and object classes that you reuse in application systems. </a:t>
            </a:r>
          </a:p>
          <a:p>
            <a:pPr>
              <a:lnSpc>
                <a:spcPct val="80000"/>
              </a:lnSpc>
            </a:pPr>
            <a:r>
              <a:rPr lang="en-GB" altLang="zh-CN" dirty="0"/>
              <a:t>The system level </a:t>
            </a:r>
          </a:p>
          <a:p>
            <a:pPr marL="285750" indent="-285750">
              <a:lnSpc>
                <a:spcPct val="80000"/>
              </a:lnSpc>
              <a:buFont typeface="Arial" panose="020B0604020202020204" pitchFamily="34" charset="0"/>
              <a:buChar char="•"/>
            </a:pPr>
            <a:r>
              <a:rPr lang="en-GB" altLang="zh-CN" sz="1600" dirty="0"/>
              <a:t>At this level, you reuse entire application systems. </a:t>
            </a:r>
          </a:p>
          <a:p>
            <a:pPr>
              <a:lnSpc>
                <a:spcPct val="80000"/>
              </a:lnSpc>
            </a:pPr>
            <a:endParaRPr lang="en-GB" altLang="zh-CN" dirty="0"/>
          </a:p>
        </p:txBody>
      </p:sp>
    </p:spTree>
    <p:extLst>
      <p:ext uri="{BB962C8B-B14F-4D97-AF65-F5344CB8AC3E}">
        <p14:creationId xmlns:p14="http://schemas.microsoft.com/office/powerpoint/2010/main" xmlns="" val="34023306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44F1EA87-1DDB-0291-39D5-41BEE31733B9}"/>
              </a:ext>
            </a:extLst>
          </p:cNvPr>
          <p:cNvSpPr>
            <a:spLocks noGrp="1"/>
          </p:cNvSpPr>
          <p:nvPr>
            <p:ph type="title"/>
          </p:nvPr>
        </p:nvSpPr>
        <p:spPr/>
        <p:txBody>
          <a:bodyPr>
            <a:normAutofit fontScale="90000"/>
          </a:bodyPr>
          <a:lstStyle/>
          <a:p>
            <a:r>
              <a:rPr lang="en-US" altLang="zh-CN" dirty="0"/>
              <a:t>Implementation issues</a:t>
            </a:r>
            <a:r>
              <a:rPr lang="en-GB" altLang="zh-CN" dirty="0"/>
              <a:t/>
            </a:r>
            <a:br>
              <a:rPr lang="en-GB" altLang="zh-CN" dirty="0"/>
            </a:br>
            <a:r>
              <a:rPr lang="en-GB" altLang="zh-CN" sz="2000" dirty="0"/>
              <a:t>-- Reuse costs</a:t>
            </a:r>
            <a:endParaRPr lang="zh-CN" altLang="en-US" dirty="0"/>
          </a:p>
        </p:txBody>
      </p:sp>
      <p:sp>
        <p:nvSpPr>
          <p:cNvPr id="2" name="文本占位符 5">
            <a:extLst>
              <a:ext uri="{FF2B5EF4-FFF2-40B4-BE49-F238E27FC236}">
                <a16:creationId xmlns:a16="http://schemas.microsoft.com/office/drawing/2014/main" xmlns="" id="{B84083A9-75B0-3BDB-0FB0-FFE6CE396156}"/>
              </a:ext>
            </a:extLst>
          </p:cNvPr>
          <p:cNvSpPr>
            <a:spLocks noGrp="1"/>
          </p:cNvSpPr>
          <p:nvPr>
            <p:ph type="body" sz="quarter" idx="10"/>
          </p:nvPr>
        </p:nvSpPr>
        <p:spPr>
          <a:xfrm>
            <a:off x="628650" y="1319099"/>
            <a:ext cx="7732924" cy="3264981"/>
          </a:xfrm>
        </p:spPr>
        <p:txBody>
          <a:bodyPr/>
          <a:lstStyle/>
          <a:p>
            <a:pPr marL="285750" indent="-285750">
              <a:buFont typeface="Arial" panose="020B0604020202020204" pitchFamily="34" charset="0"/>
              <a:buChar char="•"/>
            </a:pPr>
            <a:r>
              <a:rPr lang="en-US" altLang="zh-CN" dirty="0"/>
              <a:t>The costs of the time spent in looking for software to reuse and assessing whether or not it meets your needs. </a:t>
            </a:r>
            <a:endParaRPr lang="en-GB" altLang="zh-CN" dirty="0"/>
          </a:p>
          <a:p>
            <a:pPr marL="285750" indent="-285750">
              <a:buFont typeface="Arial" panose="020B0604020202020204" pitchFamily="34" charset="0"/>
              <a:buChar char="•"/>
            </a:pPr>
            <a:r>
              <a:rPr lang="en-US" altLang="zh-CN" dirty="0"/>
              <a:t>Where applicable, the costs of buying the reusable software. For large off-the-shelf systems, these costs can be very high.</a:t>
            </a:r>
            <a:endParaRPr lang="en-GB" altLang="zh-CN" dirty="0"/>
          </a:p>
          <a:p>
            <a:pPr marL="285750" indent="-285750">
              <a:buFont typeface="Arial" panose="020B0604020202020204" pitchFamily="34" charset="0"/>
              <a:buChar char="•"/>
            </a:pPr>
            <a:r>
              <a:rPr lang="en-US" altLang="zh-CN" dirty="0"/>
              <a:t>The costs of adapting and configuring the reusable software components or systems to reflect the requirements of the system that you are developing.</a:t>
            </a:r>
            <a:endParaRPr lang="en-GB" altLang="zh-CN" dirty="0"/>
          </a:p>
          <a:p>
            <a:pPr marL="285750" indent="-285750">
              <a:buFont typeface="Arial" panose="020B0604020202020204" pitchFamily="34" charset="0"/>
              <a:buChar char="•"/>
            </a:pPr>
            <a:r>
              <a:rPr lang="en-US" altLang="zh-CN" dirty="0"/>
              <a:t>The costs of integrating reusable software elements with each other (if you are using software from different sources) and with the new code that you have developed. </a:t>
            </a:r>
          </a:p>
          <a:p>
            <a:pPr>
              <a:lnSpc>
                <a:spcPct val="80000"/>
              </a:lnSpc>
            </a:pPr>
            <a:endParaRPr lang="en-GB" altLang="zh-CN" dirty="0"/>
          </a:p>
        </p:txBody>
      </p:sp>
    </p:spTree>
    <p:extLst>
      <p:ext uri="{BB962C8B-B14F-4D97-AF65-F5344CB8AC3E}">
        <p14:creationId xmlns:p14="http://schemas.microsoft.com/office/powerpoint/2010/main" xmlns="" val="20765017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44F1EA87-1DDB-0291-39D5-41BEE31733B9}"/>
              </a:ext>
            </a:extLst>
          </p:cNvPr>
          <p:cNvSpPr>
            <a:spLocks noGrp="1"/>
          </p:cNvSpPr>
          <p:nvPr>
            <p:ph type="title"/>
          </p:nvPr>
        </p:nvSpPr>
        <p:spPr/>
        <p:txBody>
          <a:bodyPr>
            <a:normAutofit fontScale="90000"/>
          </a:bodyPr>
          <a:lstStyle/>
          <a:p>
            <a:r>
              <a:rPr lang="en-US" altLang="zh-CN" dirty="0"/>
              <a:t>Implementation issues</a:t>
            </a:r>
            <a:r>
              <a:rPr lang="en-GB" altLang="zh-CN" dirty="0"/>
              <a:t/>
            </a:r>
            <a:br>
              <a:rPr lang="en-GB" altLang="zh-CN" dirty="0"/>
            </a:br>
            <a:r>
              <a:rPr lang="en-GB" altLang="zh-CN" sz="2000" dirty="0"/>
              <a:t>-- Configuration management</a:t>
            </a:r>
            <a:endParaRPr lang="zh-CN" altLang="en-US" dirty="0"/>
          </a:p>
        </p:txBody>
      </p:sp>
      <p:sp>
        <p:nvSpPr>
          <p:cNvPr id="2" name="文本占位符 5">
            <a:extLst>
              <a:ext uri="{FF2B5EF4-FFF2-40B4-BE49-F238E27FC236}">
                <a16:creationId xmlns:a16="http://schemas.microsoft.com/office/drawing/2014/main" xmlns="" id="{B84083A9-75B0-3BDB-0FB0-FFE6CE396156}"/>
              </a:ext>
            </a:extLst>
          </p:cNvPr>
          <p:cNvSpPr>
            <a:spLocks noGrp="1"/>
          </p:cNvSpPr>
          <p:nvPr>
            <p:ph type="body" sz="quarter" idx="10"/>
          </p:nvPr>
        </p:nvSpPr>
        <p:spPr>
          <a:xfrm>
            <a:off x="628650" y="1319099"/>
            <a:ext cx="7732924" cy="3264981"/>
          </a:xfrm>
        </p:spPr>
        <p:txBody>
          <a:bodyPr/>
          <a:lstStyle/>
          <a:p>
            <a:pPr marL="285750" indent="-285750">
              <a:buFont typeface="Arial" panose="020B0604020202020204" pitchFamily="34" charset="0"/>
              <a:buChar char="•"/>
            </a:pPr>
            <a:r>
              <a:rPr lang="en-US" altLang="zh-CN" dirty="0"/>
              <a:t>Configuration management is the name given to the general process of managing a changing software system. </a:t>
            </a:r>
          </a:p>
          <a:p>
            <a:pPr marL="285750" indent="-285750">
              <a:buFont typeface="Arial" panose="020B0604020202020204" pitchFamily="34" charset="0"/>
              <a:buChar char="•"/>
            </a:pPr>
            <a:r>
              <a:rPr lang="en-US" altLang="zh-CN" dirty="0"/>
              <a:t>The aim of configuration management is to support the system integration process so that all developers can access the project code and documents in a controlled way, find out what changes have been made, and compile and link components to create a system. </a:t>
            </a:r>
          </a:p>
          <a:p>
            <a:pPr>
              <a:lnSpc>
                <a:spcPct val="80000"/>
              </a:lnSpc>
            </a:pPr>
            <a:endParaRPr lang="en-GB" altLang="zh-CN" dirty="0"/>
          </a:p>
        </p:txBody>
      </p:sp>
    </p:spTree>
    <p:extLst>
      <p:ext uri="{BB962C8B-B14F-4D97-AF65-F5344CB8AC3E}">
        <p14:creationId xmlns:p14="http://schemas.microsoft.com/office/powerpoint/2010/main" xmlns="" val="42719911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44F1EA87-1DDB-0291-39D5-41BEE31733B9}"/>
              </a:ext>
            </a:extLst>
          </p:cNvPr>
          <p:cNvSpPr>
            <a:spLocks noGrp="1"/>
          </p:cNvSpPr>
          <p:nvPr>
            <p:ph type="title"/>
          </p:nvPr>
        </p:nvSpPr>
        <p:spPr/>
        <p:txBody>
          <a:bodyPr>
            <a:normAutofit fontScale="90000"/>
          </a:bodyPr>
          <a:lstStyle/>
          <a:p>
            <a:r>
              <a:rPr lang="en-US" altLang="zh-CN" dirty="0"/>
              <a:t>Implementation issues</a:t>
            </a:r>
            <a:r>
              <a:rPr lang="en-GB" altLang="zh-CN" dirty="0"/>
              <a:t/>
            </a:r>
            <a:br>
              <a:rPr lang="en-GB" altLang="zh-CN" dirty="0"/>
            </a:br>
            <a:r>
              <a:rPr lang="en-GB" altLang="zh-CN" sz="2000" dirty="0"/>
              <a:t>-- Configuration management</a:t>
            </a:r>
            <a:endParaRPr lang="zh-CN" altLang="en-US" dirty="0"/>
          </a:p>
        </p:txBody>
      </p:sp>
      <p:sp>
        <p:nvSpPr>
          <p:cNvPr id="2" name="文本占位符 5">
            <a:extLst>
              <a:ext uri="{FF2B5EF4-FFF2-40B4-BE49-F238E27FC236}">
                <a16:creationId xmlns:a16="http://schemas.microsoft.com/office/drawing/2014/main" xmlns="" id="{B84083A9-75B0-3BDB-0FB0-FFE6CE396156}"/>
              </a:ext>
            </a:extLst>
          </p:cNvPr>
          <p:cNvSpPr>
            <a:spLocks noGrp="1"/>
          </p:cNvSpPr>
          <p:nvPr>
            <p:ph type="body" sz="quarter" idx="10"/>
          </p:nvPr>
        </p:nvSpPr>
        <p:spPr>
          <a:xfrm>
            <a:off x="628650" y="1319099"/>
            <a:ext cx="7732924" cy="3264981"/>
          </a:xfrm>
        </p:spPr>
        <p:txBody>
          <a:bodyPr/>
          <a:lstStyle/>
          <a:p>
            <a:r>
              <a:rPr lang="en-GB" altLang="zh-CN" sz="1800" dirty="0"/>
              <a:t>Configuration management activities (you need </a:t>
            </a:r>
            <a:r>
              <a:rPr lang="en-US" altLang="zh-CN" sz="1800" dirty="0"/>
              <a:t>c</a:t>
            </a:r>
            <a:r>
              <a:rPr lang="en-US" altLang="zh-CN" dirty="0"/>
              <a:t>onfiguration management tool to handle these activities</a:t>
            </a:r>
            <a:r>
              <a:rPr lang="en-GB" altLang="zh-CN" sz="1800" dirty="0"/>
              <a:t>).</a:t>
            </a:r>
            <a:endParaRPr lang="en-US" altLang="zh-CN" dirty="0"/>
          </a:p>
          <a:p>
            <a:pPr marL="285750" indent="-285750">
              <a:buFont typeface="Arial" panose="020B0604020202020204" pitchFamily="34" charset="0"/>
              <a:buChar char="•"/>
            </a:pPr>
            <a:r>
              <a:rPr lang="en-US" altLang="zh-CN" sz="1600" b="1" dirty="0"/>
              <a:t>Version management</a:t>
            </a:r>
            <a:r>
              <a:rPr lang="en-US" altLang="zh-CN" sz="1600" dirty="0"/>
              <a:t>, where support is provided to keep track of the different versions of software components. Version management systems include facilities to coordinate development by several programmers. </a:t>
            </a:r>
          </a:p>
          <a:p>
            <a:pPr marL="285750" indent="-285750">
              <a:buFont typeface="Arial" panose="020B0604020202020204" pitchFamily="34" charset="0"/>
              <a:buChar char="•"/>
            </a:pPr>
            <a:r>
              <a:rPr lang="en-US" altLang="zh-CN" sz="1600" b="1" dirty="0"/>
              <a:t>System integration</a:t>
            </a:r>
            <a:r>
              <a:rPr lang="en-US" altLang="zh-CN" sz="1600" dirty="0"/>
              <a:t>, where support is provided to help developers define what versions of components are used to create each version of a system. This description is then used to build a system automatically by compiling and linking the required components.</a:t>
            </a:r>
          </a:p>
          <a:p>
            <a:pPr marL="285750" indent="-285750">
              <a:buFont typeface="Arial" panose="020B0604020202020204" pitchFamily="34" charset="0"/>
              <a:buChar char="•"/>
            </a:pPr>
            <a:r>
              <a:rPr lang="en-US" altLang="zh-CN" sz="1600" b="1" dirty="0"/>
              <a:t>Problem tracking</a:t>
            </a:r>
            <a:r>
              <a:rPr lang="en-US" altLang="zh-CN" sz="1600" dirty="0"/>
              <a:t>, where support is provided to allow users to report bugs and other problems, and to allow all developers to see who is working on these problems and when they are fixed. </a:t>
            </a:r>
          </a:p>
          <a:p>
            <a:pPr>
              <a:lnSpc>
                <a:spcPct val="80000"/>
              </a:lnSpc>
            </a:pPr>
            <a:endParaRPr lang="en-GB" altLang="zh-CN" dirty="0"/>
          </a:p>
        </p:txBody>
      </p:sp>
    </p:spTree>
    <p:extLst>
      <p:ext uri="{BB962C8B-B14F-4D97-AF65-F5344CB8AC3E}">
        <p14:creationId xmlns:p14="http://schemas.microsoft.com/office/powerpoint/2010/main" xmlns="" val="29435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76AB30CF-CE8C-70C8-CB7F-03EC29D97EEA}"/>
              </a:ext>
            </a:extLst>
          </p:cNvPr>
          <p:cNvSpPr>
            <a:spLocks noGrp="1"/>
          </p:cNvSpPr>
          <p:nvPr>
            <p:ph type="title"/>
          </p:nvPr>
        </p:nvSpPr>
        <p:spPr/>
        <p:txBody>
          <a:bodyPr/>
          <a:lstStyle/>
          <a:p>
            <a:r>
              <a:rPr lang="en-GB" altLang="zh-CN" dirty="0"/>
              <a:t>Architectural design </a:t>
            </a:r>
            <a:endParaRPr lang="zh-CN" altLang="en-US" dirty="0"/>
          </a:p>
        </p:txBody>
      </p:sp>
      <p:sp>
        <p:nvSpPr>
          <p:cNvPr id="6" name="文本占位符 5">
            <a:extLst>
              <a:ext uri="{FF2B5EF4-FFF2-40B4-BE49-F238E27FC236}">
                <a16:creationId xmlns:a16="http://schemas.microsoft.com/office/drawing/2014/main" xmlns="" id="{BC5A7165-36FE-92D3-2C27-0A731B072FB6}"/>
              </a:ext>
            </a:extLst>
          </p:cNvPr>
          <p:cNvSpPr>
            <a:spLocks noGrp="1"/>
          </p:cNvSpPr>
          <p:nvPr>
            <p:ph type="body" sz="quarter" idx="10"/>
          </p:nvPr>
        </p:nvSpPr>
        <p:spPr/>
        <p:txBody>
          <a:bodyPr/>
          <a:lstStyle/>
          <a:p>
            <a:r>
              <a:rPr lang="en-GB" altLang="zh-CN" sz="1800" dirty="0">
                <a:solidFill>
                  <a:srgbClr val="211E1E"/>
                </a:solidFill>
                <a:effectLst/>
                <a:latin typeface="TimesLTStd"/>
              </a:rPr>
              <a:t>Advantages </a:t>
            </a:r>
            <a:r>
              <a:rPr lang="en-US" altLang="zh-CN" dirty="0">
                <a:solidFill>
                  <a:srgbClr val="211E1E"/>
                </a:solidFill>
                <a:latin typeface="TimesLTStd"/>
              </a:rPr>
              <a:t>of </a:t>
            </a:r>
            <a:r>
              <a:rPr lang="en-GB" altLang="zh-CN" sz="1800" dirty="0">
                <a:solidFill>
                  <a:srgbClr val="211E1E"/>
                </a:solidFill>
                <a:effectLst/>
                <a:latin typeface="TimesLTStd"/>
              </a:rPr>
              <a:t>explicitly designing and documenting software architecture:</a:t>
            </a:r>
          </a:p>
          <a:p>
            <a:pPr marL="285750" indent="-285750">
              <a:buFont typeface="Arial" panose="020B0604020202020204" pitchFamily="34" charset="0"/>
              <a:buChar char="•"/>
            </a:pPr>
            <a:r>
              <a:rPr lang="en-GB" altLang="zh-CN" sz="1600" b="1" dirty="0"/>
              <a:t>Stakeholder communication</a:t>
            </a:r>
            <a:r>
              <a:rPr lang="en-GB" altLang="zh-CN" sz="1600" dirty="0"/>
              <a:t> -- The architecture is a high-level presentation of the system that may be used as a focus for discussion by a range of different stakeholders. </a:t>
            </a:r>
          </a:p>
          <a:p>
            <a:pPr marL="285750" indent="-285750">
              <a:buFont typeface="Arial" panose="020B0604020202020204" pitchFamily="34" charset="0"/>
              <a:buChar char="•"/>
            </a:pPr>
            <a:r>
              <a:rPr lang="en-GB" altLang="zh-CN" sz="1600" b="1" dirty="0"/>
              <a:t>System analysis </a:t>
            </a:r>
            <a:r>
              <a:rPr lang="en-GB" altLang="zh-CN" sz="1600" dirty="0"/>
              <a:t>-- Making the system architecture explicit at an early stage in the system development requires some analysis. Architectural design decisions have a profound effect on whether or not the system can meet critical requirements such as performance, reliability, and maintainability. </a:t>
            </a:r>
          </a:p>
          <a:p>
            <a:pPr marL="285750" indent="-285750">
              <a:buFont typeface="Arial" panose="020B0604020202020204" pitchFamily="34" charset="0"/>
              <a:buChar char="•"/>
            </a:pPr>
            <a:r>
              <a:rPr lang="en-GB" altLang="zh-CN" sz="1600" b="1" dirty="0"/>
              <a:t>Large-scale reuse </a:t>
            </a:r>
            <a:r>
              <a:rPr lang="en-GB" altLang="zh-CN" sz="1600" dirty="0"/>
              <a:t>--  The system architecture is often the same for systems with similar requirements and so can support large-scale software reuse. </a:t>
            </a:r>
            <a:r>
              <a:rPr lang="en-GB" altLang="zh-CN" sz="1600" i="1" dirty="0">
                <a:solidFill>
                  <a:schemeClr val="bg1">
                    <a:lumMod val="50000"/>
                  </a:schemeClr>
                </a:solidFill>
              </a:rPr>
              <a:t>Product-line architectures </a:t>
            </a:r>
            <a:r>
              <a:rPr lang="en-GB" altLang="zh-CN" sz="1600" dirty="0">
                <a:solidFill>
                  <a:schemeClr val="bg1">
                    <a:lumMod val="50000"/>
                  </a:schemeClr>
                </a:solidFill>
              </a:rPr>
              <a:t>are an approach to reuse where the same architecture is reused across a range of related systems (Chapter 15). </a:t>
            </a:r>
          </a:p>
          <a:p>
            <a:endParaRPr lang="en-GB" altLang="zh-CN" dirty="0"/>
          </a:p>
        </p:txBody>
      </p:sp>
    </p:spTree>
    <p:extLst>
      <p:ext uri="{BB962C8B-B14F-4D97-AF65-F5344CB8AC3E}">
        <p14:creationId xmlns:p14="http://schemas.microsoft.com/office/powerpoint/2010/main" xmlns="" val="18837664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44F1EA87-1DDB-0291-39D5-41BEE31733B9}"/>
              </a:ext>
            </a:extLst>
          </p:cNvPr>
          <p:cNvSpPr>
            <a:spLocks noGrp="1"/>
          </p:cNvSpPr>
          <p:nvPr>
            <p:ph type="title"/>
          </p:nvPr>
        </p:nvSpPr>
        <p:spPr/>
        <p:txBody>
          <a:bodyPr>
            <a:normAutofit fontScale="90000"/>
          </a:bodyPr>
          <a:lstStyle/>
          <a:p>
            <a:r>
              <a:rPr lang="en-US" altLang="zh-CN" dirty="0"/>
              <a:t>Implementation issues</a:t>
            </a:r>
            <a:r>
              <a:rPr lang="en-GB" altLang="zh-CN" dirty="0"/>
              <a:t/>
            </a:r>
            <a:br>
              <a:rPr lang="en-GB" altLang="zh-CN" dirty="0"/>
            </a:br>
            <a:r>
              <a:rPr lang="en-GB" altLang="zh-CN" sz="2000" dirty="0"/>
              <a:t>-- </a:t>
            </a:r>
            <a:r>
              <a:rPr lang="en-US" altLang="zh-CN" sz="2000" dirty="0"/>
              <a:t>Host-target development</a:t>
            </a:r>
            <a:endParaRPr lang="zh-CN" altLang="en-US" dirty="0"/>
          </a:p>
        </p:txBody>
      </p:sp>
      <p:sp>
        <p:nvSpPr>
          <p:cNvPr id="2" name="文本占位符 5">
            <a:extLst>
              <a:ext uri="{FF2B5EF4-FFF2-40B4-BE49-F238E27FC236}">
                <a16:creationId xmlns:a16="http://schemas.microsoft.com/office/drawing/2014/main" xmlns="" id="{B84083A9-75B0-3BDB-0FB0-FFE6CE396156}"/>
              </a:ext>
            </a:extLst>
          </p:cNvPr>
          <p:cNvSpPr>
            <a:spLocks noGrp="1"/>
          </p:cNvSpPr>
          <p:nvPr>
            <p:ph type="body" sz="quarter" idx="10"/>
          </p:nvPr>
        </p:nvSpPr>
        <p:spPr>
          <a:xfrm>
            <a:off x="628650" y="1319099"/>
            <a:ext cx="7732924" cy="3264981"/>
          </a:xfrm>
        </p:spPr>
        <p:txBody>
          <a:bodyPr/>
          <a:lstStyle/>
          <a:p>
            <a:pPr>
              <a:lnSpc>
                <a:spcPct val="80000"/>
              </a:lnSpc>
            </a:pPr>
            <a:r>
              <a:rPr lang="en-GB" altLang="zh-CN" dirty="0"/>
              <a:t>Most software is developed on one computer (development platform ), but runs on a separate machine (execution platform). </a:t>
            </a:r>
          </a:p>
          <a:p>
            <a:pPr>
              <a:lnSpc>
                <a:spcPct val="80000"/>
              </a:lnSpc>
            </a:pPr>
            <a:r>
              <a:rPr lang="en-GB" altLang="zh-CN" dirty="0"/>
              <a:t>Development platform usually has different installed software than execution platform; these platforms may have different architectures.</a:t>
            </a:r>
          </a:p>
          <a:p>
            <a:pPr marL="285750" indent="-285750">
              <a:lnSpc>
                <a:spcPct val="80000"/>
              </a:lnSpc>
              <a:buFont typeface="Arial" panose="020B0604020202020204" pitchFamily="34" charset="0"/>
              <a:buChar char="•"/>
            </a:pPr>
            <a:r>
              <a:rPr lang="en-US" altLang="zh-CN" dirty="0"/>
              <a:t>If your </a:t>
            </a:r>
            <a:r>
              <a:rPr lang="en-GB" altLang="zh-CN" dirty="0"/>
              <a:t>development platform is same with the execution platform, you can debug your software just on your development platform (that is easy).</a:t>
            </a:r>
          </a:p>
          <a:p>
            <a:pPr marL="285750" indent="-285750">
              <a:lnSpc>
                <a:spcPct val="80000"/>
              </a:lnSpc>
              <a:buFont typeface="Arial" panose="020B0604020202020204" pitchFamily="34" charset="0"/>
              <a:buChar char="•"/>
            </a:pPr>
            <a:r>
              <a:rPr lang="en-US" altLang="zh-CN" dirty="0"/>
              <a:t>If your </a:t>
            </a:r>
            <a:r>
              <a:rPr lang="en-GB" altLang="zh-CN" dirty="0"/>
              <a:t>development platform is different from the execution platform</a:t>
            </a:r>
            <a:r>
              <a:rPr lang="en-US" altLang="zh-CN" dirty="0"/>
              <a:t>, </a:t>
            </a:r>
            <a:r>
              <a:rPr lang="en-GB" altLang="zh-CN" dirty="0"/>
              <a:t>you</a:t>
            </a:r>
            <a:r>
              <a:rPr lang="en-US" altLang="zh-CN" dirty="0"/>
              <a:t> </a:t>
            </a:r>
            <a:r>
              <a:rPr lang="en-GB" altLang="zh-CN" dirty="0"/>
              <a:t>have</a:t>
            </a:r>
            <a:r>
              <a:rPr lang="en-US" altLang="zh-CN" dirty="0"/>
              <a:t> </a:t>
            </a:r>
            <a:r>
              <a:rPr lang="en-GB" altLang="zh-CN" dirty="0"/>
              <a:t>to</a:t>
            </a:r>
            <a:r>
              <a:rPr lang="en-US" altLang="zh-CN" dirty="0"/>
              <a:t> </a:t>
            </a:r>
            <a:r>
              <a:rPr lang="en-GB" altLang="zh-CN" dirty="0"/>
              <a:t>use</a:t>
            </a:r>
            <a:r>
              <a:rPr lang="en-US" altLang="zh-CN" dirty="0"/>
              <a:t> </a:t>
            </a:r>
            <a:r>
              <a:rPr lang="en-GB" altLang="zh-CN" dirty="0"/>
              <a:t>specific</a:t>
            </a:r>
            <a:r>
              <a:rPr lang="en-US" altLang="zh-CN" dirty="0"/>
              <a:t> develop/</a:t>
            </a:r>
            <a:r>
              <a:rPr lang="en-GB" altLang="zh-CN" dirty="0"/>
              <a:t>debug tools (e.g. simulators</a:t>
            </a:r>
            <a:r>
              <a:rPr lang="zh-CN" altLang="en-US" dirty="0"/>
              <a:t> </a:t>
            </a:r>
            <a:r>
              <a:rPr lang="en-US" altLang="zh-CN" dirty="0"/>
              <a:t>or</a:t>
            </a:r>
            <a:r>
              <a:rPr lang="zh-CN" altLang="en-US" dirty="0"/>
              <a:t> </a:t>
            </a:r>
            <a:r>
              <a:rPr lang="en-US" altLang="zh-CN" dirty="0"/>
              <a:t>specific hardware</a:t>
            </a:r>
            <a:r>
              <a:rPr lang="en-GB" altLang="zh-CN" dirty="0"/>
              <a:t>).</a:t>
            </a:r>
          </a:p>
          <a:p>
            <a:pPr>
              <a:lnSpc>
                <a:spcPct val="80000"/>
              </a:lnSpc>
            </a:pPr>
            <a:endParaRPr lang="en-GB" altLang="zh-CN" dirty="0"/>
          </a:p>
        </p:txBody>
      </p:sp>
    </p:spTree>
    <p:extLst>
      <p:ext uri="{BB962C8B-B14F-4D97-AF65-F5344CB8AC3E}">
        <p14:creationId xmlns:p14="http://schemas.microsoft.com/office/powerpoint/2010/main" xmlns="" val="33130601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pple Releases Xcode 14 [Download] - iClarified">
            <a:extLst>
              <a:ext uri="{FF2B5EF4-FFF2-40B4-BE49-F238E27FC236}">
                <a16:creationId xmlns:a16="http://schemas.microsoft.com/office/drawing/2014/main" xmlns="" id="{AF172D0D-A59B-5CE2-7D50-09BED545C5CE}"/>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30806" y="115026"/>
            <a:ext cx="6973057" cy="4358161"/>
          </a:xfrm>
          <a:prstGeom prst="rect">
            <a:avLst/>
          </a:prstGeom>
          <a:noFill/>
          <a:extLst>
            <a:ext uri="{909E8E84-426E-40DD-AFC4-6F175D3DCCD1}">
              <a14:hiddenFill xmlns:a14="http://schemas.microsoft.com/office/drawing/2010/main" xmlns="">
                <a:solidFill>
                  <a:srgbClr val="FFFFFF"/>
                </a:solidFill>
              </a14:hiddenFill>
            </a:ext>
          </a:extLst>
        </p:spPr>
      </p:pic>
      <p:sp>
        <p:nvSpPr>
          <p:cNvPr id="8" name="文本框 7">
            <a:extLst>
              <a:ext uri="{FF2B5EF4-FFF2-40B4-BE49-F238E27FC236}">
                <a16:creationId xmlns:a16="http://schemas.microsoft.com/office/drawing/2014/main" xmlns="" id="{72F04B72-7418-A1E9-315A-A29E534E86F8}"/>
              </a:ext>
            </a:extLst>
          </p:cNvPr>
          <p:cNvSpPr txBox="1"/>
          <p:nvPr/>
        </p:nvSpPr>
        <p:spPr>
          <a:xfrm>
            <a:off x="2008708" y="4570077"/>
            <a:ext cx="5417252" cy="369332"/>
          </a:xfrm>
          <a:prstGeom prst="rect">
            <a:avLst/>
          </a:prstGeom>
          <a:noFill/>
        </p:spPr>
        <p:txBody>
          <a:bodyPr wrap="none" rtlCol="0">
            <a:spAutoFit/>
          </a:bodyPr>
          <a:lstStyle/>
          <a:p>
            <a:r>
              <a:rPr kumimoji="1" lang="en-GB" altLang="zh-CN" dirty="0" err="1">
                <a:solidFill>
                  <a:schemeClr val="tx2"/>
                </a:solidFill>
              </a:rPr>
              <a:t>Xcode</a:t>
            </a:r>
            <a:r>
              <a:rPr kumimoji="1" lang="en-GB" altLang="zh-CN" dirty="0">
                <a:solidFill>
                  <a:schemeClr val="tx2"/>
                </a:solidFill>
              </a:rPr>
              <a:t> (</a:t>
            </a:r>
            <a:r>
              <a:rPr kumimoji="1" lang="en-GB" altLang="zh-CN" dirty="0" err="1">
                <a:solidFill>
                  <a:schemeClr val="tx2"/>
                </a:solidFill>
              </a:rPr>
              <a:t>iphone</a:t>
            </a:r>
            <a:r>
              <a:rPr kumimoji="1" lang="en-GB" altLang="zh-CN" dirty="0">
                <a:solidFill>
                  <a:schemeClr val="tx2"/>
                </a:solidFill>
              </a:rPr>
              <a:t> development env) with </a:t>
            </a:r>
            <a:r>
              <a:rPr kumimoji="1" lang="en-GB" altLang="zh-CN" dirty="0" err="1">
                <a:solidFill>
                  <a:schemeClr val="tx2"/>
                </a:solidFill>
              </a:rPr>
              <a:t>iphone</a:t>
            </a:r>
            <a:r>
              <a:rPr kumimoji="1" lang="en-GB" altLang="zh-CN" dirty="0">
                <a:solidFill>
                  <a:schemeClr val="tx2"/>
                </a:solidFill>
              </a:rPr>
              <a:t> simulator</a:t>
            </a:r>
            <a:endParaRPr kumimoji="1" lang="zh-CN" altLang="en-US" dirty="0">
              <a:solidFill>
                <a:schemeClr val="tx2"/>
              </a:solidFill>
            </a:endParaRPr>
          </a:p>
        </p:txBody>
      </p:sp>
    </p:spTree>
    <p:extLst>
      <p:ext uri="{BB962C8B-B14F-4D97-AF65-F5344CB8AC3E}">
        <p14:creationId xmlns:p14="http://schemas.microsoft.com/office/powerpoint/2010/main" xmlns="" val="16030923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10EF53A3-FFA7-5795-D7C4-516DDFC65947}"/>
              </a:ext>
            </a:extLst>
          </p:cNvPr>
          <p:cNvSpPr>
            <a:spLocks noGrp="1"/>
          </p:cNvSpPr>
          <p:nvPr>
            <p:ph type="title"/>
          </p:nvPr>
        </p:nvSpPr>
        <p:spPr/>
        <p:txBody>
          <a:bodyPr/>
          <a:lstStyle/>
          <a:p>
            <a:r>
              <a:rPr lang="en-US" altLang="zh-CN" b="1" i="0" dirty="0">
                <a:solidFill>
                  <a:srgbClr val="1C4392"/>
                </a:solidFill>
                <a:effectLst/>
                <a:latin typeface="Cambria" panose="02040503050406030204" pitchFamily="18" charset="0"/>
              </a:rPr>
              <a:t>Lessons learned</a:t>
            </a:r>
            <a:endParaRPr lang="zh-CN" altLang="en-US" dirty="0"/>
          </a:p>
        </p:txBody>
      </p:sp>
      <p:sp>
        <p:nvSpPr>
          <p:cNvPr id="6" name="文本占位符 5">
            <a:extLst>
              <a:ext uri="{FF2B5EF4-FFF2-40B4-BE49-F238E27FC236}">
                <a16:creationId xmlns:a16="http://schemas.microsoft.com/office/drawing/2014/main" xmlns="" id="{35132F95-8FF9-A956-C845-EDFA92007D36}"/>
              </a:ext>
            </a:extLst>
          </p:cNvPr>
          <p:cNvSpPr>
            <a:spLocks noGrp="1"/>
          </p:cNvSpPr>
          <p:nvPr>
            <p:ph type="body" sz="quarter" idx="10"/>
          </p:nvPr>
        </p:nvSpPr>
        <p:spPr>
          <a:xfrm>
            <a:off x="628650" y="1319099"/>
            <a:ext cx="7732924" cy="3313457"/>
          </a:xfrm>
        </p:spPr>
        <p:txBody>
          <a:bodyPr/>
          <a:lstStyle/>
          <a:p>
            <a:r>
              <a:rPr lang="en-US" altLang="zh-CN" sz="1600" dirty="0"/>
              <a:t>A software architecture is a description of how a software system is organized. </a:t>
            </a:r>
            <a:endParaRPr lang="en-GB" altLang="zh-CN" sz="1600" dirty="0"/>
          </a:p>
          <a:p>
            <a:r>
              <a:rPr lang="en-US" altLang="zh-CN" sz="1600" dirty="0"/>
              <a:t>Architectural design decisions include decisions on the type of application, the distribution of the system, the architectural styles to be used.</a:t>
            </a:r>
            <a:endParaRPr lang="en-GB" altLang="zh-CN" sz="1600" dirty="0"/>
          </a:p>
          <a:p>
            <a:r>
              <a:rPr lang="en-US" altLang="zh-CN" sz="1600" dirty="0"/>
              <a:t>Architectural patterns are a means of reusing knowledge about generic system architectures. They describe the architecture, explain when it may be used and describe its advantages and disadvantages.</a:t>
            </a:r>
          </a:p>
          <a:p>
            <a:endParaRPr lang="en-GB" altLang="zh-CN" sz="1600" dirty="0"/>
          </a:p>
          <a:p>
            <a:r>
              <a:rPr lang="en-GB" altLang="zh-CN" sz="1600"/>
              <a:t>We </a:t>
            </a:r>
            <a:r>
              <a:rPr lang="en-GB" altLang="zh-CN" sz="1600" dirty="0"/>
              <a:t>reviewed the Object-oriented design process using UML.</a:t>
            </a:r>
          </a:p>
          <a:p>
            <a:r>
              <a:rPr lang="en-US" altLang="zh-CN" sz="1600" dirty="0"/>
              <a:t>We introduced the implementation issues. Especially, when developing software, you should always consider the possibility of reusing existing software, either as components, services or complete systems.</a:t>
            </a:r>
            <a:endParaRPr lang="en-GB" altLang="zh-CN" sz="1600" dirty="0"/>
          </a:p>
          <a:p>
            <a:endParaRPr lang="zh-CN" altLang="en-US" sz="1600" dirty="0"/>
          </a:p>
        </p:txBody>
      </p:sp>
      <p:cxnSp>
        <p:nvCxnSpPr>
          <p:cNvPr id="8" name="直线连接符 7">
            <a:extLst>
              <a:ext uri="{FF2B5EF4-FFF2-40B4-BE49-F238E27FC236}">
                <a16:creationId xmlns:a16="http://schemas.microsoft.com/office/drawing/2014/main" xmlns="" id="{3F688BC7-9CF3-6866-4312-1F0C154ECC28}"/>
              </a:ext>
            </a:extLst>
          </p:cNvPr>
          <p:cNvCxnSpPr/>
          <p:nvPr/>
        </p:nvCxnSpPr>
        <p:spPr>
          <a:xfrm>
            <a:off x="1132403" y="3148927"/>
            <a:ext cx="6697525" cy="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034800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76AB30CF-CE8C-70C8-CB7F-03EC29D97EEA}"/>
              </a:ext>
            </a:extLst>
          </p:cNvPr>
          <p:cNvSpPr>
            <a:spLocks noGrp="1"/>
          </p:cNvSpPr>
          <p:nvPr>
            <p:ph type="title"/>
          </p:nvPr>
        </p:nvSpPr>
        <p:spPr/>
        <p:txBody>
          <a:bodyPr/>
          <a:lstStyle/>
          <a:p>
            <a:r>
              <a:rPr lang="en-GB" altLang="zh-CN" dirty="0"/>
              <a:t>Architectural design </a:t>
            </a:r>
            <a:endParaRPr lang="zh-CN" altLang="en-US" dirty="0"/>
          </a:p>
        </p:txBody>
      </p:sp>
      <p:sp>
        <p:nvSpPr>
          <p:cNvPr id="6" name="文本占位符 5">
            <a:extLst>
              <a:ext uri="{FF2B5EF4-FFF2-40B4-BE49-F238E27FC236}">
                <a16:creationId xmlns:a16="http://schemas.microsoft.com/office/drawing/2014/main" xmlns="" id="{BC5A7165-36FE-92D3-2C27-0A731B072FB6}"/>
              </a:ext>
            </a:extLst>
          </p:cNvPr>
          <p:cNvSpPr>
            <a:spLocks noGrp="1"/>
          </p:cNvSpPr>
          <p:nvPr>
            <p:ph type="body" sz="quarter" idx="10"/>
          </p:nvPr>
        </p:nvSpPr>
        <p:spPr>
          <a:xfrm>
            <a:off x="628650" y="1319099"/>
            <a:ext cx="3613741" cy="2988581"/>
          </a:xfrm>
        </p:spPr>
        <p:txBody>
          <a:bodyPr/>
          <a:lstStyle/>
          <a:p>
            <a:r>
              <a:rPr lang="en-GB" altLang="zh-CN" sz="1600" dirty="0">
                <a:solidFill>
                  <a:srgbClr val="211E1E"/>
                </a:solidFill>
                <a:effectLst/>
                <a:latin typeface="TimesLTStd"/>
              </a:rPr>
              <a:t>System architectures are often </a:t>
            </a:r>
            <a:r>
              <a:rPr lang="en-GB" altLang="zh-CN" sz="1600" dirty="0" err="1">
                <a:solidFill>
                  <a:srgbClr val="211E1E"/>
                </a:solidFill>
                <a:effectLst/>
                <a:latin typeface="TimesLTStd"/>
              </a:rPr>
              <a:t>modeled</a:t>
            </a:r>
            <a:r>
              <a:rPr lang="en-GB" altLang="zh-CN" sz="1600" dirty="0">
                <a:solidFill>
                  <a:srgbClr val="211E1E"/>
                </a:solidFill>
                <a:effectLst/>
                <a:latin typeface="TimesLTStd"/>
              </a:rPr>
              <a:t> informally using </a:t>
            </a:r>
            <a:r>
              <a:rPr lang="en-GB" altLang="zh-CN" sz="1600" dirty="0">
                <a:solidFill>
                  <a:schemeClr val="tx2"/>
                </a:solidFill>
                <a:effectLst/>
                <a:latin typeface="TimesLTStd"/>
              </a:rPr>
              <a:t>simple block diagrams</a:t>
            </a:r>
            <a:r>
              <a:rPr lang="en-GB" altLang="zh-CN" sz="1600" dirty="0">
                <a:solidFill>
                  <a:srgbClr val="211E1E"/>
                </a:solidFill>
                <a:effectLst/>
                <a:latin typeface="TimesLTStd"/>
              </a:rPr>
              <a:t>. </a:t>
            </a:r>
          </a:p>
          <a:p>
            <a:pPr marL="285750" indent="-285750">
              <a:buFont typeface="Arial" panose="020B0604020202020204" pitchFamily="34" charset="0"/>
              <a:buChar char="•"/>
            </a:pPr>
            <a:r>
              <a:rPr lang="en-GB" altLang="zh-CN" sz="1400" dirty="0">
                <a:solidFill>
                  <a:schemeClr val="bg1">
                    <a:lumMod val="50000"/>
                  </a:schemeClr>
                </a:solidFill>
                <a:effectLst/>
                <a:latin typeface="TimesLTStd"/>
              </a:rPr>
              <a:t>Each box in the diagram represents a component. </a:t>
            </a:r>
          </a:p>
          <a:p>
            <a:pPr marL="285750" indent="-285750">
              <a:buFont typeface="Arial" panose="020B0604020202020204" pitchFamily="34" charset="0"/>
              <a:buChar char="•"/>
            </a:pPr>
            <a:r>
              <a:rPr lang="en-GB" altLang="zh-CN" sz="1400" dirty="0">
                <a:solidFill>
                  <a:schemeClr val="bg1">
                    <a:lumMod val="50000"/>
                  </a:schemeClr>
                </a:solidFill>
                <a:effectLst/>
                <a:latin typeface="TimesLTStd"/>
              </a:rPr>
              <a:t>Boxes within boxes indicate that the component has been decomposed to subcomponents. </a:t>
            </a:r>
          </a:p>
          <a:p>
            <a:pPr marL="285750" indent="-285750">
              <a:buFont typeface="Arial" panose="020B0604020202020204" pitchFamily="34" charset="0"/>
              <a:buChar char="•"/>
            </a:pPr>
            <a:r>
              <a:rPr lang="en-GB" altLang="zh-CN" sz="1400" dirty="0">
                <a:solidFill>
                  <a:schemeClr val="bg1">
                    <a:lumMod val="50000"/>
                  </a:schemeClr>
                </a:solidFill>
                <a:effectLst/>
                <a:latin typeface="TimesLTStd"/>
              </a:rPr>
              <a:t>Arrows mean that data and or control signals are passed from component to component in the direction of the arrows. </a:t>
            </a:r>
            <a:endParaRPr lang="en-GB" altLang="zh-CN" sz="1400" dirty="0">
              <a:solidFill>
                <a:schemeClr val="bg1">
                  <a:lumMod val="50000"/>
                </a:schemeClr>
              </a:solidFill>
            </a:endParaRPr>
          </a:p>
        </p:txBody>
      </p:sp>
      <p:pic>
        <p:nvPicPr>
          <p:cNvPr id="2" name="图片 1">
            <a:extLst>
              <a:ext uri="{FF2B5EF4-FFF2-40B4-BE49-F238E27FC236}">
                <a16:creationId xmlns:a16="http://schemas.microsoft.com/office/drawing/2014/main" xmlns="" id="{0E9BCCC8-8B7B-E4B1-F6D3-77D62F52FE64}"/>
              </a:ext>
            </a:extLst>
          </p:cNvPr>
          <p:cNvPicPr>
            <a:picLocks noChangeAspect="1"/>
          </p:cNvPicPr>
          <p:nvPr/>
        </p:nvPicPr>
        <p:blipFill>
          <a:blip r:embed="rId3"/>
          <a:stretch>
            <a:fillRect/>
          </a:stretch>
        </p:blipFill>
        <p:spPr>
          <a:xfrm>
            <a:off x="4732012" y="1319099"/>
            <a:ext cx="4002635" cy="3569918"/>
          </a:xfrm>
          <a:prstGeom prst="rect">
            <a:avLst/>
          </a:prstGeom>
        </p:spPr>
      </p:pic>
      <p:sp>
        <p:nvSpPr>
          <p:cNvPr id="3" name="文本框 2">
            <a:extLst>
              <a:ext uri="{FF2B5EF4-FFF2-40B4-BE49-F238E27FC236}">
                <a16:creationId xmlns:a16="http://schemas.microsoft.com/office/drawing/2014/main" xmlns="" id="{0BF878A2-1220-C093-06D2-0127FEDA40CF}"/>
              </a:ext>
            </a:extLst>
          </p:cNvPr>
          <p:cNvSpPr txBox="1"/>
          <p:nvPr/>
        </p:nvSpPr>
        <p:spPr>
          <a:xfrm>
            <a:off x="3766321" y="4150353"/>
            <a:ext cx="1611357" cy="738664"/>
          </a:xfrm>
          <a:prstGeom prst="rect">
            <a:avLst/>
          </a:prstGeom>
          <a:noFill/>
        </p:spPr>
        <p:txBody>
          <a:bodyPr wrap="square" rtlCol="0">
            <a:spAutoFit/>
          </a:bodyPr>
          <a:lstStyle/>
          <a:p>
            <a:pPr algn="r"/>
            <a:r>
              <a:rPr kumimoji="1" lang="en-GB" altLang="zh-CN" sz="1400" dirty="0">
                <a:solidFill>
                  <a:schemeClr val="tx2"/>
                </a:solidFill>
              </a:rPr>
              <a:t>The architecture of a packing robot control system </a:t>
            </a:r>
          </a:p>
        </p:txBody>
      </p:sp>
    </p:spTree>
    <p:extLst>
      <p:ext uri="{BB962C8B-B14F-4D97-AF65-F5344CB8AC3E}">
        <p14:creationId xmlns:p14="http://schemas.microsoft.com/office/powerpoint/2010/main" xmlns="" val="3677288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76AB30CF-CE8C-70C8-CB7F-03EC29D97EEA}"/>
              </a:ext>
            </a:extLst>
          </p:cNvPr>
          <p:cNvSpPr>
            <a:spLocks noGrp="1"/>
          </p:cNvSpPr>
          <p:nvPr>
            <p:ph type="title"/>
          </p:nvPr>
        </p:nvSpPr>
        <p:spPr/>
        <p:txBody>
          <a:bodyPr/>
          <a:lstStyle/>
          <a:p>
            <a:r>
              <a:rPr lang="en-GB" altLang="zh-CN" dirty="0"/>
              <a:t>Architectural design </a:t>
            </a:r>
            <a:endParaRPr lang="zh-CN" altLang="en-US" dirty="0"/>
          </a:p>
        </p:txBody>
      </p:sp>
      <p:sp>
        <p:nvSpPr>
          <p:cNvPr id="6" name="文本占位符 5">
            <a:extLst>
              <a:ext uri="{FF2B5EF4-FFF2-40B4-BE49-F238E27FC236}">
                <a16:creationId xmlns:a16="http://schemas.microsoft.com/office/drawing/2014/main" xmlns="" id="{BC5A7165-36FE-92D3-2C27-0A731B072FB6}"/>
              </a:ext>
            </a:extLst>
          </p:cNvPr>
          <p:cNvSpPr>
            <a:spLocks noGrp="1"/>
          </p:cNvSpPr>
          <p:nvPr>
            <p:ph type="body" sz="quarter" idx="10"/>
          </p:nvPr>
        </p:nvSpPr>
        <p:spPr>
          <a:xfrm>
            <a:off x="628650" y="1319099"/>
            <a:ext cx="3613741" cy="2988581"/>
          </a:xfrm>
        </p:spPr>
        <p:txBody>
          <a:bodyPr/>
          <a:lstStyle/>
          <a:p>
            <a:pPr marL="285750" indent="-285750">
              <a:buFont typeface="Arial" panose="020B0604020202020204" pitchFamily="34" charset="0"/>
              <a:buChar char="•"/>
            </a:pPr>
            <a:r>
              <a:rPr lang="en-US" altLang="zh-CN" sz="1600" dirty="0"/>
              <a:t>Very abstract - they do not show the nature of component relationships nor the externally visible properties of the sub-systems.</a:t>
            </a:r>
          </a:p>
          <a:p>
            <a:pPr marL="285750" indent="-285750">
              <a:buFont typeface="Arial" panose="020B0604020202020204" pitchFamily="34" charset="0"/>
              <a:buChar char="•"/>
            </a:pPr>
            <a:r>
              <a:rPr lang="en-US" altLang="zh-CN" sz="1600" dirty="0"/>
              <a:t>However, useful for communication with stakeholders and for project planning.</a:t>
            </a:r>
          </a:p>
        </p:txBody>
      </p:sp>
      <p:pic>
        <p:nvPicPr>
          <p:cNvPr id="2" name="图片 1">
            <a:extLst>
              <a:ext uri="{FF2B5EF4-FFF2-40B4-BE49-F238E27FC236}">
                <a16:creationId xmlns:a16="http://schemas.microsoft.com/office/drawing/2014/main" xmlns="" id="{0E9BCCC8-8B7B-E4B1-F6D3-77D62F52FE64}"/>
              </a:ext>
            </a:extLst>
          </p:cNvPr>
          <p:cNvPicPr>
            <a:picLocks noChangeAspect="1"/>
          </p:cNvPicPr>
          <p:nvPr/>
        </p:nvPicPr>
        <p:blipFill>
          <a:blip r:embed="rId3"/>
          <a:stretch>
            <a:fillRect/>
          </a:stretch>
        </p:blipFill>
        <p:spPr>
          <a:xfrm>
            <a:off x="4732012" y="1319099"/>
            <a:ext cx="4002635" cy="3569918"/>
          </a:xfrm>
          <a:prstGeom prst="rect">
            <a:avLst/>
          </a:prstGeom>
        </p:spPr>
      </p:pic>
      <p:sp>
        <p:nvSpPr>
          <p:cNvPr id="3" name="文本框 2">
            <a:extLst>
              <a:ext uri="{FF2B5EF4-FFF2-40B4-BE49-F238E27FC236}">
                <a16:creationId xmlns:a16="http://schemas.microsoft.com/office/drawing/2014/main" xmlns="" id="{0BF878A2-1220-C093-06D2-0127FEDA40CF}"/>
              </a:ext>
            </a:extLst>
          </p:cNvPr>
          <p:cNvSpPr txBox="1"/>
          <p:nvPr/>
        </p:nvSpPr>
        <p:spPr>
          <a:xfrm>
            <a:off x="3766321" y="4150353"/>
            <a:ext cx="1611357" cy="738664"/>
          </a:xfrm>
          <a:prstGeom prst="rect">
            <a:avLst/>
          </a:prstGeom>
          <a:noFill/>
        </p:spPr>
        <p:txBody>
          <a:bodyPr wrap="square" rtlCol="0">
            <a:spAutoFit/>
          </a:bodyPr>
          <a:lstStyle/>
          <a:p>
            <a:pPr algn="r"/>
            <a:r>
              <a:rPr kumimoji="1" lang="en-GB" altLang="zh-CN" sz="1400" dirty="0">
                <a:solidFill>
                  <a:schemeClr val="tx2"/>
                </a:solidFill>
              </a:rPr>
              <a:t>The architecture of a packing robot control system </a:t>
            </a:r>
          </a:p>
        </p:txBody>
      </p:sp>
    </p:spTree>
    <p:extLst>
      <p:ext uri="{BB962C8B-B14F-4D97-AF65-F5344CB8AC3E}">
        <p14:creationId xmlns:p14="http://schemas.microsoft.com/office/powerpoint/2010/main" xmlns="" val="1063887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71E53FB6-6098-B16F-DF18-FEAF0F1D1BEB}"/>
              </a:ext>
            </a:extLst>
          </p:cNvPr>
          <p:cNvSpPr>
            <a:spLocks noGrp="1"/>
          </p:cNvSpPr>
          <p:nvPr>
            <p:ph type="title"/>
          </p:nvPr>
        </p:nvSpPr>
        <p:spPr/>
        <p:txBody>
          <a:bodyPr/>
          <a:lstStyle/>
          <a:p>
            <a:r>
              <a:rPr lang="en-GB" altLang="zh-CN" dirty="0"/>
              <a:t>Architectural design </a:t>
            </a:r>
            <a:endParaRPr lang="zh-CN" altLang="en-US" dirty="0"/>
          </a:p>
        </p:txBody>
      </p:sp>
      <p:sp>
        <p:nvSpPr>
          <p:cNvPr id="6" name="文本占位符 5">
            <a:extLst>
              <a:ext uri="{FF2B5EF4-FFF2-40B4-BE49-F238E27FC236}">
                <a16:creationId xmlns:a16="http://schemas.microsoft.com/office/drawing/2014/main" xmlns="" id="{B13697FF-91D8-CB0B-3A93-0D43DC5D124E}"/>
              </a:ext>
            </a:extLst>
          </p:cNvPr>
          <p:cNvSpPr>
            <a:spLocks noGrp="1"/>
          </p:cNvSpPr>
          <p:nvPr>
            <p:ph type="body" sz="quarter" idx="10"/>
          </p:nvPr>
        </p:nvSpPr>
        <p:spPr/>
        <p:txBody>
          <a:bodyPr/>
          <a:lstStyle/>
          <a:p>
            <a:r>
              <a:rPr lang="en-GB" altLang="zh-CN" dirty="0"/>
              <a:t>Use of architectural models</a:t>
            </a:r>
          </a:p>
          <a:p>
            <a:pPr marL="285750" indent="-285750">
              <a:buFont typeface="Arial" panose="020B0604020202020204" pitchFamily="34" charset="0"/>
              <a:buChar char="•"/>
            </a:pPr>
            <a:r>
              <a:rPr lang="en-GB" altLang="zh-CN" dirty="0"/>
              <a:t>As a way of facilitating discussion about the system design </a:t>
            </a:r>
            <a:br>
              <a:rPr lang="en-GB" altLang="zh-CN" dirty="0"/>
            </a:br>
            <a:r>
              <a:rPr lang="en-GB" altLang="zh-CN" sz="1600" dirty="0">
                <a:solidFill>
                  <a:schemeClr val="bg1">
                    <a:lumMod val="50000"/>
                  </a:schemeClr>
                </a:solidFill>
              </a:rPr>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p>
          <a:p>
            <a:pPr marL="285750" indent="-285750">
              <a:buFont typeface="Arial" panose="020B0604020202020204" pitchFamily="34" charset="0"/>
              <a:buChar char="•"/>
            </a:pPr>
            <a:r>
              <a:rPr lang="en-GB" altLang="zh-CN" dirty="0"/>
              <a:t>As a way of documenting an architecture that has been designed </a:t>
            </a:r>
            <a:br>
              <a:rPr lang="en-GB" altLang="zh-CN" dirty="0"/>
            </a:br>
            <a:r>
              <a:rPr lang="en-GB" altLang="zh-CN" sz="1600" dirty="0">
                <a:solidFill>
                  <a:schemeClr val="bg1">
                    <a:lumMod val="50000"/>
                  </a:schemeClr>
                </a:solidFill>
              </a:rPr>
              <a:t>The aim here is to produce a complete system model that shows the different components in a system, their interfaces and their connections. </a:t>
            </a:r>
          </a:p>
          <a:p>
            <a:endParaRPr lang="zh-CN" altLang="en-US" dirty="0"/>
          </a:p>
        </p:txBody>
      </p:sp>
    </p:spTree>
    <p:extLst>
      <p:ext uri="{BB962C8B-B14F-4D97-AF65-F5344CB8AC3E}">
        <p14:creationId xmlns:p14="http://schemas.microsoft.com/office/powerpoint/2010/main" xmlns="" val="2940966856"/>
      </p:ext>
    </p:extLst>
  </p:cSld>
  <p:clrMapOvr>
    <a:masterClrMapping/>
  </p:clrMapOvr>
</p:sld>
</file>

<file path=ppt/theme/theme1.xml><?xml version="1.0" encoding="utf-8"?>
<a:theme xmlns:a="http://schemas.openxmlformats.org/drawingml/2006/main" name="Office Theme">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Cambria">
      <a:maj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525-Schools.potx" id="{0ED7EAAF-2CF3-4102-AC85-3A12D51D4024}" vid="{951E1219-D605-412D-92C4-259243AECCAC}"/>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525-Schools.potx" id="{0ED7EAAF-2CF3-4102-AC85-3A12D51D4024}" vid="{6E22BCD4-6E3B-486E-A238-7F692C3073B5}"/>
    </a:ext>
  </a:extLst>
</a:theme>
</file>

<file path=ppt/theme/theme3.xml><?xml version="1.0" encoding="utf-8"?>
<a:theme xmlns:a="http://schemas.openxmlformats.org/drawingml/2006/main" name="Content layouts">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525-Schools.potx" id="{0ED7EAAF-2CF3-4102-AC85-3A12D51D4024}" vid="{4125387D-2C93-4794-91EC-C1716099D6C2}"/>
    </a:ext>
  </a:extLst>
</a:theme>
</file>

<file path=ppt/theme/theme4.xml><?xml version="1.0" encoding="utf-8"?>
<a:theme xmlns:a="http://schemas.openxmlformats.org/drawingml/2006/main" name="1_Content layouts">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525-Schools.potx" id="{0ED7EAAF-2CF3-4102-AC85-3A12D51D4024}" vid="{4125387D-2C93-4794-91EC-C1716099D6C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文档" ma:contentTypeID="0x010100580111BF46F3574E9A8F0BE88E59676B" ma:contentTypeVersion="2" ma:contentTypeDescription="新建文档。" ma:contentTypeScope="" ma:versionID="83b353d0c6bcd4ef7d4ae5c9c21022d0">
  <xsd:schema xmlns:xsd="http://www.w3.org/2001/XMLSchema" xmlns:xs="http://www.w3.org/2001/XMLSchema" xmlns:p="http://schemas.microsoft.com/office/2006/metadata/properties" xmlns:ns2="e315eb9a-1a86-4590-b9b9-657366c2faa6" targetNamespace="http://schemas.microsoft.com/office/2006/metadata/properties" ma:root="true" ma:fieldsID="c8b46adf4b6a27ba10023ef70c3673f6" ns2:_="">
    <xsd:import namespace="e315eb9a-1a86-4590-b9b9-657366c2faa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5eb9a-1a86-4590-b9b9-657366c2fa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03FF4A-92D1-4AC6-A3D0-2369C3973236}">
  <ds:schemaRefs>
    <ds:schemaRef ds:uri="http://schemas.microsoft.com/sharepoint/v3/contenttype/forms"/>
  </ds:schemaRefs>
</ds:datastoreItem>
</file>

<file path=customXml/itemProps2.xml><?xml version="1.0" encoding="utf-8"?>
<ds:datastoreItem xmlns:ds="http://schemas.openxmlformats.org/officeDocument/2006/customXml" ds:itemID="{52AB92E3-26D1-4D43-9D8D-DDC63A368C19}">
  <ds:schemaRefs>
    <ds:schemaRef ds:uri="http://purl.org/dc/terms/"/>
    <ds:schemaRef ds:uri="http://schemas.microsoft.com/office/2006/metadata/properties"/>
    <ds:schemaRef ds:uri="http://purl.org/dc/dcmitype/"/>
    <ds:schemaRef ds:uri="http://schemas.openxmlformats.org/package/2006/metadata/core-properties"/>
    <ds:schemaRef ds:uri="http://schemas.microsoft.com/office/2006/documentManagement/types"/>
    <ds:schemaRef ds:uri="http://purl.org/dc/elements/1.1/"/>
    <ds:schemaRef ds:uri="e315eb9a-1a86-4590-b9b9-657366c2faa6"/>
    <ds:schemaRef ds:uri="http://www.w3.org/XML/1998/namespace"/>
    <ds:schemaRef ds:uri="http://schemas.microsoft.com/office/infopath/2007/PartnerControls"/>
  </ds:schemaRefs>
</ds:datastoreItem>
</file>

<file path=customXml/itemProps3.xml><?xml version="1.0" encoding="utf-8"?>
<ds:datastoreItem xmlns:ds="http://schemas.openxmlformats.org/officeDocument/2006/customXml" ds:itemID="{16042634-0389-40D3-96CC-64D00C92FF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15eb9a-1a86-4590-b9b9-657366c2fa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525-template</Template>
  <TotalTime>3381</TotalTime>
  <Words>4597</Words>
  <Application>Microsoft Macintosh PowerPoint</Application>
  <PresentationFormat>On-screen Show (16:9)</PresentationFormat>
  <Paragraphs>370</Paragraphs>
  <Slides>62</Slides>
  <Notes>35</Notes>
  <HiddenSlides>3</HiddenSlides>
  <MMClips>0</MMClips>
  <ScaleCrop>false</ScaleCrop>
  <HeadingPairs>
    <vt:vector size="4" baseType="variant">
      <vt:variant>
        <vt:lpstr>Theme</vt:lpstr>
      </vt:variant>
      <vt:variant>
        <vt:i4>4</vt:i4>
      </vt:variant>
      <vt:variant>
        <vt:lpstr>Slide Titles</vt:lpstr>
      </vt:variant>
      <vt:variant>
        <vt:i4>62</vt:i4>
      </vt:variant>
    </vt:vector>
  </HeadingPairs>
  <TitlesOfParts>
    <vt:vector size="66" baseType="lpstr">
      <vt:lpstr>Office Theme</vt:lpstr>
      <vt:lpstr>1_Custom Design</vt:lpstr>
      <vt:lpstr>Content layouts</vt:lpstr>
      <vt:lpstr>1_Content layouts</vt:lpstr>
      <vt:lpstr>JC2001  Introduction to Software Engineering</vt:lpstr>
      <vt:lpstr>Outline</vt:lpstr>
      <vt:lpstr>Architectural design</vt:lpstr>
      <vt:lpstr>Architectural design </vt:lpstr>
      <vt:lpstr>Architectural design </vt:lpstr>
      <vt:lpstr>Architectural design </vt:lpstr>
      <vt:lpstr>Architectural design </vt:lpstr>
      <vt:lpstr>Architectural design </vt:lpstr>
      <vt:lpstr>Architectural design </vt:lpstr>
      <vt:lpstr>Mock quiz</vt:lpstr>
      <vt:lpstr>Architectural design decisions </vt:lpstr>
      <vt:lpstr>Architectural design decisions </vt:lpstr>
      <vt:lpstr>Architectural design decisions </vt:lpstr>
      <vt:lpstr>Architectural design decisions </vt:lpstr>
      <vt:lpstr>Architectural views </vt:lpstr>
      <vt:lpstr>Architectural views </vt:lpstr>
      <vt:lpstr>Architectural views </vt:lpstr>
      <vt:lpstr>Architectural views </vt:lpstr>
      <vt:lpstr>Architectural views </vt:lpstr>
      <vt:lpstr>Architectural views </vt:lpstr>
      <vt:lpstr>Architectural views </vt:lpstr>
      <vt:lpstr>Architectural views </vt:lpstr>
      <vt:lpstr>Mock quiz</vt:lpstr>
      <vt:lpstr>Architectural patterns  </vt:lpstr>
      <vt:lpstr>Architectural patterns -- Model-View-Controller (MVC) pattern </vt:lpstr>
      <vt:lpstr>Architectural patterns -- Model-View-Controller (MVC) pattern </vt:lpstr>
      <vt:lpstr>Architectural patterns -- Model-View-Controller (MVC) pattern </vt:lpstr>
      <vt:lpstr>Architectural patterns -- Layered architecture </vt:lpstr>
      <vt:lpstr>Architectural patterns -- Layered architecture </vt:lpstr>
      <vt:lpstr>Architectural patterns -- Repository architecture </vt:lpstr>
      <vt:lpstr>Architectural patterns -- Repository architecture </vt:lpstr>
      <vt:lpstr>Architectural patterns -- Client–server architecture </vt:lpstr>
      <vt:lpstr>Architectural patterns -- Client–server architecture </vt:lpstr>
      <vt:lpstr>Architectural patterns -- Pipe and filter architecture </vt:lpstr>
      <vt:lpstr>Architectural patterns -- Pipe and filter architecture </vt:lpstr>
      <vt:lpstr>Mock quiz</vt:lpstr>
      <vt:lpstr>Design and implementation</vt:lpstr>
      <vt:lpstr>Object-oriented design using the UML </vt:lpstr>
      <vt:lpstr>The wilderness weather system</vt:lpstr>
      <vt:lpstr>The wilderness weather system -- A use case example (already collected)</vt:lpstr>
      <vt:lpstr>Object-oriented design using the UML  1. System context and interactions</vt:lpstr>
      <vt:lpstr>Object-oriented design using the UML  1. System context and interactions</vt:lpstr>
      <vt:lpstr>Object-oriented design using the UML  2. Architectural design</vt:lpstr>
      <vt:lpstr>Object-oriented design using the UML  2. Architectural design</vt:lpstr>
      <vt:lpstr>Object-oriented design using the UML  3. Object class identification</vt:lpstr>
      <vt:lpstr>Object-oriented design using the UML  3. Object class identification</vt:lpstr>
      <vt:lpstr>Object-oriented design using the UML  4. Design models</vt:lpstr>
      <vt:lpstr>Object-oriented design using the UML  4. Design models -- Subsystem models</vt:lpstr>
      <vt:lpstr>Object-oriented design using the UML  4. Design models -- Sequence models</vt:lpstr>
      <vt:lpstr>Object-oriented design using the UML  4. Design models -- State diagrams</vt:lpstr>
      <vt:lpstr>Object-oriented design using the UML  5. Interface specification</vt:lpstr>
      <vt:lpstr>Object-oriented design using the UML  5. Interface specification</vt:lpstr>
      <vt:lpstr>Case study</vt:lpstr>
      <vt:lpstr>Implementation issues</vt:lpstr>
      <vt:lpstr>Implementation issues -- Reuse</vt:lpstr>
      <vt:lpstr>Implementation issues -- Reuse levels</vt:lpstr>
      <vt:lpstr>Implementation issues -- Reuse costs</vt:lpstr>
      <vt:lpstr>Implementation issues -- Configuration management</vt:lpstr>
      <vt:lpstr>Implementation issues -- Configuration management</vt:lpstr>
      <vt:lpstr>Implementation issues -- Host-target development</vt:lpstr>
      <vt:lpstr>Slide 61</vt:lpstr>
      <vt:lpstr>Lessons learned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about this template</dc:title>
  <dc:creator>Macdonald, Lucy J</dc:creator>
  <cp:lastModifiedBy>EC</cp:lastModifiedBy>
  <cp:revision>37</cp:revision>
  <dcterms:created xsi:type="dcterms:W3CDTF">2021-09-17T13:50:02Z</dcterms:created>
  <dcterms:modified xsi:type="dcterms:W3CDTF">2023-09-14T05:21:26Z</dcterms:modified>
  <cp:category>525 years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0x010100580111BF46F3574E9A8F0BE88E59676B</vt:lpwstr>
  </property>
</Properties>
</file>