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D6811-7D75-437F-BEE2-F1332C7C6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6FB3C1-731F-454C-8870-2B4A642BE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1F1A9-50D4-474F-B341-584EE93E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DC0760-B988-437F-AF35-7554C348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3F771-A0A9-48BA-972B-EC24532F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41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8DA44-3F19-4116-AAF7-E46780AD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876DBA-706E-458B-B652-5EB5C84D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321BF0-86F7-4B52-A067-2364806A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C7928-3651-4CE3-A10E-48419F7A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CEFDA-CA90-4B4A-9774-F6CF04E6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89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474446-FB1F-453F-80DF-4CBA3C099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3C659A-791D-4864-898A-919CD91C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BC6C46-9C07-4DCC-8591-7388EEC1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C02C4-7819-4211-8385-60E21BDC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34BF1-11A0-4CF0-B1B4-933FE346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3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8D351-C4F9-43CE-8CED-CC9C7D56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B6C5C-FC6C-4138-8BBD-38FDDC18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99FA9-B6D5-4485-8957-2B36CC83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DAC5A-F864-4A1A-8B15-B6B3B2AA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431F5-D170-4C70-85CE-4CBA5231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8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CF7E4-5807-4051-9050-5EEA84C3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035E59-0AFE-4DF6-8302-BFB97B0F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0C9A7-1E5D-405C-9304-815C9249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C71FF-F1AD-4B1A-8DBC-39E5882E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83C26-C319-4EDD-BB88-877566E1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6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923C9-B96A-4FDC-A79D-ED3811B1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5A94F-61CC-421E-9BB8-969F1595A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6F34B9-6D32-46E9-8639-DBB14996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67C2D-12E2-4343-9239-E1528871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1296D0-7A99-4F4A-BF88-E1209B42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37CB2-30CA-41D8-9F6A-66083BBA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31B6-1092-4CA6-8530-9EE0A57E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0221-028C-40B2-83D6-866B418A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1978AA-7B44-46BE-8020-67D1A523E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196B55-CC0A-4EED-A479-AFCE9E07E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063151-83B5-4783-8210-F64D33457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5FFD51-62C2-4513-83B5-C50E27B0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EA53C8-4649-4194-87FD-A235DF68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243BC9-CDB2-4C32-AEDF-3A50BD3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1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87C7C-EF25-4B10-AAAA-C79CD1B9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5CFC4-9648-4280-9D47-3E38764E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3AE997-2170-4330-84CE-0A9B08E3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3D8FB-1FE9-413D-8D3E-19C78CAB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0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1C7069-4027-4C3D-A225-E5E79C72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36F7C-50E6-4C68-9D0F-48003FEE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5C4CC8-91D7-4872-94C4-265D00D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91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5CAF5-4CF6-4388-8050-75FCC9E0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89A1F8-279A-495C-B558-8792D37B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88E912-EE81-4AE1-9AF2-05F2298C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45D3D-FA38-4AEB-A9DD-90690885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F44E6-F064-4C11-8478-70C1A874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543764-B358-435C-A35E-45D5F4B6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48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DBCF3-A75B-479E-949D-53305EC3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9A8B92-C835-4AC1-80D5-A78E06248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284E3E-CEBE-49BD-867D-7D4E6F7B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D13F24-9450-4069-949F-CF2A092F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70802C-A518-4005-9123-21B8652B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31406-82C2-45F7-99D8-4DF67CE7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66CA4A-DBC9-4EF0-92E1-B4E12296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6B9A36-2F74-4B72-AE3F-61D8966E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5BB23-779B-46CB-9669-AD6037195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A7A1-67F7-45A6-BCEE-13FF5DD34EA1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9390F-0F14-41E9-B22D-D672B23C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8FA03-6F69-4B16-8F22-AC4D8BBD8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3E6F-EB6D-4642-A436-1406A2D811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0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DD824-2B96-4296-BBFA-243C1734D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</a:t>
            </a:r>
            <a:r>
              <a:rPr lang="en-US" dirty="0" err="1"/>
              <a:t>Photoresponse</a:t>
            </a:r>
            <a:r>
              <a:rPr lang="en-US" dirty="0"/>
              <a:t> of Coupled Monolayers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5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E12AC-3C32-4002-A5D9-F87BEB9D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8C0C73-3031-42EF-B48F-596496DA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98895"/>
            <a:ext cx="10696575" cy="3505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264EB74-C46F-45C9-B55B-D7BB7A9807F6}"/>
              </a:ext>
            </a:extLst>
          </p:cNvPr>
          <p:cNvSpPr txBox="1"/>
          <p:nvPr/>
        </p:nvSpPr>
        <p:spPr>
          <a:xfrm>
            <a:off x="5142452" y="5368533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photoresponse</a:t>
            </a:r>
            <a:r>
              <a:rPr lang="en-US" dirty="0"/>
              <a:t> time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829020A-5A8F-47DE-B324-F53BA7EB4AE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249799" y="4578673"/>
            <a:ext cx="25167" cy="78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A4DB2FA-CE0F-466B-B13A-A738C6B73EB9}"/>
              </a:ext>
            </a:extLst>
          </p:cNvPr>
          <p:cNvSpPr txBox="1"/>
          <p:nvPr/>
        </p:nvSpPr>
        <p:spPr>
          <a:xfrm>
            <a:off x="7501157" y="5300341"/>
            <a:ext cx="22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exciton-exciton annihilation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A0899B3-CAC0-48C6-93E4-6C2AE3F3D1E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768206" y="4236440"/>
            <a:ext cx="840298" cy="10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BDBEE9D-F834-4E54-AAF2-A4265F5A4CA1}"/>
              </a:ext>
            </a:extLst>
          </p:cNvPr>
          <p:cNvSpPr txBox="1"/>
          <p:nvPr/>
        </p:nvSpPr>
        <p:spPr>
          <a:xfrm>
            <a:off x="8340056" y="802649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directional coupling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BB2C5B4-4874-4EC5-84B7-90DCDDA1479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447403" y="1171981"/>
            <a:ext cx="560663" cy="108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95BEFF5-45CD-4E39-992A-FD2E8D757DD8}"/>
              </a:ext>
            </a:extLst>
          </p:cNvPr>
          <p:cNvCxnSpPr>
            <a:stCxn id="15" idx="2"/>
          </p:cNvCxnSpPr>
          <p:nvPr/>
        </p:nvCxnSpPr>
        <p:spPr>
          <a:xfrm>
            <a:off x="9447403" y="1171981"/>
            <a:ext cx="268447" cy="247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4A1D5A3-5C89-48A5-A751-3D5F61FF40CD}"/>
              </a:ext>
            </a:extLst>
          </p:cNvPr>
          <p:cNvSpPr txBox="1"/>
          <p:nvPr/>
        </p:nvSpPr>
        <p:spPr>
          <a:xfrm>
            <a:off x="1602299" y="5441831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excitation function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355DF4-446B-4096-9AF4-03DF4AEB69E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709646" y="4169328"/>
            <a:ext cx="604005" cy="127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2A5671C-5235-45FE-B299-2D6421053BF5}"/>
              </a:ext>
            </a:extLst>
          </p:cNvPr>
          <p:cNvCxnSpPr>
            <a:stCxn id="22" idx="0"/>
          </p:cNvCxnSpPr>
          <p:nvPr/>
        </p:nvCxnSpPr>
        <p:spPr>
          <a:xfrm flipV="1">
            <a:off x="2709646" y="2718033"/>
            <a:ext cx="553671" cy="272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0B0ADD7-C911-4FD8-9ACB-1904E8219FFA}"/>
              </a:ext>
            </a:extLst>
          </p:cNvPr>
          <p:cNvSpPr txBox="1"/>
          <p:nvPr/>
        </p:nvSpPr>
        <p:spPr>
          <a:xfrm>
            <a:off x="3881307" y="585044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exciton density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4247ACF-997D-4CB8-A06F-ADEA8BB50BD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988654" y="954376"/>
            <a:ext cx="933974" cy="73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82E247C-005D-45AB-981B-3245FD5DA860}"/>
              </a:ext>
            </a:extLst>
          </p:cNvPr>
          <p:cNvCxnSpPr>
            <a:stCxn id="28" idx="2"/>
          </p:cNvCxnSpPr>
          <p:nvPr/>
        </p:nvCxnSpPr>
        <p:spPr>
          <a:xfrm>
            <a:off x="4988654" y="954376"/>
            <a:ext cx="1016858" cy="225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1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8651A059-45ED-4F0B-85A0-6E6E8025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5" y="2456405"/>
            <a:ext cx="10976430" cy="9725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EC8150-4BD1-4C58-8F10-95A65869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function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A41E574-DB0C-4A68-B66C-CE26EAD96569}"/>
              </a:ext>
            </a:extLst>
          </p:cNvPr>
          <p:cNvSpPr txBox="1"/>
          <p:nvPr/>
        </p:nvSpPr>
        <p:spPr>
          <a:xfrm>
            <a:off x="1904302" y="1506022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pulse photon energy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BD7F959-8585-4080-883B-947CFA6C776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11649" y="1875354"/>
            <a:ext cx="0" cy="51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291FBFD-48C7-407C-BEF6-13038E424E86}"/>
              </a:ext>
            </a:extLst>
          </p:cNvPr>
          <p:cNvSpPr txBox="1"/>
          <p:nvPr/>
        </p:nvSpPr>
        <p:spPr>
          <a:xfrm>
            <a:off x="4867364" y="1567774"/>
            <a:ext cx="221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exciton density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D44B59-3879-44C9-A54E-F4F7E80B4F9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80683" y="1937106"/>
            <a:ext cx="94028" cy="5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8F946CF-4198-4B5D-B6C2-2D8A01C4FC3D}"/>
              </a:ext>
            </a:extLst>
          </p:cNvPr>
          <p:cNvSpPr txBox="1"/>
          <p:nvPr/>
        </p:nvSpPr>
        <p:spPr>
          <a:xfrm>
            <a:off x="8682606" y="921443"/>
            <a:ext cx="221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minimal excitation energy = bandgap?</a:t>
            </a: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9D342AE-014A-419F-BE24-8103E8F8C51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731229" y="1567774"/>
            <a:ext cx="58724" cy="95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F99DC8F2-79F8-4BDC-91F7-DDB0F55A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365" y="4110606"/>
            <a:ext cx="4237387" cy="187246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F1AC9E1A-914D-4F17-877D-51437431C5B2}"/>
              </a:ext>
            </a:extLst>
          </p:cNvPr>
          <p:cNvSpPr txBox="1"/>
          <p:nvPr/>
        </p:nvSpPr>
        <p:spPr>
          <a:xfrm>
            <a:off x="1483455" y="3925940"/>
            <a:ext cx="22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absorption coefficient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E47F2A2-F481-46CA-BF59-6368F484EF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713178" y="4110606"/>
            <a:ext cx="1894910" cy="32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8C93B73-3C45-447D-A646-B11AE00FFE83}"/>
              </a:ext>
            </a:extLst>
          </p:cNvPr>
          <p:cNvSpPr txBox="1"/>
          <p:nvPr/>
        </p:nvSpPr>
        <p:spPr>
          <a:xfrm>
            <a:off x="8762854" y="3785463"/>
            <a:ext cx="205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average power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1400836-0E78-4495-8914-508EA209B18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219822" y="3970129"/>
            <a:ext cx="1543032" cy="7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9DF6611B-BEBF-4DAF-ADB7-65BD208D8AB0}"/>
              </a:ext>
            </a:extLst>
          </p:cNvPr>
          <p:cNvSpPr txBox="1"/>
          <p:nvPr/>
        </p:nvSpPr>
        <p:spPr>
          <a:xfrm>
            <a:off x="8129196" y="5936557"/>
            <a:ext cx="129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laser radius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7A72774-DC0A-4E50-8304-2A1835BACAF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5855301" y="5426722"/>
            <a:ext cx="2273895" cy="69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7878AA8-77F3-4DCE-8FE4-B3969174C400}"/>
              </a:ext>
            </a:extLst>
          </p:cNvPr>
          <p:cNvSpPr txBox="1"/>
          <p:nvPr/>
        </p:nvSpPr>
        <p:spPr>
          <a:xfrm>
            <a:off x="3183973" y="6123543"/>
            <a:ext cx="22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laser frequency</a:t>
            </a:r>
            <a:endParaRPr lang="de-DE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43E816A-1BEC-4BFB-9BF3-937E8F676888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298835" y="5494789"/>
            <a:ext cx="650670" cy="62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4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181CF-D26D-4AC7-8A8A-9A6CD87A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4B6EE02-0831-4CDC-A269-B5158DD289B3}"/>
                  </a:ext>
                </a:extLst>
              </p:cNvPr>
              <p:cNvSpPr txBox="1"/>
              <p:nvPr/>
            </p:nvSpPr>
            <p:spPr>
              <a:xfrm>
                <a:off x="1098958" y="1593908"/>
                <a:ext cx="10159068" cy="473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photoresponse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≈25</m:t>
                    </m:r>
                  </m:oMath>
                </a14:m>
                <a:r>
                  <a:rPr lang="de-DE" dirty="0"/>
                  <a:t>ps (</a:t>
                </a:r>
                <a:r>
                  <a:rPr lang="de-DE" dirty="0" err="1"/>
                  <a:t>Massicotte</a:t>
                </a:r>
                <a:r>
                  <a:rPr lang="de-DE" dirty="0"/>
                  <a:t> 2018)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exciton-exciton</a:t>
                </a:r>
                <a:r>
                  <a:rPr lang="de-DE" dirty="0"/>
                  <a:t> </a:t>
                </a:r>
                <a:r>
                  <a:rPr lang="de-DE" dirty="0" err="1"/>
                  <a:t>annihilation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≈0.05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0" dirty="0"/>
                  <a:t> (</a:t>
                </a:r>
                <a:r>
                  <a:rPr lang="en-US" b="0" dirty="0" err="1"/>
                  <a:t>Massicotte</a:t>
                </a:r>
                <a:r>
                  <a:rPr lang="en-US" b="0" dirty="0"/>
                  <a:t> 2018)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pulse </a:t>
                </a:r>
                <a:r>
                  <a:rPr lang="de-DE" dirty="0" err="1"/>
                  <a:t>delay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≈100−200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fs</a:t>
                </a:r>
                <a:r>
                  <a:rPr lang="de-DE" dirty="0"/>
                  <a:t>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photon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pulses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de-DE" dirty="0"/>
                  <a:t>eV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initial </a:t>
                </a:r>
                <a:r>
                  <a:rPr lang="de-DE" dirty="0" err="1"/>
                  <a:t>exciton</a:t>
                </a:r>
                <a:r>
                  <a:rPr lang="de-DE" dirty="0"/>
                  <a:t>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</a:pPr>
                <a:r>
                  <a:rPr lang="de-DE" dirty="0" err="1"/>
                  <a:t>absorption</a:t>
                </a:r>
                <a:r>
                  <a:rPr lang="de-DE" dirty="0"/>
                  <a:t> </a:t>
                </a:r>
                <a:r>
                  <a:rPr lang="de-DE" dirty="0" err="1"/>
                  <a:t>coefficient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≈0.05</m:t>
                    </m:r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Massicotte</a:t>
                </a:r>
                <a:r>
                  <a:rPr lang="de-DE" dirty="0"/>
                  <a:t> 2018)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</a:pPr>
                <a:r>
                  <a:rPr lang="de-DE" dirty="0" err="1"/>
                  <a:t>laser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de-DE" dirty="0"/>
                  <a:t>Mhz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</a:pPr>
                <a:r>
                  <a:rPr lang="de-DE" dirty="0" err="1"/>
                  <a:t>laser</a:t>
                </a:r>
                <a:r>
                  <a:rPr lang="de-DE" dirty="0"/>
                  <a:t> </a:t>
                </a:r>
                <a:r>
                  <a:rPr lang="de-DE" dirty="0" err="1"/>
                  <a:t>radius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coupling</a:t>
                </a:r>
                <a:r>
                  <a:rPr lang="de-DE" dirty="0"/>
                  <a:t> </a:t>
                </a:r>
                <a:r>
                  <a:rPr lang="de-DE" dirty="0" err="1"/>
                  <a:t>constants</a:t>
                </a:r>
                <a:endParaRPr lang="de-DE" dirty="0"/>
              </a:p>
              <a:p>
                <a:pPr marL="742950" lvl="1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?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dirty="0"/>
                  <a:t>?</a:t>
                </a:r>
              </a:p>
              <a:p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simulations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pulses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different </a:t>
                </a:r>
                <a:r>
                  <a:rPr lang="de-DE" dirty="0" err="1"/>
                  <a:t>photon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minimal </a:t>
                </a:r>
                <a:r>
                  <a:rPr lang="de-DE" dirty="0" err="1"/>
                  <a:t>excitation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(</a:t>
                </a:r>
                <a:r>
                  <a:rPr lang="de-DE" dirty="0" err="1"/>
                  <a:t>equal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bandgap</a:t>
                </a:r>
                <a:r>
                  <a:rPr lang="de-DE" dirty="0"/>
                  <a:t>?) 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MoS2:</a:t>
                </a:r>
              </a:p>
              <a:p>
                <a:pPr marL="742950" lvl="1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MoSe2: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4B6EE02-0831-4CDC-A269-B5158DD28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8" y="1593908"/>
                <a:ext cx="10159068" cy="4730526"/>
              </a:xfrm>
              <a:prstGeom prst="rect">
                <a:avLst/>
              </a:prstGeom>
              <a:blipFill>
                <a:blip r:embed="rId2"/>
                <a:stretch>
                  <a:fillRect l="-480" t="-644" b="-1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7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8E19E-7BFB-4DC2-B6C2-280E5864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two-pulsed exciton density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FC78583-E131-4E37-8A60-FBF75A23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2" y="2650521"/>
            <a:ext cx="5693597" cy="403082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E7F469-EAF1-486C-AD08-84E9A7CC93B5}"/>
              </a:ext>
            </a:extLst>
          </p:cNvPr>
          <p:cNvSpPr txBox="1"/>
          <p:nvPr/>
        </p:nvSpPr>
        <p:spPr>
          <a:xfrm>
            <a:off x="109057" y="6488668"/>
            <a:ext cx="31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Massicotte</a:t>
            </a:r>
            <a:r>
              <a:rPr lang="en-US" dirty="0"/>
              <a:t> 2018, Supp. Fig 10b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85F7026-ACB7-402B-976D-BBD90A52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05" y="2504948"/>
            <a:ext cx="5311627" cy="398372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1707A55-4220-4AD7-9D29-2862681FAF4C}"/>
              </a:ext>
            </a:extLst>
          </p:cNvPr>
          <p:cNvSpPr txBox="1"/>
          <p:nvPr/>
        </p:nvSpPr>
        <p:spPr>
          <a:xfrm>
            <a:off x="8003098" y="6400341"/>
            <a:ext cx="31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 simulation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A1BEFFA-3294-4BC5-96EA-8464322F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97" y="1409109"/>
            <a:ext cx="11105623" cy="11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7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31A5-4D44-4C51-9C0C-7349660A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Photocurrent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C8197F-F965-433C-8D90-65F57C2B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393480"/>
            <a:ext cx="10981189" cy="11435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FC7492-830D-4A8C-8331-0DDBA28E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0" y="2537014"/>
            <a:ext cx="5316708" cy="404834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E42B53-6F7D-4A79-8B24-5E3182C13147}"/>
              </a:ext>
            </a:extLst>
          </p:cNvPr>
          <p:cNvSpPr txBox="1"/>
          <p:nvPr/>
        </p:nvSpPr>
        <p:spPr>
          <a:xfrm>
            <a:off x="151002" y="6347689"/>
            <a:ext cx="31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Massicotte</a:t>
            </a:r>
            <a:r>
              <a:rPr lang="en-US" dirty="0"/>
              <a:t> 2018, Supp. Fig 10d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B1FD870-9FE6-4D14-BF5C-785E12BA1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79" y="2418180"/>
            <a:ext cx="5397792" cy="404834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C3F7526-AD3F-4473-9E3A-4606F0B285CA}"/>
              </a:ext>
            </a:extLst>
          </p:cNvPr>
          <p:cNvSpPr txBox="1"/>
          <p:nvPr/>
        </p:nvSpPr>
        <p:spPr>
          <a:xfrm>
            <a:off x="7810151" y="6400691"/>
            <a:ext cx="31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 simulation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8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38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Symbol</vt:lpstr>
      <vt:lpstr>Office</vt:lpstr>
      <vt:lpstr>Nonlinear Photoresponse of Coupled Monolayers</vt:lpstr>
      <vt:lpstr>Model</vt:lpstr>
      <vt:lpstr>Excitation function</vt:lpstr>
      <vt:lpstr>Parameter estimations</vt:lpstr>
      <vt:lpstr>two-pulsed exciton density</vt:lpstr>
      <vt:lpstr>Photocurrent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Photoresponse of Coupled Monolayers</dc:title>
  <dc:creator>UuK6oeDUZyIzBqz5</dc:creator>
  <cp:lastModifiedBy>UuK6oeDUZyIzBqz5</cp:lastModifiedBy>
  <cp:revision>17</cp:revision>
  <dcterms:created xsi:type="dcterms:W3CDTF">2021-04-28T11:22:55Z</dcterms:created>
  <dcterms:modified xsi:type="dcterms:W3CDTF">2021-04-28T19:07:15Z</dcterms:modified>
</cp:coreProperties>
</file>