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FAAEE-9DE0-4026-8309-C7701AE3243E}" v="48" dt="2021-04-11T12:01:4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C8D-CBFA-4C69-9D03-39495FB5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E94B-53CD-40E9-B4F3-9CDA0436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38C8-556A-4D40-91F4-6AA70C6E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3D04-2E9C-4D3D-999C-55E8FADB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29E2-F2FE-4170-A14E-C468B9F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3D43-48B4-4431-A7EF-886C9E46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63DC9-54A1-4A00-8F70-75388016D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C3B2-AB1F-4DA8-8A5E-49045B6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F302-6322-498E-AFC5-56CEE86C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29DA-F335-4BDA-A081-08C7CF39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866E-3976-4054-9895-73D3F904E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ED042-DB3F-42F6-976F-BAE7AFCA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DB7B-A71C-416B-B22C-322A90B6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AD8B-206E-4E9A-B49D-428D6213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5648-A557-4F93-920D-9DE801E0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6847-FE21-4DF7-AED5-6E9D1F78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D1CC-A9FE-411C-B135-3FC0A3B9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4A19-F2BC-41A3-9B08-10A19C59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AF74-5FCD-4660-AA9B-300BC71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EAF3-0324-4FB3-9587-0A0F137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7942-663A-4567-A715-A28F0AE2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DE3A-F9A7-4EAD-8494-0B55448A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EAD9-A573-4E66-A588-5B47FED5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9388-D48C-4677-BB3D-EEAE7419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3856-2099-49AF-8794-D6E79843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C11-56A6-4A18-B9CF-05E802DF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D81E-D08F-413E-9FEE-BA75B89F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99C8-5BD6-41C6-BA72-3B1BED940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197A-B6EF-4A76-A17E-95F8B91E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50EE-09DC-438F-A595-E390C4A4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33A3-8709-413D-9D30-C49EBD8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DA8-D1CC-4E8E-AD19-39D1CD4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92C8-64CB-488C-BEF8-2985E85C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59D4D-5EB4-4546-B5DD-D2D19C02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3A9EE-ADC7-4706-A838-118F52A7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1EDDE-FE79-441E-BD75-5D2A14C91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1B5E0-6582-4130-9394-781305B2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0566-00FC-4C96-9D23-A7A03E4A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D2B8-4480-420C-8653-28DC368B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90F-15A6-41BB-AAAF-EB365BF2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0C5A-6E34-4127-BA5F-E6466475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FC91-2431-4E69-AEDB-54E97824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22B1E-DC90-4AC8-8776-737BB6A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CB9D9-0579-41EE-8024-F459A29A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596C1-0102-417E-B141-FDEFA0B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77E37-F41A-42E1-8740-0BC8DD26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F27-3D62-4719-9A5F-FE56D867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6ACC-520B-48E7-955D-08DA0C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D8566-817B-4066-83A1-ECCC2F74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847F-1491-4E12-9144-4493286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D04B-8FD2-4CD0-93E2-4F679592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86A19-DF14-4ADA-A77C-9FF6DC0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631A-D329-4359-97A5-46FBB50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50F37-6E68-4335-B55F-8929C4639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F071-10A0-460D-892B-4240E2F8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40E4-F852-4D03-B1CA-927FCD4B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6C17-A0EC-4E1D-9B02-BF6AD93F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FEFEF-2909-44C2-A5FF-62EE988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71EAF-A149-4F44-A5DE-1E124348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62C2-535F-4B91-A0AD-E2EA90F9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98E6-B4CF-4AD0-AE1F-9855C0258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AE20-7861-4FB2-85D4-81D570FD745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EC28-6135-403E-A107-57D68AB01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2ACF-E1E7-4A5A-8846-78F105FB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4203-F075-4601-A6ED-118C4238B4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2C728-F4E8-491C-82FF-9D7C0CB8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05" y="190905"/>
            <a:ext cx="8676190" cy="64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CC966-DB50-4C99-A47D-AC95FAD380A3}"/>
              </a:ext>
            </a:extLst>
          </p:cNvPr>
          <p:cNvSpPr txBox="1"/>
          <p:nvPr/>
        </p:nvSpPr>
        <p:spPr>
          <a:xfrm>
            <a:off x="1400961" y="1010818"/>
            <a:ext cx="4496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was base values from which you the sweep was done?</a:t>
            </a:r>
          </a:p>
        </p:txBody>
      </p:sp>
    </p:spTree>
    <p:extLst>
      <p:ext uri="{BB962C8B-B14F-4D97-AF65-F5344CB8AC3E}">
        <p14:creationId xmlns:p14="http://schemas.microsoft.com/office/powerpoint/2010/main" val="193433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3D6C7-56B0-4089-876B-A8592852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0" y="2139343"/>
            <a:ext cx="5986732" cy="418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325711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218986" y="3147382"/>
            <a:ext cx="54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Rj</a:t>
            </a:r>
            <a:r>
              <a:rPr lang="en-US" dirty="0"/>
              <a:t> also causes increase of high frequency cutoff</a:t>
            </a:r>
          </a:p>
        </p:txBody>
      </p:sp>
    </p:spTree>
    <p:extLst>
      <p:ext uri="{BB962C8B-B14F-4D97-AF65-F5344CB8AC3E}">
        <p14:creationId xmlns:p14="http://schemas.microsoft.com/office/powerpoint/2010/main" val="309141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325711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218986" y="3147382"/>
            <a:ext cx="544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flake resistance (high doping) increase high frequency </a:t>
            </a:r>
            <a:r>
              <a:rPr lang="en-US" dirty="0" err="1"/>
              <a:t>respons</a:t>
            </a:r>
            <a:r>
              <a:rPr lang="en-US" dirty="0"/>
              <a:t> by a lot. Apparently higher frequencies are more responsive to the flake resistance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373CC-4C9E-4E54-A99D-622D6FB4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7" y="1904301"/>
            <a:ext cx="5853705" cy="40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149063" y="1281944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515847" y="3180938"/>
            <a:ext cx="54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this </a:t>
            </a:r>
            <a:r>
              <a:rPr lang="en-US" dirty="0" err="1"/>
              <a:t>highfreqieny</a:t>
            </a:r>
            <a:r>
              <a:rPr lang="en-US" dirty="0"/>
              <a:t> stuff makes sense only if we can keep Cp below 1E-15 (for open circuit)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BAD043-DC3B-41C4-B4BE-CA737FF0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3" y="1568075"/>
            <a:ext cx="6069424" cy="43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9F8C-E5CD-4670-AAA4-08E0EB16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777"/>
            <a:ext cx="6914324" cy="5001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Short</a:t>
            </a:r>
            <a:r>
              <a:rPr lang="en-US" sz="2400" dirty="0"/>
              <a:t>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873902" y="1710755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515847" y="3180938"/>
            <a:ext cx="54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 circuit, contact capacity doesn’t influence signal much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530E1-6B65-48CB-A236-C21F8BEC5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972" y="3864838"/>
            <a:ext cx="3825237" cy="27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6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149063" y="1281944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608126" y="2022775"/>
            <a:ext cx="54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behavior with </a:t>
            </a:r>
            <a:r>
              <a:rPr lang="en-US" dirty="0" err="1"/>
              <a:t>Lp</a:t>
            </a:r>
            <a:r>
              <a:rPr lang="en-US" dirty="0"/>
              <a:t> for short circuit. The higher </a:t>
            </a:r>
            <a:r>
              <a:rPr lang="en-US" dirty="0" err="1"/>
              <a:t>Lp</a:t>
            </a:r>
            <a:r>
              <a:rPr lang="en-US" dirty="0"/>
              <a:t> the better for realistic copper frequencies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C124A-4B84-44CC-AA83-D95E981F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" y="1100364"/>
            <a:ext cx="6572187" cy="4809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141DD8-9386-4CA3-9131-75399316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87" y="3909131"/>
            <a:ext cx="3314262" cy="24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149063" y="1281944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376111" y="2618393"/>
            <a:ext cx="544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see how high </a:t>
            </a:r>
            <a:r>
              <a:rPr lang="en-US" dirty="0" err="1"/>
              <a:t>Rj</a:t>
            </a:r>
            <a:r>
              <a:rPr lang="en-US" dirty="0"/>
              <a:t> kills signal (in case of short circuit) If we want to measure it in this way we should consider Gr or In </a:t>
            </a:r>
            <a:r>
              <a:rPr lang="en-US" dirty="0" err="1"/>
              <a:t>electrods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3B851-D19A-4DE7-A5D2-4FA00AC6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6" y="1897501"/>
            <a:ext cx="5395025" cy="399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B23C9-415C-45DE-95AF-A0C9D0C62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02" y="3615554"/>
            <a:ext cx="4009893" cy="28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1AE245-B8A4-4133-95CF-1616FCD5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89"/>
            <a:ext cx="6631773" cy="4724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200F8-9604-4A26-8BDA-B516A6753874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62AFF-3847-47F8-AD52-9F112E48069B}"/>
              </a:ext>
            </a:extLst>
          </p:cNvPr>
          <p:cNvSpPr/>
          <p:nvPr/>
        </p:nvSpPr>
        <p:spPr>
          <a:xfrm>
            <a:off x="2197916" y="1837189"/>
            <a:ext cx="1921078" cy="28270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D7CA5-4829-4718-8A65-505C9D59832D}"/>
              </a:ext>
            </a:extLst>
          </p:cNvPr>
          <p:cNvSpPr txBox="1"/>
          <p:nvPr/>
        </p:nvSpPr>
        <p:spPr>
          <a:xfrm>
            <a:off x="1948480" y="1341232"/>
            <a:ext cx="537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ideal range</a:t>
            </a:r>
          </a:p>
        </p:txBody>
      </p:sp>
    </p:spTree>
    <p:extLst>
      <p:ext uri="{BB962C8B-B14F-4D97-AF65-F5344CB8AC3E}">
        <p14:creationId xmlns:p14="http://schemas.microsoft.com/office/powerpoint/2010/main" val="196571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7200F8-9604-4A26-8BDA-B516A6753874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AF41D-2C20-4301-974D-73A5FF39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51" y="2030135"/>
            <a:ext cx="5616027" cy="3794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E30B5A-1753-4330-B242-DCA5A559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3" y="2030135"/>
            <a:ext cx="5233484" cy="373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9B5A59-4DD3-4BD5-B0B7-14DD28B393D4}"/>
              </a:ext>
            </a:extLst>
          </p:cNvPr>
          <p:cNvSpPr txBox="1"/>
          <p:nvPr/>
        </p:nvSpPr>
        <p:spPr>
          <a:xfrm>
            <a:off x="3541030" y="1199138"/>
            <a:ext cx="613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short circuit regime we may have additional high </a:t>
            </a:r>
            <a:r>
              <a:rPr lang="en-US" sz="2400" dirty="0" err="1"/>
              <a:t>freqieuncy</a:t>
            </a:r>
            <a:r>
              <a:rPr lang="en-US" sz="2400" dirty="0"/>
              <a:t> components ( inc. noise)</a:t>
            </a:r>
          </a:p>
        </p:txBody>
      </p:sp>
    </p:spTree>
    <p:extLst>
      <p:ext uri="{BB962C8B-B14F-4D97-AF65-F5344CB8AC3E}">
        <p14:creationId xmlns:p14="http://schemas.microsoft.com/office/powerpoint/2010/main" val="40701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60349-1B5C-45A6-93AA-0305FC8B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293"/>
            <a:ext cx="6829643" cy="5060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15E2A-7FD3-4FA9-99CA-187B4FC943CF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681ED-F52A-4E2B-905A-BF7025EF98B3}"/>
              </a:ext>
            </a:extLst>
          </p:cNvPr>
          <p:cNvSpPr txBox="1"/>
          <p:nvPr/>
        </p:nvSpPr>
        <p:spPr>
          <a:xfrm>
            <a:off x="6730205" y="1997652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7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1B210-8545-4185-B11D-A7BC6429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47" y="1862357"/>
            <a:ext cx="6144200" cy="4629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DFDEB-5E7B-4118-84B9-8951FB24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9" y="2084220"/>
            <a:ext cx="5986732" cy="4185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97D74-C4E1-4CD3-BBC4-1B00BBBE42DD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7D9B8-0CE4-4065-B255-FE9BC728235B}"/>
              </a:ext>
            </a:extLst>
          </p:cNvPr>
          <p:cNvSpPr txBox="1"/>
          <p:nvPr/>
        </p:nvSpPr>
        <p:spPr>
          <a:xfrm>
            <a:off x="2678323" y="1470165"/>
            <a:ext cx="70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and short circuits are similar in </a:t>
            </a:r>
            <a:r>
              <a:rPr lang="en-US" sz="2400" dirty="0" err="1"/>
              <a:t>Rj</a:t>
            </a:r>
            <a:r>
              <a:rPr lang="en-US" sz="2400" dirty="0"/>
              <a:t> dependence</a:t>
            </a:r>
          </a:p>
        </p:txBody>
      </p:sp>
    </p:spTree>
    <p:extLst>
      <p:ext uri="{BB962C8B-B14F-4D97-AF65-F5344CB8AC3E}">
        <p14:creationId xmlns:p14="http://schemas.microsoft.com/office/powerpoint/2010/main" val="37138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FB65A-D40A-47E2-A974-C07DC8B55E18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 </a:t>
            </a:r>
          </a:p>
          <a:p>
            <a:r>
              <a:rPr lang="en-US" sz="2400" dirty="0"/>
              <a:t>Low frequencies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AE6E5-AC4E-4512-81D1-1BAA8149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8C2BC-850F-4A15-8250-0D7C0225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3" y="1585519"/>
            <a:ext cx="6797548" cy="4563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E53EC-9617-4D42-B6B4-8BE84F7A8A29}"/>
              </a:ext>
            </a:extLst>
          </p:cNvPr>
          <p:cNvSpPr txBox="1"/>
          <p:nvPr/>
        </p:nvSpPr>
        <p:spPr>
          <a:xfrm>
            <a:off x="763398" y="165037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4C99D4-7354-420A-906A-2100FE244C39}"/>
              </a:ext>
            </a:extLst>
          </p:cNvPr>
          <p:cNvCxnSpPr/>
          <p:nvPr/>
        </p:nvCxnSpPr>
        <p:spPr>
          <a:xfrm flipV="1">
            <a:off x="9404059" y="1241571"/>
            <a:ext cx="822121" cy="67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82DBDB-C1B1-4D17-B0B3-6F4347A9D244}"/>
              </a:ext>
            </a:extLst>
          </p:cNvPr>
          <p:cNvSpPr txBox="1"/>
          <p:nvPr/>
        </p:nvSpPr>
        <p:spPr>
          <a:xfrm>
            <a:off x="7172588" y="3099677"/>
            <a:ext cx="398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Upto</a:t>
            </a:r>
            <a:r>
              <a:rPr lang="en-US" sz="2400" dirty="0"/>
              <a:t> Cp = 10-9  we are safe with our usual chopper</a:t>
            </a:r>
          </a:p>
        </p:txBody>
      </p:sp>
    </p:spTree>
    <p:extLst>
      <p:ext uri="{BB962C8B-B14F-4D97-AF65-F5344CB8AC3E}">
        <p14:creationId xmlns:p14="http://schemas.microsoft.com/office/powerpoint/2010/main" val="226020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63665-CB2A-432C-B816-017F7D75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37" y="2239377"/>
            <a:ext cx="6333155" cy="4325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69168-6B27-464F-A733-EB13BCA6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7" y="2295534"/>
            <a:ext cx="5853705" cy="405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814A9-42B7-4845-A91D-5D3CE9452922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B476-F944-415B-B64D-5DEB15FA3E76}"/>
              </a:ext>
            </a:extLst>
          </p:cNvPr>
          <p:cNvSpPr txBox="1"/>
          <p:nvPr/>
        </p:nvSpPr>
        <p:spPr>
          <a:xfrm>
            <a:off x="2611210" y="1453387"/>
            <a:ext cx="734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and short circuits are similar in </a:t>
            </a:r>
            <a:r>
              <a:rPr lang="en-US" sz="2400" dirty="0" err="1"/>
              <a:t>Rtmdc</a:t>
            </a:r>
            <a:r>
              <a:rPr lang="en-US" sz="2400" dirty="0"/>
              <a:t> dependence</a:t>
            </a:r>
          </a:p>
          <a:p>
            <a:r>
              <a:rPr lang="en-US" sz="2400" dirty="0"/>
              <a:t>Low resistance -&gt; more high-</a:t>
            </a:r>
            <a:r>
              <a:rPr lang="en-US" sz="2400" dirty="0" err="1"/>
              <a:t>freqeuency</a:t>
            </a:r>
            <a:r>
              <a:rPr lang="en-US" sz="24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85597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5F0CC-6419-4907-8188-A8BF4905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24" y="2419995"/>
            <a:ext cx="5908815" cy="408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F7EE2-124C-451A-944A-0AB60410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" y="2350238"/>
            <a:ext cx="5224555" cy="3725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C9104-B3CA-409C-85C6-093EEBA2ECBC}"/>
              </a:ext>
            </a:extLst>
          </p:cNvPr>
          <p:cNvSpPr txBox="1"/>
          <p:nvPr/>
        </p:nvSpPr>
        <p:spPr>
          <a:xfrm>
            <a:off x="3315886" y="117447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circuit; Lock-in measures current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2AA6A-6710-44E5-800D-5A7C55981807}"/>
              </a:ext>
            </a:extLst>
          </p:cNvPr>
          <p:cNvSpPr txBox="1"/>
          <p:nvPr/>
        </p:nvSpPr>
        <p:spPr>
          <a:xfrm>
            <a:off x="2345441" y="1453387"/>
            <a:ext cx="78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and short circuits are similar in </a:t>
            </a:r>
            <a:r>
              <a:rPr lang="en-US" sz="2400" dirty="0" err="1"/>
              <a:t>Cj</a:t>
            </a:r>
            <a:r>
              <a:rPr lang="en-US" sz="2400" dirty="0"/>
              <a:t> dependence</a:t>
            </a:r>
          </a:p>
          <a:p>
            <a:r>
              <a:rPr lang="en-US" sz="2400" dirty="0"/>
              <a:t>However, the short circuit scheme signal is high even at 1E-14</a:t>
            </a:r>
          </a:p>
        </p:txBody>
      </p:sp>
    </p:spTree>
    <p:extLst>
      <p:ext uri="{BB962C8B-B14F-4D97-AF65-F5344CB8AC3E}">
        <p14:creationId xmlns:p14="http://schemas.microsoft.com/office/powerpoint/2010/main" val="40948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5F4C0-DD01-40FF-B05A-21A3D3E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8" y="2444620"/>
            <a:ext cx="6575833" cy="4238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Low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917518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77A9C0-069A-4F58-8FED-7942F5AB6384}"/>
              </a:ext>
            </a:extLst>
          </p:cNvPr>
          <p:cNvSpPr txBox="1"/>
          <p:nvPr/>
        </p:nvSpPr>
        <p:spPr>
          <a:xfrm>
            <a:off x="629174" y="20752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Rj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7015940" y="3172548"/>
            <a:ext cx="464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Apparently, for higher junction resistance we have the better the signal </a:t>
            </a:r>
          </a:p>
        </p:txBody>
      </p:sp>
    </p:spTree>
    <p:extLst>
      <p:ext uri="{BB962C8B-B14F-4D97-AF65-F5344CB8AC3E}">
        <p14:creationId xmlns:p14="http://schemas.microsoft.com/office/powerpoint/2010/main" val="7462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Low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789157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7015940" y="3172548"/>
            <a:ext cx="464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Cj</a:t>
            </a:r>
            <a:r>
              <a:rPr lang="en-US" dirty="0"/>
              <a:t> doesn’t influence our signal since capacitance is dominated by Cp. Even high frequencies are almost intact for </a:t>
            </a:r>
            <a:r>
              <a:rPr lang="en-US" dirty="0" err="1"/>
              <a:t>Cj</a:t>
            </a:r>
            <a:r>
              <a:rPr lang="en-US" dirty="0"/>
              <a:t>&lt; 1E-15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13DD8-E171-477E-A2B2-E4B6DB52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8785"/>
            <a:ext cx="6644055" cy="4384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7A9C0-069A-4F58-8FED-7942F5AB6384}"/>
              </a:ext>
            </a:extLst>
          </p:cNvPr>
          <p:cNvSpPr txBox="1"/>
          <p:nvPr/>
        </p:nvSpPr>
        <p:spPr>
          <a:xfrm>
            <a:off x="629174" y="20752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9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BE244-40DA-42D2-ADA6-C8A1A7C3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4" y="2444620"/>
            <a:ext cx="6169039" cy="4018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Low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789157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7015940" y="3172548"/>
            <a:ext cx="464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system is fucked it is fucked and </a:t>
            </a:r>
            <a:r>
              <a:rPr lang="en-US" dirty="0" err="1"/>
              <a:t>Cj</a:t>
            </a:r>
            <a:r>
              <a:rPr lang="en-US" dirty="0"/>
              <a:t> cannot help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7A9C0-069A-4F58-8FED-7942F5AB6384}"/>
              </a:ext>
            </a:extLst>
          </p:cNvPr>
          <p:cNvSpPr txBox="1"/>
          <p:nvPr/>
        </p:nvSpPr>
        <p:spPr>
          <a:xfrm>
            <a:off x="5813570" y="236890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Cj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D2B04-17C0-4003-90FF-2CA26BAB6212}"/>
              </a:ext>
            </a:extLst>
          </p:cNvPr>
          <p:cNvSpPr txBox="1"/>
          <p:nvPr/>
        </p:nvSpPr>
        <p:spPr>
          <a:xfrm>
            <a:off x="4873614" y="4007691"/>
            <a:ext cx="12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Cp=1e-5</a:t>
            </a:r>
          </a:p>
        </p:txBody>
      </p:sp>
    </p:spTree>
    <p:extLst>
      <p:ext uri="{BB962C8B-B14F-4D97-AF65-F5344CB8AC3E}">
        <p14:creationId xmlns:p14="http://schemas.microsoft.com/office/powerpoint/2010/main" val="42899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1F754-6961-4301-90C8-95BE23E4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2" y="1665276"/>
            <a:ext cx="6214156" cy="430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Low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451066" y="1325711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7015940" y="3172548"/>
            <a:ext cx="464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Lp</a:t>
            </a:r>
            <a:r>
              <a:rPr lang="en-US" dirty="0"/>
              <a:t> helps signal? Probably we should try adding some inductance to our scheme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D2B04-17C0-4003-90FF-2CA26BAB6212}"/>
              </a:ext>
            </a:extLst>
          </p:cNvPr>
          <p:cNvSpPr txBox="1"/>
          <p:nvPr/>
        </p:nvSpPr>
        <p:spPr>
          <a:xfrm>
            <a:off x="733842" y="178915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Low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467844" y="1325711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7015940" y="3172548"/>
            <a:ext cx="464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think that signal is fucked due to Cp we can try to recover it by </a:t>
            </a:r>
            <a:r>
              <a:rPr lang="en-US" dirty="0" err="1"/>
              <a:t>Lp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5D15F-B77B-49E0-BAB2-D1CAF317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1" y="2063003"/>
            <a:ext cx="5569009" cy="4139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4D2B04-17C0-4003-90FF-2CA26BAB6212}"/>
              </a:ext>
            </a:extLst>
          </p:cNvPr>
          <p:cNvSpPr txBox="1"/>
          <p:nvPr/>
        </p:nvSpPr>
        <p:spPr>
          <a:xfrm>
            <a:off x="5205174" y="205691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9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3BC5A-1EE6-484C-BBA3-756BCCFB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1" y="2325364"/>
            <a:ext cx="5224555" cy="3725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789157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218986" y="3147382"/>
            <a:ext cx="54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junction capacitance at bellow 1E-15 we should be able to even resolve pulses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D2B04-17C0-4003-90FF-2CA26BAB6212}"/>
              </a:ext>
            </a:extLst>
          </p:cNvPr>
          <p:cNvSpPr txBox="1"/>
          <p:nvPr/>
        </p:nvSpPr>
        <p:spPr>
          <a:xfrm>
            <a:off x="5171618" y="2325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7F232-860B-43CD-A2CC-5DC6B0BAD967}"/>
              </a:ext>
            </a:extLst>
          </p:cNvPr>
          <p:cNvSpPr txBox="1"/>
          <p:nvPr/>
        </p:nvSpPr>
        <p:spPr>
          <a:xfrm>
            <a:off x="3246540" y="268448"/>
            <a:ext cx="53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circuit; Lock-in measures voltage</a:t>
            </a:r>
          </a:p>
          <a:p>
            <a:r>
              <a:rPr lang="en-US" sz="2400" dirty="0"/>
              <a:t>High frequencies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FD263-2869-499E-A05A-EB7D9BD9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591" y="0"/>
            <a:ext cx="2458409" cy="18350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F128-6534-4F7B-88C0-B8A023875A22}"/>
              </a:ext>
            </a:extLst>
          </p:cNvPr>
          <p:cNvCxnSpPr>
            <a:cxnSpLocks/>
          </p:cNvCxnSpPr>
          <p:nvPr/>
        </p:nvCxnSpPr>
        <p:spPr>
          <a:xfrm flipV="1">
            <a:off x="10962795" y="1789157"/>
            <a:ext cx="177785" cy="28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43BB9B-239F-4CDD-B65F-75649CFDD4FE}"/>
              </a:ext>
            </a:extLst>
          </p:cNvPr>
          <p:cNvSpPr txBox="1"/>
          <p:nvPr/>
        </p:nvSpPr>
        <p:spPr>
          <a:xfrm>
            <a:off x="6218986" y="3147382"/>
            <a:ext cx="54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open circuit regime, increase of </a:t>
            </a:r>
            <a:r>
              <a:rPr lang="en-US" dirty="0" err="1"/>
              <a:t>Lp</a:t>
            </a:r>
            <a:r>
              <a:rPr lang="en-US" dirty="0"/>
              <a:t> leads to increase of high-frequency cut-off of the scheme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D2B04-17C0-4003-90FF-2CA26BAB6212}"/>
              </a:ext>
            </a:extLst>
          </p:cNvPr>
          <p:cNvSpPr txBox="1"/>
          <p:nvPr/>
        </p:nvSpPr>
        <p:spPr>
          <a:xfrm>
            <a:off x="5171618" y="2325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Cj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FDC65-B609-4676-B6EF-88259336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" y="2225180"/>
            <a:ext cx="6077401" cy="4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6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93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Денис Ягодкин</dc:creator>
  <cp:lastModifiedBy>UuK6oeDUZyIzBqz5</cp:lastModifiedBy>
  <cp:revision>2</cp:revision>
  <dcterms:created xsi:type="dcterms:W3CDTF">2021-04-11T10:47:52Z</dcterms:created>
  <dcterms:modified xsi:type="dcterms:W3CDTF">2021-04-15T22:34:08Z</dcterms:modified>
</cp:coreProperties>
</file>