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84" y="8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Bakker" userId="308ab363-8251-4241-81bd-6afd87c2de46" providerId="ADAL" clId="{2AF69844-7459-4B57-A756-17771BA849B9}"/>
    <pc:docChg chg="modSld">
      <pc:chgData name="Michael Bakker" userId="308ab363-8251-4241-81bd-6afd87c2de46" providerId="ADAL" clId="{2AF69844-7459-4B57-A756-17771BA849B9}" dt="2023-05-30T14:06:02.290" v="2" actId="14100"/>
      <pc:docMkLst>
        <pc:docMk/>
      </pc:docMkLst>
      <pc:sldChg chg="modSp mod">
        <pc:chgData name="Michael Bakker" userId="308ab363-8251-4241-81bd-6afd87c2de46" providerId="ADAL" clId="{2AF69844-7459-4B57-A756-17771BA849B9}" dt="2023-05-30T14:06:02.290" v="2" actId="14100"/>
        <pc:sldMkLst>
          <pc:docMk/>
          <pc:sldMk cId="731364980" sldId="256"/>
        </pc:sldMkLst>
        <pc:spChg chg="mod">
          <ac:chgData name="Michael Bakker" userId="308ab363-8251-4241-81bd-6afd87c2de46" providerId="ADAL" clId="{2AF69844-7459-4B57-A756-17771BA849B9}" dt="2023-05-30T14:05:42.018" v="0" actId="1076"/>
          <ac:spMkLst>
            <pc:docMk/>
            <pc:sldMk cId="731364980" sldId="256"/>
            <ac:spMk id="10" creationId="{14DC2092-E178-9FA0-411B-A36C0C3952BC}"/>
          </ac:spMkLst>
        </pc:spChg>
        <pc:spChg chg="mod">
          <ac:chgData name="Michael Bakker" userId="308ab363-8251-4241-81bd-6afd87c2de46" providerId="ADAL" clId="{2AF69844-7459-4B57-A756-17771BA849B9}" dt="2023-05-30T14:06:02.290" v="2" actId="14100"/>
          <ac:spMkLst>
            <pc:docMk/>
            <pc:sldMk cId="731364980" sldId="256"/>
            <ac:spMk id="11" creationId="{32E320F6-BB6C-F300-0C1C-F790F6408998}"/>
          </ac:spMkLst>
        </pc:spChg>
      </pc:sldChg>
    </pc:docChg>
  </pc:docChgLst>
  <pc:docChgLst>
    <pc:chgData name="Michael Bakker" userId="308ab363-8251-4241-81bd-6afd87c2de46" providerId="ADAL" clId="{08C30798-52A7-4B5E-84C5-88CC72C94A36}"/>
    <pc:docChg chg="modSld">
      <pc:chgData name="Michael Bakker" userId="308ab363-8251-4241-81bd-6afd87c2de46" providerId="ADAL" clId="{08C30798-52A7-4B5E-84C5-88CC72C94A36}" dt="2023-06-04T07:41:14.362" v="37" actId="20577"/>
      <pc:docMkLst>
        <pc:docMk/>
      </pc:docMkLst>
      <pc:sldChg chg="modSp mod">
        <pc:chgData name="Michael Bakker" userId="308ab363-8251-4241-81bd-6afd87c2de46" providerId="ADAL" clId="{08C30798-52A7-4B5E-84C5-88CC72C94A36}" dt="2023-06-04T06:17:32.805" v="3" actId="1076"/>
        <pc:sldMkLst>
          <pc:docMk/>
          <pc:sldMk cId="731364980" sldId="256"/>
        </pc:sldMkLst>
        <pc:spChg chg="mod">
          <ac:chgData name="Michael Bakker" userId="308ab363-8251-4241-81bd-6afd87c2de46" providerId="ADAL" clId="{08C30798-52A7-4B5E-84C5-88CC72C94A36}" dt="2023-06-04T06:17:32.805" v="3" actId="1076"/>
          <ac:spMkLst>
            <pc:docMk/>
            <pc:sldMk cId="731364980" sldId="256"/>
            <ac:spMk id="16" creationId="{BC20015A-F4DB-F25A-5DCA-CF52E62ABF9C}"/>
          </ac:spMkLst>
        </pc:spChg>
      </pc:sldChg>
      <pc:sldChg chg="modSp mod">
        <pc:chgData name="Michael Bakker" userId="308ab363-8251-4241-81bd-6afd87c2de46" providerId="ADAL" clId="{08C30798-52A7-4B5E-84C5-88CC72C94A36}" dt="2023-06-04T07:41:14.362" v="37" actId="20577"/>
        <pc:sldMkLst>
          <pc:docMk/>
          <pc:sldMk cId="1689312555" sldId="257"/>
        </pc:sldMkLst>
        <pc:spChg chg="mod">
          <ac:chgData name="Michael Bakker" userId="308ab363-8251-4241-81bd-6afd87c2de46" providerId="ADAL" clId="{08C30798-52A7-4B5E-84C5-88CC72C94A36}" dt="2023-06-04T07:41:14.362" v="37" actId="20577"/>
          <ac:spMkLst>
            <pc:docMk/>
            <pc:sldMk cId="1689312555" sldId="257"/>
            <ac:spMk id="3" creationId="{1F77C08F-7D65-7AEB-28B5-CE94E077B6E5}"/>
          </ac:spMkLst>
        </pc:spChg>
        <pc:spChg chg="mod">
          <ac:chgData name="Michael Bakker" userId="308ab363-8251-4241-81bd-6afd87c2de46" providerId="ADAL" clId="{08C30798-52A7-4B5E-84C5-88CC72C94A36}" dt="2023-06-04T07:22:27.245" v="27" actId="20577"/>
          <ac:spMkLst>
            <pc:docMk/>
            <pc:sldMk cId="1689312555" sldId="257"/>
            <ac:spMk id="14" creationId="{6E61422D-85E3-A445-1ABB-AFEB1CDAA104}"/>
          </ac:spMkLst>
        </pc:spChg>
        <pc:spChg chg="mod">
          <ac:chgData name="Michael Bakker" userId="308ab363-8251-4241-81bd-6afd87c2de46" providerId="ADAL" clId="{08C30798-52A7-4B5E-84C5-88CC72C94A36}" dt="2023-06-04T06:17:06.565" v="0" actId="1076"/>
          <ac:spMkLst>
            <pc:docMk/>
            <pc:sldMk cId="1689312555" sldId="257"/>
            <ac:spMk id="16" creationId="{BC20015A-F4DB-F25A-5DCA-CF52E62ABF9C}"/>
          </ac:spMkLst>
        </pc:spChg>
        <pc:cxnChg chg="mod">
          <ac:chgData name="Michael Bakker" userId="308ab363-8251-4241-81bd-6afd87c2de46" providerId="ADAL" clId="{08C30798-52A7-4B5E-84C5-88CC72C94A36}" dt="2023-06-04T07:41:07.186" v="31" actId="14100"/>
          <ac:cxnSpMkLst>
            <pc:docMk/>
            <pc:sldMk cId="1689312555" sldId="257"/>
            <ac:cxnSpMk id="20" creationId="{DA8D83B7-C676-3A51-43A8-1871573A5C6B}"/>
          </ac:cxnSpMkLst>
        </pc:cxnChg>
      </pc:sldChg>
      <pc:sldChg chg="modSp mod">
        <pc:chgData name="Michael Bakker" userId="308ab363-8251-4241-81bd-6afd87c2de46" providerId="ADAL" clId="{08C30798-52A7-4B5E-84C5-88CC72C94A36}" dt="2023-06-04T06:17:15.382" v="1" actId="1076"/>
        <pc:sldMkLst>
          <pc:docMk/>
          <pc:sldMk cId="3878712327" sldId="258"/>
        </pc:sldMkLst>
        <pc:spChg chg="mod">
          <ac:chgData name="Michael Bakker" userId="308ab363-8251-4241-81bd-6afd87c2de46" providerId="ADAL" clId="{08C30798-52A7-4B5E-84C5-88CC72C94A36}" dt="2023-06-04T06:17:15.382" v="1" actId="1076"/>
          <ac:spMkLst>
            <pc:docMk/>
            <pc:sldMk cId="3878712327" sldId="258"/>
            <ac:spMk id="16" creationId="{BC20015A-F4DB-F25A-5DCA-CF52E62ABF9C}"/>
          </ac:spMkLst>
        </pc:spChg>
      </pc:sldChg>
      <pc:sldChg chg="modSp mod">
        <pc:chgData name="Michael Bakker" userId="308ab363-8251-4241-81bd-6afd87c2de46" providerId="ADAL" clId="{08C30798-52A7-4B5E-84C5-88CC72C94A36}" dt="2023-06-04T06:17:24.470" v="2" actId="1076"/>
        <pc:sldMkLst>
          <pc:docMk/>
          <pc:sldMk cId="2056227068" sldId="259"/>
        </pc:sldMkLst>
        <pc:spChg chg="mod">
          <ac:chgData name="Michael Bakker" userId="308ab363-8251-4241-81bd-6afd87c2de46" providerId="ADAL" clId="{08C30798-52A7-4B5E-84C5-88CC72C94A36}" dt="2023-06-04T06:17:24.470" v="2" actId="1076"/>
          <ac:spMkLst>
            <pc:docMk/>
            <pc:sldMk cId="2056227068" sldId="259"/>
            <ac:spMk id="16" creationId="{BC20015A-F4DB-F25A-5DCA-CF52E62ABF9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AC4256-81FB-5E80-CC85-0A437D414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3711E40-37AD-1E5C-069B-1F91792E4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BE018E9-6DE1-BE47-CC98-CEC55C042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69F6-594E-4788-90F3-2EB446461493}" type="datetimeFigureOut">
              <a:rPr lang="nl-NL" smtClean="0"/>
              <a:t>15-6-2023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B4E915D-DAA3-C864-6576-39511371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72F941-7688-EA8B-5883-AFF28513A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FBD5-C277-4B0C-BBFA-75D3354FE6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25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C9A65-25B1-4E74-382D-19B6383B5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467A0CD-68E4-DE5E-685E-DDD12B0F1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7A7B9C-98C6-1A2A-38C0-FC9E3DE9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69F6-594E-4788-90F3-2EB446461493}" type="datetimeFigureOut">
              <a:rPr lang="nl-NL" smtClean="0"/>
              <a:t>15-6-2023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9A27FBB-AC5D-138D-17D9-F4A46C8D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B8A878A-6819-38AE-A663-D30A490B3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FBD5-C277-4B0C-BBFA-75D3354FE6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132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9FEE652-D5BF-F5BE-9348-339DC1C16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2A1708-FB4A-0D99-F9FF-286C00C7E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1DB1884-3188-D5FA-C8A2-0259C5074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69F6-594E-4788-90F3-2EB446461493}" type="datetimeFigureOut">
              <a:rPr lang="nl-NL" smtClean="0"/>
              <a:t>15-6-2023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497CF84-9430-77B4-F4F1-4332276E8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27C7076-F077-AD7D-A56D-C9202BDE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FBD5-C277-4B0C-BBFA-75D3354FE6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96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9CE30-38AE-F018-4429-DDD0A0EF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01C9F5-755B-E333-5FAA-4FEDB4362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B33E867-0D6A-0660-1E0A-EF55B325F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69F6-594E-4788-90F3-2EB446461493}" type="datetimeFigureOut">
              <a:rPr lang="nl-NL" smtClean="0"/>
              <a:t>15-6-2023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975B1F6-EA71-7CFE-7D6F-15405325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BD4FC45-8222-3A70-7F23-2EFE0F7A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FBD5-C277-4B0C-BBFA-75D3354FE6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454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3381CD-9DE4-BBD1-67FB-75E4B7C56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A702AB9-1DFA-79EB-94D9-A0135D93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2ECDE9B-4C79-9536-90BA-D9682A92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69F6-594E-4788-90F3-2EB446461493}" type="datetimeFigureOut">
              <a:rPr lang="nl-NL" smtClean="0"/>
              <a:t>15-6-2023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8CA7167-62B5-05E7-3EC8-972C0B87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CCD3DF-10D3-CD26-DA1B-2B7C1BE4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FBD5-C277-4B0C-BBFA-75D3354FE6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043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156F42-25E7-8901-2813-BDAF415A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860DBB-0878-B086-B4D6-1ED09AEAC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E863B0A-E944-3194-67FD-F90578D2A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47043AF-6693-6310-E491-56E29D7A3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69F6-594E-4788-90F3-2EB446461493}" type="datetimeFigureOut">
              <a:rPr lang="nl-NL" smtClean="0"/>
              <a:t>15-6-2023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309ED22-D059-F7BA-3FCD-CBAD84D1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6105823-8B09-97F4-5134-494B86970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FBD5-C277-4B0C-BBFA-75D3354FE6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03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EE7836-61C7-8C85-4648-70F63EDAC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9DCEDC0-6C98-FB8B-7338-ED5819F36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DAFA222-D8DA-5586-8829-051BF71B2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5D43762-B238-AA81-9085-BB0B7F506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8D75CF7-7C13-974D-A501-E96AAAE66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CAE9CB5-CE0E-CE73-7E69-72FC36902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69F6-594E-4788-90F3-2EB446461493}" type="datetimeFigureOut">
              <a:rPr lang="nl-NL" smtClean="0"/>
              <a:t>15-6-2023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64EB1B9-4D3F-6BE5-C3CE-C5792F31B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4DBD96F-2BC2-EB9E-BD3F-2CF86630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FBD5-C277-4B0C-BBFA-75D3354FE6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372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A893C-B5CB-A3EF-C070-9DB507710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73AA9D6-4FF9-E881-6827-5343C9A3A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69F6-594E-4788-90F3-2EB446461493}" type="datetimeFigureOut">
              <a:rPr lang="nl-NL" smtClean="0"/>
              <a:t>15-6-2023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CACA97A-6BD8-6295-31AA-00BB2FB1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16B7C6D-6AFF-E3D1-2EC0-D5937AA6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FBD5-C277-4B0C-BBFA-75D3354FE6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613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7D51D6F-1092-5EC4-4663-20BD7AEA8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69F6-594E-4788-90F3-2EB446461493}" type="datetimeFigureOut">
              <a:rPr lang="nl-NL" smtClean="0"/>
              <a:t>15-6-2023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697AA1A-7903-CA79-E3C1-D2126287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FAE42B7-43BD-344E-8F88-0744CCFC0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FBD5-C277-4B0C-BBFA-75D3354FE6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182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0030B-C8B4-8D32-3F88-1CD77FBBE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D25435-E9AE-5667-9519-F4BC2C456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A69E6F7-FCC1-97EF-F560-DC83C6632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2A14C30-2B37-FB3A-301B-AA2A0F102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69F6-594E-4788-90F3-2EB446461493}" type="datetimeFigureOut">
              <a:rPr lang="nl-NL" smtClean="0"/>
              <a:t>15-6-2023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A7DADEE-ABE9-1CAD-C22E-B56337E01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5B84F2A-B799-4ED9-D500-DEBDE197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FBD5-C277-4B0C-BBFA-75D3354FE6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774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6B0B7-E688-796F-7070-335BBEE9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9EE08B6-2B9A-24E3-5CE9-D728C01C3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AD747DB-5221-5394-31D1-A81A73535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C10C29D-18FD-A028-620A-F14B58397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69F6-594E-4788-90F3-2EB446461493}" type="datetimeFigureOut">
              <a:rPr lang="nl-NL" smtClean="0"/>
              <a:t>15-6-2023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5D58DA8-1F16-F4F7-53AC-67F51D912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F575B43-80DF-6135-7029-B7E0339C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FBD5-C277-4B0C-BBFA-75D3354FE6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49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2F31A4F-3510-33A5-E368-055A9CE6F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C28E8F1-15F9-DEC6-DB86-1EA733D12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F12CE47-281D-3D0F-23AE-7D1C69249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669F6-594E-4788-90F3-2EB446461493}" type="datetimeFigureOut">
              <a:rPr lang="nl-NL" smtClean="0"/>
              <a:t>15-6-2023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5E15653-AAB7-8A49-2C6A-233F19B50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917252F-9B5A-1976-D2FD-1475CE140C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FBD5-C277-4B0C-BBFA-75D3354FE6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432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6E61422D-85E3-A445-1ABB-AFEB1CDAA104}"/>
              </a:ext>
            </a:extLst>
          </p:cNvPr>
          <p:cNvSpPr/>
          <p:nvPr/>
        </p:nvSpPr>
        <p:spPr>
          <a:xfrm>
            <a:off x="4465963" y="692705"/>
            <a:ext cx="3260073" cy="1637745"/>
          </a:xfrm>
          <a:prstGeom prst="roundRect">
            <a:avLst>
              <a:gd name="adj" fmla="val 10943"/>
            </a:avLst>
          </a:prstGeom>
          <a:solidFill>
            <a:schemeClr val="bg1"/>
          </a:solidFill>
          <a:ln w="317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0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tx1"/>
                </a:solidFill>
              </a:rPr>
              <a:t>TimeStampUTC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sz="1200" i="1" dirty="0">
                <a:solidFill>
                  <a:schemeClr val="tx1"/>
                </a:solidFill>
              </a:rPr>
              <a:t>(</a:t>
            </a:r>
            <a:r>
              <a:rPr lang="nl-NL" sz="1200" i="1" dirty="0" err="1">
                <a:solidFill>
                  <a:srgbClr val="0070C0"/>
                </a:solidFill>
              </a:rPr>
              <a:t>datetime</a:t>
            </a:r>
            <a:r>
              <a:rPr lang="nl-NL" sz="1200" i="1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/>
                </a:solidFill>
              </a:rPr>
              <a:t>Content </a:t>
            </a:r>
            <a:r>
              <a:rPr lang="nl-NL" sz="1200" i="1" dirty="0">
                <a:solidFill>
                  <a:schemeClr val="tx1"/>
                </a:solidFill>
              </a:rPr>
              <a:t>(</a:t>
            </a:r>
            <a:r>
              <a:rPr lang="nl-NL" sz="1200" i="1" dirty="0">
                <a:solidFill>
                  <a:srgbClr val="0070C0"/>
                </a:solidFill>
              </a:rPr>
              <a:t>string</a:t>
            </a:r>
            <a:r>
              <a:rPr lang="nl-NL" sz="1200" i="1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tx1"/>
                </a:solidFill>
              </a:rPr>
              <a:t>MessageType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sz="1200" i="1" dirty="0">
                <a:solidFill>
                  <a:schemeClr val="tx1"/>
                </a:solidFill>
              </a:rPr>
              <a:t>(</a:t>
            </a:r>
            <a:r>
              <a:rPr lang="nl-NL" sz="1200" i="1" dirty="0" err="1">
                <a:solidFill>
                  <a:srgbClr val="0070C0"/>
                </a:solidFill>
              </a:rPr>
              <a:t>enum</a:t>
            </a:r>
            <a:r>
              <a:rPr lang="nl-NL" sz="1200" i="1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tx1"/>
                </a:solidFill>
              </a:rPr>
              <a:t>IsSpoken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sz="1000" i="1" dirty="0">
                <a:solidFill>
                  <a:schemeClr val="tx1"/>
                </a:solidFill>
              </a:rPr>
              <a:t>(</a:t>
            </a:r>
            <a:r>
              <a:rPr lang="nl-NL" sz="1000" i="1" dirty="0" err="1">
                <a:solidFill>
                  <a:srgbClr val="0070C0"/>
                </a:solidFill>
              </a:rPr>
              <a:t>bool</a:t>
            </a:r>
            <a:r>
              <a:rPr lang="nl-NL" sz="1000" i="1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200" i="1" dirty="0">
              <a:solidFill>
                <a:schemeClr val="tx1"/>
              </a:solidFill>
            </a:endParaRP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BC20015A-F4DB-F25A-5DCA-CF52E62ABF9C}"/>
              </a:ext>
            </a:extLst>
          </p:cNvPr>
          <p:cNvSpPr txBox="1"/>
          <p:nvPr/>
        </p:nvSpPr>
        <p:spPr>
          <a:xfrm>
            <a:off x="88900" y="88786"/>
            <a:ext cx="306070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schemeClr val="accent2">
                <a:lumMod val="60000"/>
                <a:lumOff val="4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nl-NL" sz="2800" dirty="0" err="1"/>
              <a:t>Models</a:t>
            </a:r>
            <a:endParaRPr lang="nl-NL" sz="2800" dirty="0"/>
          </a:p>
        </p:txBody>
      </p:sp>
      <p:sp>
        <p:nvSpPr>
          <p:cNvPr id="2" name="Rechthoek: afgeronde bovenhoeken 1">
            <a:extLst>
              <a:ext uri="{FF2B5EF4-FFF2-40B4-BE49-F238E27FC236}">
                <a16:creationId xmlns:a16="http://schemas.microsoft.com/office/drawing/2014/main" id="{4638F158-F9D2-6404-7275-6D21D647A4CD}"/>
              </a:ext>
            </a:extLst>
          </p:cNvPr>
          <p:cNvSpPr/>
          <p:nvPr/>
        </p:nvSpPr>
        <p:spPr>
          <a:xfrm>
            <a:off x="4465963" y="692528"/>
            <a:ext cx="3260073" cy="37591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 w="3175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ChatMessage</a:t>
            </a:r>
            <a:endParaRPr lang="nl-NL" dirty="0"/>
          </a:p>
        </p:txBody>
      </p:sp>
      <p:sp>
        <p:nvSpPr>
          <p:cNvPr id="3" name="Rechthoek: afgeronde hoeken 2">
            <a:extLst>
              <a:ext uri="{FF2B5EF4-FFF2-40B4-BE49-F238E27FC236}">
                <a16:creationId xmlns:a16="http://schemas.microsoft.com/office/drawing/2014/main" id="{1F77C08F-7D65-7AEB-28B5-CE94E077B6E5}"/>
              </a:ext>
            </a:extLst>
          </p:cNvPr>
          <p:cNvSpPr/>
          <p:nvPr/>
        </p:nvSpPr>
        <p:spPr>
          <a:xfrm>
            <a:off x="4089400" y="3188066"/>
            <a:ext cx="4019549" cy="1091834"/>
          </a:xfrm>
          <a:prstGeom prst="roundRect">
            <a:avLst>
              <a:gd name="adj" fmla="val 10943"/>
            </a:avLst>
          </a:prstGeom>
          <a:solidFill>
            <a:schemeClr val="bg1"/>
          </a:solidFill>
          <a:ln w="317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0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tx1"/>
                </a:solidFill>
              </a:rPr>
              <a:t>Messages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sz="1200" i="1" dirty="0">
                <a:solidFill>
                  <a:schemeClr val="tx1"/>
                </a:solidFill>
              </a:rPr>
              <a:t>(</a:t>
            </a:r>
            <a:r>
              <a:rPr lang="nl-NL" sz="1200" i="1" dirty="0" err="1">
                <a:solidFill>
                  <a:srgbClr val="0070C0"/>
                </a:solidFill>
              </a:rPr>
              <a:t>ObservableCollection</a:t>
            </a:r>
            <a:r>
              <a:rPr lang="nl-NL" sz="1200" i="1" dirty="0">
                <a:solidFill>
                  <a:schemeClr val="tx1"/>
                </a:solidFill>
              </a:rPr>
              <a:t>&lt;</a:t>
            </a:r>
            <a:r>
              <a:rPr lang="nl-NL" sz="1200" i="1" dirty="0" err="1">
                <a:solidFill>
                  <a:srgbClr val="0070C0"/>
                </a:solidFill>
              </a:rPr>
              <a:t>ChatMessage</a:t>
            </a:r>
            <a:r>
              <a:rPr lang="nl-NL" sz="1200" i="1" dirty="0">
                <a:solidFill>
                  <a:schemeClr val="tx1"/>
                </a:solidFill>
              </a:rPr>
              <a:t>&gt;)</a:t>
            </a:r>
            <a:endParaRPr lang="nl-NL" sz="1000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tx1"/>
                </a:solidFill>
              </a:rPr>
              <a:t>IsActive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sz="800" i="1" dirty="0">
                <a:solidFill>
                  <a:schemeClr val="tx1"/>
                </a:solidFill>
              </a:rPr>
              <a:t>(</a:t>
            </a:r>
            <a:r>
              <a:rPr lang="nl-NL" sz="800" i="1" dirty="0" err="1">
                <a:solidFill>
                  <a:srgbClr val="0070C0"/>
                </a:solidFill>
              </a:rPr>
              <a:t>bool</a:t>
            </a:r>
            <a:r>
              <a:rPr lang="nl-NL" sz="800" i="1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200" i="1" dirty="0">
              <a:solidFill>
                <a:schemeClr val="tx1"/>
              </a:solidFill>
            </a:endParaRPr>
          </a:p>
        </p:txBody>
      </p:sp>
      <p:sp>
        <p:nvSpPr>
          <p:cNvPr id="6" name="Rechthoek: afgeronde bovenhoeken 5">
            <a:extLst>
              <a:ext uri="{FF2B5EF4-FFF2-40B4-BE49-F238E27FC236}">
                <a16:creationId xmlns:a16="http://schemas.microsoft.com/office/drawing/2014/main" id="{FE0BB161-15D6-0637-2E24-5B9B8D1C4175}"/>
              </a:ext>
            </a:extLst>
          </p:cNvPr>
          <p:cNvSpPr/>
          <p:nvPr/>
        </p:nvSpPr>
        <p:spPr>
          <a:xfrm>
            <a:off x="4089400" y="3187889"/>
            <a:ext cx="4019549" cy="375910"/>
          </a:xfrm>
          <a:prstGeom prst="round2SameRect">
            <a:avLst>
              <a:gd name="adj1" fmla="val 31418"/>
              <a:gd name="adj2" fmla="val 0"/>
            </a:avLst>
          </a:prstGeom>
          <a:solidFill>
            <a:schemeClr val="accent1"/>
          </a:solidFill>
          <a:ln w="3175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Chat</a:t>
            </a:r>
          </a:p>
        </p:txBody>
      </p:sp>
      <p:sp>
        <p:nvSpPr>
          <p:cNvPr id="17" name="Rechthoek: afgeronde hoeken 16">
            <a:extLst>
              <a:ext uri="{FF2B5EF4-FFF2-40B4-BE49-F238E27FC236}">
                <a16:creationId xmlns:a16="http://schemas.microsoft.com/office/drawing/2014/main" id="{08FC682F-30FA-A5DD-4D61-44543C42C082}"/>
              </a:ext>
            </a:extLst>
          </p:cNvPr>
          <p:cNvSpPr/>
          <p:nvPr/>
        </p:nvSpPr>
        <p:spPr>
          <a:xfrm>
            <a:off x="4413251" y="4985305"/>
            <a:ext cx="3359149" cy="1148795"/>
          </a:xfrm>
          <a:prstGeom prst="roundRect">
            <a:avLst>
              <a:gd name="adj" fmla="val 10943"/>
            </a:avLst>
          </a:prstGeom>
          <a:solidFill>
            <a:schemeClr val="bg1"/>
          </a:solidFill>
          <a:ln w="317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0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/>
                </a:solidFill>
              </a:rPr>
              <a:t>: </a:t>
            </a:r>
            <a:r>
              <a:rPr lang="nl-NL" dirty="0" err="1">
                <a:solidFill>
                  <a:srgbClr val="0070C0"/>
                </a:solidFill>
              </a:rPr>
              <a:t>ObservableCollection</a:t>
            </a:r>
            <a:r>
              <a:rPr lang="nl-NL" dirty="0">
                <a:solidFill>
                  <a:schemeClr val="tx1"/>
                </a:solidFill>
              </a:rPr>
              <a:t>&lt;</a:t>
            </a:r>
            <a:r>
              <a:rPr lang="nl-NL" dirty="0">
                <a:solidFill>
                  <a:srgbClr val="0070C0"/>
                </a:solidFill>
              </a:rPr>
              <a:t>Chat</a:t>
            </a:r>
            <a:r>
              <a:rPr lang="nl-NL" dirty="0">
                <a:solidFill>
                  <a:schemeClr val="tx1"/>
                </a:solidFill>
              </a:rPr>
              <a:t>&gt;</a:t>
            </a:r>
            <a:endParaRPr lang="nl-NL" sz="1200" i="1" dirty="0">
              <a:solidFill>
                <a:schemeClr val="tx1"/>
              </a:solidFill>
            </a:endParaRPr>
          </a:p>
        </p:txBody>
      </p:sp>
      <p:sp>
        <p:nvSpPr>
          <p:cNvPr id="18" name="Rechthoek: afgeronde bovenhoeken 17">
            <a:extLst>
              <a:ext uri="{FF2B5EF4-FFF2-40B4-BE49-F238E27FC236}">
                <a16:creationId xmlns:a16="http://schemas.microsoft.com/office/drawing/2014/main" id="{84C11868-D824-2EF2-BEDB-8898C8F27253}"/>
              </a:ext>
            </a:extLst>
          </p:cNvPr>
          <p:cNvSpPr/>
          <p:nvPr/>
        </p:nvSpPr>
        <p:spPr>
          <a:xfrm>
            <a:off x="4413251" y="4985128"/>
            <a:ext cx="3359149" cy="375910"/>
          </a:xfrm>
          <a:prstGeom prst="round2SameRect">
            <a:avLst>
              <a:gd name="adj1" fmla="val 38175"/>
              <a:gd name="adj2" fmla="val 0"/>
            </a:avLst>
          </a:prstGeom>
          <a:solidFill>
            <a:schemeClr val="accent1"/>
          </a:solidFill>
          <a:ln w="3175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ChatCollection</a:t>
            </a:r>
            <a:endParaRPr lang="nl-NL" dirty="0"/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DA8D83B7-C676-3A51-43A8-1871573A5C6B}"/>
              </a:ext>
            </a:extLst>
          </p:cNvPr>
          <p:cNvCxnSpPr>
            <a:cxnSpLocks/>
            <a:stCxn id="18" idx="3"/>
            <a:endCxn id="3" idx="2"/>
          </p:cNvCxnSpPr>
          <p:nvPr/>
        </p:nvCxnSpPr>
        <p:spPr>
          <a:xfrm flipV="1">
            <a:off x="6092826" y="4279900"/>
            <a:ext cx="6349" cy="7052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43BCA1FF-821F-8FFA-9B71-96B8597B0974}"/>
              </a:ext>
            </a:extLst>
          </p:cNvPr>
          <p:cNvCxnSpPr>
            <a:cxnSpLocks/>
            <a:stCxn id="6" idx="3"/>
            <a:endCxn id="14" idx="2"/>
          </p:cNvCxnSpPr>
          <p:nvPr/>
        </p:nvCxnSpPr>
        <p:spPr>
          <a:xfrm flipH="1" flipV="1">
            <a:off x="6096000" y="2330450"/>
            <a:ext cx="3175" cy="8574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312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6E61422D-85E3-A445-1ABB-AFEB1CDAA104}"/>
              </a:ext>
            </a:extLst>
          </p:cNvPr>
          <p:cNvSpPr/>
          <p:nvPr/>
        </p:nvSpPr>
        <p:spPr>
          <a:xfrm>
            <a:off x="3516284" y="1714148"/>
            <a:ext cx="4055475" cy="946196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>
                <a:solidFill>
                  <a:schemeClr val="tx1"/>
                </a:solidFill>
              </a:rPr>
              <a:t>Antwoord 1: </a:t>
            </a:r>
            <a:r>
              <a:rPr lang="nl-NL" dirty="0" err="1">
                <a:solidFill>
                  <a:schemeClr val="tx1"/>
                </a:solidFill>
              </a:rPr>
              <a:t>vkjdfidfgkdfvkdjfdksjfbdskjfdskffgr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dsfwesf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dfsf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sdfdsfds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fsd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fsd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BC20015A-F4DB-F25A-5DCA-CF52E62ABF9C}"/>
              </a:ext>
            </a:extLst>
          </p:cNvPr>
          <p:cNvSpPr txBox="1"/>
          <p:nvPr/>
        </p:nvSpPr>
        <p:spPr>
          <a:xfrm>
            <a:off x="88900" y="88786"/>
            <a:ext cx="305435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schemeClr val="accent2">
                <a:lumMod val="60000"/>
                <a:lumOff val="4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nl-NL" sz="2800" dirty="0" err="1"/>
              <a:t>OpenAIViewModel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205622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6E2E42FC-F577-724C-9941-4DFF58DD32FB}"/>
              </a:ext>
            </a:extLst>
          </p:cNvPr>
          <p:cNvSpPr/>
          <p:nvPr/>
        </p:nvSpPr>
        <p:spPr>
          <a:xfrm>
            <a:off x="3216846" y="0"/>
            <a:ext cx="576927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D503E6CF-9F55-853D-BF74-CB948B507583}"/>
              </a:ext>
            </a:extLst>
          </p:cNvPr>
          <p:cNvSpPr/>
          <p:nvPr/>
        </p:nvSpPr>
        <p:spPr>
          <a:xfrm>
            <a:off x="3516284" y="5960226"/>
            <a:ext cx="5203768" cy="3408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>
                <a:solidFill>
                  <a:schemeClr val="tx1"/>
                </a:solidFill>
              </a:rPr>
              <a:t>New </a:t>
            </a:r>
            <a:r>
              <a:rPr lang="nl-NL" dirty="0" err="1">
                <a:solidFill>
                  <a:schemeClr val="tx1"/>
                </a:solidFill>
              </a:rPr>
              <a:t>message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7" name="Graphic 6" descr="Vinkje silhouet">
            <a:extLst>
              <a:ext uri="{FF2B5EF4-FFF2-40B4-BE49-F238E27FC236}">
                <a16:creationId xmlns:a16="http://schemas.microsoft.com/office/drawing/2014/main" id="{91F7CF4B-1879-CBC6-DCFF-05AF2A0B8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79230" y="6428392"/>
            <a:ext cx="340822" cy="340822"/>
          </a:xfrm>
          <a:prstGeom prst="rect">
            <a:avLst/>
          </a:prstGeom>
        </p:spPr>
      </p:pic>
      <p:pic>
        <p:nvPicPr>
          <p:cNvPr id="8" name="Graphic 7" descr="Sluiten silhouet">
            <a:extLst>
              <a:ext uri="{FF2B5EF4-FFF2-40B4-BE49-F238E27FC236}">
                <a16:creationId xmlns:a16="http://schemas.microsoft.com/office/drawing/2014/main" id="{BC55746B-8EEE-16CA-F63E-9336B1EF22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511564" y="6428392"/>
            <a:ext cx="340822" cy="340822"/>
          </a:xfrm>
          <a:prstGeom prst="rect">
            <a:avLst/>
          </a:prstGeom>
        </p:spPr>
      </p:pic>
      <p:pic>
        <p:nvPicPr>
          <p:cNvPr id="9" name="Graphic 8" descr="Radiomicrofoon silhouet">
            <a:extLst>
              <a:ext uri="{FF2B5EF4-FFF2-40B4-BE49-F238E27FC236}">
                <a16:creationId xmlns:a16="http://schemas.microsoft.com/office/drawing/2014/main" id="{FB2E6EC1-E77B-5B37-D443-DC49A837B0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945397" y="6428392"/>
            <a:ext cx="340822" cy="340822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14DC2092-E178-9FA0-411B-A36C0C3952BC}"/>
              </a:ext>
            </a:extLst>
          </p:cNvPr>
          <p:cNvSpPr txBox="1"/>
          <p:nvPr/>
        </p:nvSpPr>
        <p:spPr>
          <a:xfrm>
            <a:off x="3443802" y="44393"/>
            <a:ext cx="198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chemeClr val="tx1"/>
                </a:solidFill>
              </a:rPr>
              <a:t>OpenAI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Playground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32E320F6-BB6C-F300-0C1C-F790F6408998}"/>
              </a:ext>
            </a:extLst>
          </p:cNvPr>
          <p:cNvSpPr txBox="1"/>
          <p:nvPr/>
        </p:nvSpPr>
        <p:spPr>
          <a:xfrm>
            <a:off x="5960224" y="48060"/>
            <a:ext cx="257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tx1"/>
                </a:solidFill>
              </a:rPr>
              <a:t>Chat Tab | BIS Tab | …Tab</a:t>
            </a:r>
          </a:p>
        </p:txBody>
      </p:sp>
      <p:pic>
        <p:nvPicPr>
          <p:cNvPr id="12" name="Graphic 11" descr="Tandwiel silhouet">
            <a:extLst>
              <a:ext uri="{FF2B5EF4-FFF2-40B4-BE49-F238E27FC236}">
                <a16:creationId xmlns:a16="http://schemas.microsoft.com/office/drawing/2014/main" id="{A08D7253-751D-7B27-4F9A-BC9A0B9D3D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620830" y="88786"/>
            <a:ext cx="280546" cy="280546"/>
          </a:xfrm>
          <a:prstGeom prst="rect">
            <a:avLst/>
          </a:prstGeom>
        </p:spPr>
      </p:pic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3C1DCB0D-8DB0-A8F1-F902-3A043B205272}"/>
              </a:ext>
            </a:extLst>
          </p:cNvPr>
          <p:cNvSpPr/>
          <p:nvPr/>
        </p:nvSpPr>
        <p:spPr>
          <a:xfrm>
            <a:off x="6532368" y="782832"/>
            <a:ext cx="2187684" cy="6841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>
                <a:solidFill>
                  <a:schemeClr val="tx1"/>
                </a:solidFill>
              </a:rPr>
              <a:t>Vraag 1: Bla die bla</a:t>
            </a:r>
          </a:p>
        </p:txBody>
      </p: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6E61422D-85E3-A445-1ABB-AFEB1CDAA104}"/>
              </a:ext>
            </a:extLst>
          </p:cNvPr>
          <p:cNvSpPr/>
          <p:nvPr/>
        </p:nvSpPr>
        <p:spPr>
          <a:xfrm>
            <a:off x="3516284" y="1714148"/>
            <a:ext cx="4055475" cy="946196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>
                <a:solidFill>
                  <a:schemeClr val="tx1"/>
                </a:solidFill>
              </a:rPr>
              <a:t>Antwoord 1: </a:t>
            </a:r>
            <a:r>
              <a:rPr lang="nl-NL" dirty="0" err="1">
                <a:solidFill>
                  <a:schemeClr val="tx1"/>
                </a:solidFill>
              </a:rPr>
              <a:t>vkjdfidfgkdfvkdjfdksjfbdskjfdskffgr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dsfwesf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dfsf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sdfdsfds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fsd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fsd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92E35084-8EB7-E92C-1182-7F49AAF5658E}"/>
              </a:ext>
            </a:extLst>
          </p:cNvPr>
          <p:cNvSpPr txBox="1"/>
          <p:nvPr/>
        </p:nvSpPr>
        <p:spPr>
          <a:xfrm>
            <a:off x="3516284" y="6425635"/>
            <a:ext cx="3729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Statusinformatie (groen, oranje, rood)</a:t>
            </a:r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BC20015A-F4DB-F25A-5DCA-CF52E62ABF9C}"/>
              </a:ext>
            </a:extLst>
          </p:cNvPr>
          <p:cNvSpPr txBox="1"/>
          <p:nvPr/>
        </p:nvSpPr>
        <p:spPr>
          <a:xfrm>
            <a:off x="88630" y="88786"/>
            <a:ext cx="3048269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schemeClr val="accent2">
                <a:lumMod val="60000"/>
                <a:lumOff val="4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nl-NL" sz="2800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73136498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82</Words>
  <Application>Microsoft Office PowerPoint</Application>
  <PresentationFormat>Breedbeeld</PresentationFormat>
  <Paragraphs>20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Michael Bakker</dc:creator>
  <cp:lastModifiedBy>Michael Bakker</cp:lastModifiedBy>
  <cp:revision>4</cp:revision>
  <dcterms:created xsi:type="dcterms:W3CDTF">2023-05-30T13:29:12Z</dcterms:created>
  <dcterms:modified xsi:type="dcterms:W3CDTF">2023-06-15T14:23:27Z</dcterms:modified>
</cp:coreProperties>
</file>