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64" r:id="rId3"/>
    <p:sldId id="268" r:id="rId4"/>
    <p:sldId id="276" r:id="rId5"/>
    <p:sldId id="269" r:id="rId6"/>
    <p:sldId id="282" r:id="rId7"/>
    <p:sldId id="283" r:id="rId8"/>
    <p:sldId id="286" r:id="rId9"/>
    <p:sldId id="290" r:id="rId10"/>
    <p:sldId id="313" r:id="rId11"/>
  </p:sldIdLst>
  <p:sldSz cx="9144000" cy="5143500" type="screen16x9"/>
  <p:notesSz cx="6858000" cy="9144000"/>
  <p:embeddedFontLst>
    <p:embeddedFont>
      <p:font typeface="Roboto" charset="0"/>
      <p:regular r:id="rId13"/>
      <p:bold r:id="rId14"/>
      <p:italic r:id="rId15"/>
      <p:boldItalic r:id="rId16"/>
    </p:embeddedFont>
    <p:embeddedFont>
      <p:font typeface="Lato" charset="0"/>
      <p:regular r:id="rId17"/>
      <p:bold r:id="rId18"/>
      <p:italic r:id="rId19"/>
      <p:boldItalic r:id="rId20"/>
    </p:embeddedFont>
    <p:embeddedFont>
      <p:font typeface="Barlow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9FF"/>
    <a:srgbClr val="2C2C44"/>
    <a:srgbClr val="EB7D8A"/>
    <a:srgbClr val="715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50DB4E2-FD03-49D3-9400-B4A3367EAF66}">
  <a:tblStyle styleId="{E50DB4E2-FD03-49D3-9400-B4A3367EA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56" autoAdjust="0"/>
  </p:normalViewPr>
  <p:slideViewPr>
    <p:cSldViewPr snapToGrid="0">
      <p:cViewPr>
        <p:scale>
          <a:sx n="130" d="100"/>
          <a:sy n="130" d="100"/>
        </p:scale>
        <p:origin x="-1090" y="-5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776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Buna, </a:t>
            </a:r>
            <a:r>
              <a:rPr lang="en-GB" dirty="0" err="1"/>
              <a:t>numele</a:t>
            </a:r>
            <a:r>
              <a:rPr lang="en-GB" dirty="0"/>
              <a:t> meu </a:t>
            </a:r>
            <a:r>
              <a:rPr lang="en-GB" dirty="0" err="1"/>
              <a:t>este</a:t>
            </a:r>
            <a:r>
              <a:rPr lang="en-GB" dirty="0"/>
              <a:t> Andreea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reprezint</a:t>
            </a:r>
            <a:r>
              <a:rPr lang="en-GB" dirty="0"/>
              <a:t> </a:t>
            </a:r>
            <a:r>
              <a:rPr lang="en-GB" dirty="0" err="1"/>
              <a:t>BrainyTrainy</a:t>
            </a:r>
            <a:r>
              <a:rPr lang="en-GB" dirty="0"/>
              <a:t>. </a:t>
            </a:r>
            <a:r>
              <a:rPr lang="en-GB" dirty="0" err="1"/>
              <a:t>Astazi</a:t>
            </a:r>
            <a:r>
              <a:rPr lang="en-GB" dirty="0"/>
              <a:t> o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fac</a:t>
            </a:r>
            <a:r>
              <a:rPr lang="en-GB" dirty="0"/>
              <a:t> o </a:t>
            </a:r>
            <a:r>
              <a:rPr lang="en-GB" dirty="0" err="1"/>
              <a:t>scurta</a:t>
            </a:r>
            <a:r>
              <a:rPr lang="en-GB" dirty="0"/>
              <a:t> </a:t>
            </a:r>
            <a:r>
              <a:rPr lang="en-GB" dirty="0" err="1"/>
              <a:t>prezentare</a:t>
            </a:r>
            <a:r>
              <a:rPr lang="en-GB" dirty="0"/>
              <a:t> a </a:t>
            </a:r>
            <a:r>
              <a:rPr lang="en-GB" dirty="0" err="1"/>
              <a:t>ideii</a:t>
            </a:r>
            <a:r>
              <a:rPr lang="en-GB" dirty="0"/>
              <a:t> </a:t>
            </a:r>
            <a:r>
              <a:rPr lang="en-GB" dirty="0" err="1"/>
              <a:t>noastre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a </a:t>
            </a:r>
            <a:r>
              <a:rPr lang="en-GB" dirty="0" err="1"/>
              <a:t>ce</a:t>
            </a:r>
            <a:r>
              <a:rPr lang="en-GB" dirty="0"/>
              <a:t> am </a:t>
            </a:r>
            <a:r>
              <a:rPr lang="en-GB" dirty="0" err="1"/>
              <a:t>putut</a:t>
            </a:r>
            <a:r>
              <a:rPr lang="en-GB" dirty="0"/>
              <a:t> </a:t>
            </a:r>
            <a:r>
              <a:rPr lang="en-GB" dirty="0" err="1"/>
              <a:t>realiza</a:t>
            </a:r>
            <a:r>
              <a:rPr lang="en-GB" dirty="0"/>
              <a:t> in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acestui</a:t>
            </a:r>
            <a:r>
              <a:rPr lang="en-GB" dirty="0"/>
              <a:t> hackathon.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e1d59f172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e1d59f172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Lucrul</a:t>
            </a:r>
            <a:r>
              <a:rPr lang="en-GB" dirty="0"/>
              <a:t> care ne-a </a:t>
            </a:r>
            <a:r>
              <a:rPr lang="en-GB" dirty="0" err="1"/>
              <a:t>stimulat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ne </a:t>
            </a:r>
            <a:r>
              <a:rPr lang="en-GB" dirty="0" err="1"/>
              <a:t>gandim</a:t>
            </a:r>
            <a:r>
              <a:rPr lang="en-GB" dirty="0"/>
              <a:t> la </a:t>
            </a:r>
            <a:r>
              <a:rPr lang="en-GB" dirty="0" err="1"/>
              <a:t>dezvoltarea</a:t>
            </a:r>
            <a:r>
              <a:rPr lang="en-GB" dirty="0"/>
              <a:t> </a:t>
            </a:r>
            <a:r>
              <a:rPr lang="en-GB" dirty="0" err="1"/>
              <a:t>acestei</a:t>
            </a:r>
            <a:r>
              <a:rPr lang="en-GB" dirty="0"/>
              <a:t> </a:t>
            </a:r>
            <a:r>
              <a:rPr lang="en-GB" dirty="0" err="1"/>
              <a:t>aplicatii</a:t>
            </a:r>
            <a:r>
              <a:rPr lang="en-GB" dirty="0"/>
              <a:t>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constientizarea</a:t>
            </a:r>
            <a:r>
              <a:rPr lang="en-GB" dirty="0"/>
              <a:t> </a:t>
            </a:r>
            <a:r>
              <a:rPr lang="en-GB" dirty="0" err="1"/>
              <a:t>efectelor</a:t>
            </a:r>
            <a:r>
              <a:rPr lang="en-GB" dirty="0"/>
              <a:t> pe care </a:t>
            </a:r>
            <a:r>
              <a:rPr lang="en-GB" dirty="0" err="1"/>
              <a:t>boli</a:t>
            </a:r>
            <a:r>
              <a:rPr lang="en-GB" dirty="0"/>
              <a:t> precum Alzheimer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dementa</a:t>
            </a:r>
            <a:r>
              <a:rPr lang="en-GB" dirty="0"/>
              <a:t> le au </a:t>
            </a:r>
            <a:r>
              <a:rPr lang="en-GB" dirty="0" err="1"/>
              <a:t>asupra</a:t>
            </a:r>
            <a:r>
              <a:rPr lang="en-GB" dirty="0"/>
              <a:t>  a tot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multor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</a:t>
            </a:r>
            <a:r>
              <a:rPr lang="en-GB" dirty="0" err="1"/>
              <a:t>varstnice</a:t>
            </a:r>
            <a:r>
              <a:rPr lang="en-GB" dirty="0"/>
              <a:t>. Precum </a:t>
            </a:r>
            <a:r>
              <a:rPr lang="en-GB" dirty="0" err="1"/>
              <a:t>stiti</a:t>
            </a:r>
            <a:r>
              <a:rPr lang="en-GB" dirty="0"/>
              <a:t> </a:t>
            </a:r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boli</a:t>
            </a:r>
            <a:r>
              <a:rPr lang="en-GB" dirty="0"/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încep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obicei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încet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agravează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treptat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timp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nu au un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tratament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efficient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vindecare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completa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Cauza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bolii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Alzheimer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slab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înțeleasă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e1d59f1729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e1d59f1729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In </a:t>
            </a:r>
            <a:r>
              <a:rPr lang="en-GB" dirty="0" err="1"/>
              <a:t>jur</a:t>
            </a:r>
            <a:r>
              <a:rPr lang="en-GB" dirty="0"/>
              <a:t> de 55 </a:t>
            </a:r>
            <a:r>
              <a:rPr lang="en-GB" dirty="0" err="1"/>
              <a:t>milioane</a:t>
            </a:r>
            <a:r>
              <a:rPr lang="en-GB" dirty="0"/>
              <a:t> de personae sunt </a:t>
            </a:r>
            <a:r>
              <a:rPr lang="en-GB" dirty="0" err="1"/>
              <a:t>afectate</a:t>
            </a:r>
            <a:r>
              <a:rPr lang="en-GB" dirty="0"/>
              <a:t> de </a:t>
            </a:r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boli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Diverse </a:t>
            </a:r>
            <a:r>
              <a:rPr lang="en-GB" dirty="0" err="1"/>
              <a:t>tratamente</a:t>
            </a:r>
            <a:r>
              <a:rPr lang="en-GB" dirty="0"/>
              <a:t>, </a:t>
            </a:r>
            <a:r>
              <a:rPr lang="en-GB" dirty="0" err="1"/>
              <a:t>exercitii</a:t>
            </a:r>
            <a:r>
              <a:rPr lang="en-GB" dirty="0"/>
              <a:t> cognitive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diferite</a:t>
            </a:r>
            <a:r>
              <a:rPr lang="en-GB" dirty="0"/>
              <a:t> </a:t>
            </a:r>
            <a:r>
              <a:rPr lang="en-GB" dirty="0" err="1"/>
              <a:t>planuri</a:t>
            </a:r>
            <a:r>
              <a:rPr lang="en-GB" dirty="0"/>
              <a:t> </a:t>
            </a:r>
            <a:r>
              <a:rPr lang="en-GB" dirty="0" err="1"/>
              <a:t>intocmite</a:t>
            </a:r>
            <a:r>
              <a:rPr lang="en-GB" dirty="0"/>
              <a:t> de </a:t>
            </a:r>
            <a:r>
              <a:rPr lang="en-GB" dirty="0" err="1"/>
              <a:t>psihologi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incercate</a:t>
            </a:r>
            <a:r>
              <a:rPr lang="en-GB" dirty="0"/>
              <a:t> de-a </a:t>
            </a:r>
            <a:r>
              <a:rPr lang="en-GB" dirty="0" err="1"/>
              <a:t>lungul</a:t>
            </a:r>
            <a:r>
              <a:rPr lang="en-GB" dirty="0"/>
              <a:t> </a:t>
            </a:r>
            <a:r>
              <a:rPr lang="en-GB" dirty="0" err="1"/>
              <a:t>timpului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de la </a:t>
            </a:r>
            <a:r>
              <a:rPr lang="en-GB" dirty="0" err="1"/>
              <a:t>aparitia</a:t>
            </a:r>
            <a:r>
              <a:rPr lang="en-GB" dirty="0"/>
              <a:t> </a:t>
            </a:r>
            <a:r>
              <a:rPr lang="en-GB" dirty="0" err="1"/>
              <a:t>tehnologiei</a:t>
            </a:r>
            <a:r>
              <a:rPr lang="en-GB" dirty="0"/>
              <a:t>, </a:t>
            </a:r>
            <a:r>
              <a:rPr lang="en-GB" dirty="0" err="1"/>
              <a:t>cercetatorii</a:t>
            </a:r>
            <a:r>
              <a:rPr lang="en-GB" dirty="0"/>
              <a:t> au </a:t>
            </a:r>
            <a:r>
              <a:rPr lang="en-GB" dirty="0" err="1"/>
              <a:t>inceput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investeasca</a:t>
            </a:r>
            <a:r>
              <a:rPr lang="en-GB" dirty="0"/>
              <a:t> tot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</a:t>
            </a:r>
            <a:r>
              <a:rPr lang="en-GB" dirty="0"/>
              <a:t> in </a:t>
            </a:r>
            <a:r>
              <a:rPr lang="en-GB" dirty="0" err="1"/>
              <a:t>dezvoltarea</a:t>
            </a:r>
            <a:r>
              <a:rPr lang="en-GB" dirty="0"/>
              <a:t> </a:t>
            </a:r>
            <a:r>
              <a:rPr lang="en-GB" dirty="0" err="1"/>
              <a:t>unor</a:t>
            </a:r>
            <a:r>
              <a:rPr lang="en-GB" dirty="0"/>
              <a:t> </a:t>
            </a:r>
            <a:r>
              <a:rPr lang="en-GB" dirty="0" err="1"/>
              <a:t>aplicatii</a:t>
            </a:r>
            <a:r>
              <a:rPr lang="en-GB" dirty="0"/>
              <a:t> care </a:t>
            </a:r>
            <a:r>
              <a:rPr lang="en-GB" dirty="0" err="1"/>
              <a:t>isi</a:t>
            </a:r>
            <a:r>
              <a:rPr lang="en-GB" dirty="0"/>
              <a:t> </a:t>
            </a:r>
            <a:r>
              <a:rPr lang="en-GB" dirty="0" err="1"/>
              <a:t>propun</a:t>
            </a:r>
            <a:r>
              <a:rPr lang="en-GB" dirty="0"/>
              <a:t> </a:t>
            </a:r>
            <a:r>
              <a:rPr lang="en-GB" dirty="0" err="1"/>
              <a:t>digitalizarea</a:t>
            </a:r>
            <a:r>
              <a:rPr lang="en-GB" dirty="0"/>
              <a:t> </a:t>
            </a:r>
            <a:r>
              <a:rPr lang="en-GB" dirty="0" err="1"/>
              <a:t>acestor</a:t>
            </a:r>
            <a:r>
              <a:rPr lang="en-GB" dirty="0"/>
              <a:t> </a:t>
            </a:r>
            <a:r>
              <a:rPr lang="en-GB" dirty="0" err="1"/>
              <a:t>procese</a:t>
            </a:r>
            <a:r>
              <a:rPr lang="en-GB" dirty="0"/>
              <a:t> cat </a:t>
            </a:r>
            <a:r>
              <a:rPr lang="en-GB" dirty="0" err="1"/>
              <a:t>si</a:t>
            </a:r>
            <a:r>
              <a:rPr lang="en-GB" dirty="0"/>
              <a:t> un “</a:t>
            </a:r>
            <a:r>
              <a:rPr lang="en-GB" dirty="0" err="1"/>
              <a:t>tratament</a:t>
            </a:r>
            <a:r>
              <a:rPr lang="en-GB" dirty="0"/>
              <a:t>” care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usor</a:t>
            </a:r>
            <a:r>
              <a:rPr lang="en-GB" dirty="0"/>
              <a:t> </a:t>
            </a:r>
            <a:r>
              <a:rPr lang="en-GB" dirty="0" err="1"/>
              <a:t>accesibil</a:t>
            </a:r>
            <a:r>
              <a:rPr lang="en-GB" dirty="0"/>
              <a:t> </a:t>
            </a:r>
            <a:r>
              <a:rPr lang="en-GB" dirty="0" err="1"/>
              <a:t>oricarei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cu Alzheimer.  Firme de </a:t>
            </a:r>
            <a:r>
              <a:rPr lang="en-GB" dirty="0" err="1"/>
              <a:t>cercetare</a:t>
            </a:r>
            <a:r>
              <a:rPr lang="en-GB" dirty="0"/>
              <a:t> precum </a:t>
            </a:r>
            <a:r>
              <a:rPr lang="en-GB" dirty="0" err="1"/>
              <a:t>SharpBrains</a:t>
            </a:r>
            <a:r>
              <a:rPr lang="en-GB" dirty="0"/>
              <a:t> au </a:t>
            </a:r>
            <a:r>
              <a:rPr lang="en-GB" dirty="0" err="1"/>
              <a:t>investit</a:t>
            </a:r>
            <a:r>
              <a:rPr lang="en-GB" dirty="0"/>
              <a:t> </a:t>
            </a:r>
            <a:r>
              <a:rPr lang="en-GB" dirty="0" err="1"/>
              <a:t>peste</a:t>
            </a:r>
            <a:r>
              <a:rPr lang="en-GB" dirty="0"/>
              <a:t> 1.9 </a:t>
            </a:r>
            <a:r>
              <a:rPr lang="en-GB" dirty="0" err="1"/>
              <a:t>miliarde</a:t>
            </a:r>
            <a:r>
              <a:rPr lang="en-GB" dirty="0"/>
              <a:t> de </a:t>
            </a:r>
            <a:r>
              <a:rPr lang="en-GB" dirty="0" err="1"/>
              <a:t>dolari</a:t>
            </a:r>
            <a:r>
              <a:rPr lang="en-GB" dirty="0"/>
              <a:t> in </a:t>
            </a:r>
            <a:r>
              <a:rPr lang="en-GB" dirty="0" err="1"/>
              <a:t>cercetarea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dezvoltarea</a:t>
            </a:r>
            <a:r>
              <a:rPr lang="en-GB" dirty="0"/>
              <a:t> </a:t>
            </a:r>
            <a:r>
              <a:rPr lang="en-GB" dirty="0" err="1"/>
              <a:t>diferitor</a:t>
            </a:r>
            <a:r>
              <a:rPr lang="en-GB" dirty="0"/>
              <a:t> </a:t>
            </a:r>
            <a:r>
              <a:rPr lang="en-GB" dirty="0" err="1"/>
              <a:t>aplicatii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stimularea</a:t>
            </a:r>
            <a:r>
              <a:rPr lang="en-GB" dirty="0"/>
              <a:t> </a:t>
            </a:r>
            <a:r>
              <a:rPr lang="en-GB" dirty="0" err="1"/>
              <a:t>creierului</a:t>
            </a:r>
            <a:r>
              <a:rPr lang="en-GB" dirty="0"/>
              <a:t>. </a:t>
            </a:r>
            <a:r>
              <a:rPr lang="en-GB" dirty="0" err="1"/>
              <a:t>Aproximativ</a:t>
            </a:r>
            <a:r>
              <a:rPr lang="en-GB" dirty="0"/>
              <a:t> 25% din </a:t>
            </a:r>
            <a:r>
              <a:rPr lang="en-GB" dirty="0" err="1"/>
              <a:t>persoanele</a:t>
            </a:r>
            <a:r>
              <a:rPr lang="en-GB" dirty="0"/>
              <a:t> </a:t>
            </a:r>
            <a:r>
              <a:rPr lang="en-GB" dirty="0" err="1"/>
              <a:t>varstnice</a:t>
            </a:r>
            <a:r>
              <a:rPr lang="en-GB" dirty="0"/>
              <a:t> </a:t>
            </a:r>
            <a:r>
              <a:rPr lang="en-GB" dirty="0" err="1"/>
              <a:t>folosesc</a:t>
            </a:r>
            <a:r>
              <a:rPr lang="en-GB" dirty="0"/>
              <a:t> </a:t>
            </a:r>
            <a:r>
              <a:rPr lang="en-GB" dirty="0" err="1"/>
              <a:t>macar</a:t>
            </a:r>
            <a:r>
              <a:rPr lang="en-GB" dirty="0"/>
              <a:t> o </a:t>
            </a:r>
            <a:r>
              <a:rPr lang="en-GB" dirty="0" err="1"/>
              <a:t>aplicatie</a:t>
            </a:r>
            <a:r>
              <a:rPr lang="en-GB" dirty="0"/>
              <a:t> de </a:t>
            </a:r>
            <a:r>
              <a:rPr lang="en-GB" dirty="0" err="1"/>
              <a:t>stimulare</a:t>
            </a:r>
            <a:r>
              <a:rPr lang="en-GB" dirty="0"/>
              <a:t> a </a:t>
            </a:r>
            <a:r>
              <a:rPr lang="en-GB" dirty="0" err="1"/>
              <a:t>creierului</a:t>
            </a:r>
            <a:r>
              <a:rPr lang="en-GB" dirty="0"/>
              <a:t>. S-a </a:t>
            </a:r>
            <a:r>
              <a:rPr lang="en-GB" dirty="0" err="1"/>
              <a:t>observat</a:t>
            </a:r>
            <a:r>
              <a:rPr lang="en-GB" dirty="0"/>
              <a:t> ca </a:t>
            </a:r>
            <a:r>
              <a:rPr lang="en-GB" dirty="0" err="1"/>
              <a:t>acestea</a:t>
            </a:r>
            <a:r>
              <a:rPr lang="en-GB" dirty="0"/>
              <a:t> sunt </a:t>
            </a:r>
            <a:r>
              <a:rPr lang="en-GB" dirty="0" err="1"/>
              <a:t>destul</a:t>
            </a:r>
            <a:r>
              <a:rPr lang="en-GB" dirty="0"/>
              <a:t> de </a:t>
            </a:r>
            <a:r>
              <a:rPr lang="en-GB" dirty="0" err="1"/>
              <a:t>eficiente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incetinirea</a:t>
            </a:r>
            <a:r>
              <a:rPr lang="en-GB" dirty="0"/>
              <a:t> </a:t>
            </a:r>
            <a:r>
              <a:rPr lang="en-GB" dirty="0" err="1"/>
              <a:t>bolii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d59f172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d59f172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just" rtl="0" fontAlgn="ctr">
              <a:buNone/>
            </a:pPr>
            <a:r>
              <a:rPr lang="ro-RO" dirty="0">
                <a:effectLst/>
              </a:rPr>
              <a:t>Pentru a contribui la dezvoltarea acestor abordari modene, am creat aplicatia </a:t>
            </a:r>
            <a:r>
              <a:rPr lang="en-GB" dirty="0">
                <a:effectLst/>
              </a:rPr>
              <a:t>Brainy </a:t>
            </a:r>
            <a:r>
              <a:rPr lang="en-GB" dirty="0" err="1">
                <a:effectLst/>
              </a:rPr>
              <a:t>Trainy</a:t>
            </a:r>
            <a:r>
              <a:rPr lang="ro-RO" dirty="0">
                <a:effectLst/>
              </a:rPr>
              <a:t> care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este</a:t>
            </a:r>
            <a:r>
              <a:rPr lang="en-GB" dirty="0">
                <a:effectLst/>
              </a:rPr>
              <a:t> o </a:t>
            </a:r>
            <a:r>
              <a:rPr lang="en-GB" dirty="0" err="1">
                <a:effectLst/>
              </a:rPr>
              <a:t>aplicatie</a:t>
            </a:r>
            <a:r>
              <a:rPr lang="ro-RO" dirty="0">
                <a:effectLst/>
              </a:rPr>
              <a:t> de mobil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destinata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persoanelor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afectate</a:t>
            </a:r>
            <a:r>
              <a:rPr lang="ro-RO" dirty="0">
                <a:effectLst/>
              </a:rPr>
              <a:t>. </a:t>
            </a:r>
            <a:r>
              <a:rPr lang="en-GB" dirty="0" err="1">
                <a:effectLst/>
              </a:rPr>
              <a:t>Scopul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acestei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aplicatii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este</a:t>
            </a:r>
            <a:r>
              <a:rPr lang="en-GB" dirty="0">
                <a:effectLst/>
              </a:rPr>
              <a:t> de a </a:t>
            </a:r>
            <a:r>
              <a:rPr lang="en-GB" dirty="0" err="1">
                <a:effectLst/>
              </a:rPr>
              <a:t>antrena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creieul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bolnavilor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si</a:t>
            </a:r>
            <a:r>
              <a:rPr lang="en-GB" dirty="0">
                <a:effectLst/>
              </a:rPr>
              <a:t> de a </a:t>
            </a:r>
            <a:r>
              <a:rPr lang="en-GB" dirty="0" err="1">
                <a:effectLst/>
              </a:rPr>
              <a:t>oferi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suport</a:t>
            </a:r>
            <a:r>
              <a:rPr lang="en-GB" dirty="0">
                <a:effectLst/>
              </a:rPr>
              <a:t> cat </a:t>
            </a:r>
            <a:r>
              <a:rPr lang="en-GB" dirty="0" err="1">
                <a:effectLst/>
              </a:rPr>
              <a:t>si</a:t>
            </a:r>
            <a:r>
              <a:rPr lang="en-GB" dirty="0">
                <a:effectLst/>
              </a:rPr>
              <a:t> o </a:t>
            </a:r>
            <a:r>
              <a:rPr lang="en-GB" dirty="0" err="1">
                <a:effectLst/>
              </a:rPr>
              <a:t>metoda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rapida</a:t>
            </a:r>
            <a:r>
              <a:rPr lang="en-GB" dirty="0">
                <a:effectLst/>
              </a:rPr>
              <a:t> de a </a:t>
            </a:r>
            <a:r>
              <a:rPr lang="en-GB" dirty="0" err="1">
                <a:effectLst/>
              </a:rPr>
              <a:t>contacta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persoanele</a:t>
            </a:r>
            <a:r>
              <a:rPr lang="en-GB" dirty="0">
                <a:effectLst/>
              </a:rPr>
              <a:t> </a:t>
            </a:r>
            <a:r>
              <a:rPr lang="ro-RO" dirty="0">
                <a:effectLst/>
              </a:rPr>
              <a:t>apropiate.  Probabil va intrebati cum o persoana in varsta poate folosi o aplicatie de mobil, mai ales cand stim ca la batranete anumite abilitati se pierd. Pai adevarul e ca probabil acum multe persoane nu pot folosi o astfel de aplicatie. Dar, cand generatia noastra, o sa ajunga sa sufere de astfel de boli, numarul persoanelor care o sa fie capabile sa foloseasca o astfel de aplicatie va creste doarece noi folosim aplicatii zi de zi. Iar actiuni precum scrolling, swiping au devenit o rutina.</a:t>
            </a:r>
            <a:endParaRPr lang="en-GB" dirty="0">
              <a:effectLst/>
            </a:endParaRPr>
          </a:p>
          <a:p>
            <a:pPr marL="158750" indent="0" algn="just">
              <a:buNone/>
            </a:pPr>
            <a: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e083998d9d_0_25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e083998d9d_0_25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Principalele feature-uri ale aplicatiei sunt</a:t>
            </a:r>
            <a:r>
              <a:rPr lang="en-GB" dirty="0"/>
              <a:t>: Quiz </a:t>
            </a:r>
            <a:r>
              <a:rPr lang="en-GB" dirty="0" err="1"/>
              <a:t>uri</a:t>
            </a:r>
            <a:r>
              <a:rPr lang="en-GB" dirty="0"/>
              <a:t> cu </a:t>
            </a:r>
            <a:r>
              <a:rPr lang="en-GB" dirty="0" err="1"/>
              <a:t>informatii</a:t>
            </a:r>
            <a:r>
              <a:rPr lang="en-GB" dirty="0"/>
              <a:t> </a:t>
            </a:r>
            <a:r>
              <a:rPr lang="en-GB" dirty="0" err="1"/>
              <a:t>personale</a:t>
            </a:r>
            <a:r>
              <a:rPr lang="en-GB" dirty="0"/>
              <a:t>, </a:t>
            </a:r>
            <a:r>
              <a:rPr lang="en-GB" dirty="0" err="1"/>
              <a:t>sistem</a:t>
            </a:r>
            <a:r>
              <a:rPr lang="en-GB" dirty="0"/>
              <a:t> de </a:t>
            </a:r>
            <a:r>
              <a:rPr lang="en-GB" dirty="0" err="1"/>
              <a:t>notificari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pop-up-</a:t>
            </a:r>
            <a:r>
              <a:rPr lang="en-GB" dirty="0" err="1"/>
              <a:t>uri</a:t>
            </a:r>
            <a:r>
              <a:rPr lang="en-GB" dirty="0"/>
              <a:t> destinate </a:t>
            </a:r>
            <a:r>
              <a:rPr lang="en-GB" dirty="0" err="1"/>
              <a:t>reamintirii</a:t>
            </a:r>
            <a:r>
              <a:rPr lang="en-GB" dirty="0"/>
              <a:t> </a:t>
            </a:r>
            <a:r>
              <a:rPr lang="en-GB" dirty="0" err="1"/>
              <a:t>utilizarii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err="1"/>
              <a:t>aplicatiei</a:t>
            </a:r>
            <a:r>
              <a:rPr lang="en-GB" dirty="0"/>
              <a:t>, un to do list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activitati</a:t>
            </a:r>
            <a:r>
              <a:rPr lang="en-GB" dirty="0"/>
              <a:t> </a:t>
            </a:r>
            <a:r>
              <a:rPr lang="en-GB" dirty="0" err="1"/>
              <a:t>zilnice</a:t>
            </a:r>
            <a:r>
              <a:rPr lang="en-GB" dirty="0"/>
              <a:t>, </a:t>
            </a:r>
            <a:r>
              <a:rPr lang="en-GB" dirty="0" err="1"/>
              <a:t>procese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grafice</a:t>
            </a:r>
            <a:r>
              <a:rPr lang="en-GB" dirty="0"/>
              <a:t> </a:t>
            </a:r>
            <a:r>
              <a:rPr lang="en-GB" dirty="0" err="1"/>
              <a:t>personalizate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o </a:t>
            </a:r>
            <a:r>
              <a:rPr lang="en-GB" dirty="0" err="1"/>
              <a:t>sectiune</a:t>
            </a:r>
            <a:r>
              <a:rPr lang="en-GB" dirty="0"/>
              <a:t> de </a:t>
            </a:r>
            <a:r>
              <a:rPr lang="en-GB" dirty="0" err="1"/>
              <a:t>informatii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e1d59f172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e1d59f172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Noi</a:t>
            </a:r>
            <a:r>
              <a:rPr lang="en-GB" dirty="0"/>
              <a:t> am </a:t>
            </a:r>
            <a:r>
              <a:rPr lang="en-GB" dirty="0" err="1"/>
              <a:t>folosit</a:t>
            </a:r>
            <a:r>
              <a:rPr lang="en-GB" dirty="0"/>
              <a:t> :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e1d59f1729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e1d59f1729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e1d59f172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e1d59f172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e1d59f17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e1d59f17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98976" y="-442224"/>
            <a:ext cx="6067158" cy="4878696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solidFill>
            <a:schemeClr val="accent6">
              <a:alpha val="7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98976" y="-299350"/>
            <a:ext cx="1232275" cy="1091025"/>
          </a:xfrm>
          <a:custGeom>
            <a:avLst/>
            <a:gdLst/>
            <a:ahLst/>
            <a:cxnLst/>
            <a:rect l="l" t="t" r="r" b="b"/>
            <a:pathLst>
              <a:path w="49291" h="43641" extrusionOk="0">
                <a:moveTo>
                  <a:pt x="34928" y="1"/>
                </a:moveTo>
                <a:cubicBezTo>
                  <a:pt x="33524" y="1"/>
                  <a:pt x="32096" y="348"/>
                  <a:pt x="30720" y="1114"/>
                </a:cubicBezTo>
                <a:cubicBezTo>
                  <a:pt x="29247" y="1941"/>
                  <a:pt x="27923" y="3008"/>
                  <a:pt x="26465" y="3865"/>
                </a:cubicBezTo>
                <a:cubicBezTo>
                  <a:pt x="21713" y="6632"/>
                  <a:pt x="17248" y="5444"/>
                  <a:pt x="12165" y="6121"/>
                </a:cubicBezTo>
                <a:cubicBezTo>
                  <a:pt x="8677" y="6587"/>
                  <a:pt x="5248" y="8091"/>
                  <a:pt x="3068" y="10947"/>
                </a:cubicBezTo>
                <a:cubicBezTo>
                  <a:pt x="1489" y="12977"/>
                  <a:pt x="557" y="15443"/>
                  <a:pt x="407" y="18015"/>
                </a:cubicBezTo>
                <a:cubicBezTo>
                  <a:pt x="1" y="25037"/>
                  <a:pt x="5023" y="32375"/>
                  <a:pt x="10376" y="36419"/>
                </a:cubicBezTo>
                <a:cubicBezTo>
                  <a:pt x="15557" y="40311"/>
                  <a:pt x="23044" y="43640"/>
                  <a:pt x="30082" y="43640"/>
                </a:cubicBezTo>
                <a:cubicBezTo>
                  <a:pt x="32806" y="43640"/>
                  <a:pt x="35463" y="43141"/>
                  <a:pt x="37893" y="41983"/>
                </a:cubicBezTo>
                <a:cubicBezTo>
                  <a:pt x="41742" y="40149"/>
                  <a:pt x="44749" y="36871"/>
                  <a:pt x="46088" y="32826"/>
                </a:cubicBezTo>
                <a:cubicBezTo>
                  <a:pt x="49050" y="23789"/>
                  <a:pt x="49290" y="11940"/>
                  <a:pt x="43005" y="4196"/>
                </a:cubicBezTo>
                <a:cubicBezTo>
                  <a:pt x="40943" y="1650"/>
                  <a:pt x="37991" y="1"/>
                  <a:pt x="34928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41050" y="995375"/>
            <a:ext cx="4159800" cy="21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41050" y="3140985"/>
            <a:ext cx="54885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4911674">
            <a:off x="250009" y="4132022"/>
            <a:ext cx="958577" cy="1835297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BLANK_3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3"/>
          <p:cNvSpPr/>
          <p:nvPr/>
        </p:nvSpPr>
        <p:spPr>
          <a:xfrm flipH="1">
            <a:off x="437224" y="87075"/>
            <a:ext cx="8269551" cy="4798437"/>
          </a:xfrm>
          <a:custGeom>
            <a:avLst/>
            <a:gdLst/>
            <a:ahLst/>
            <a:cxnLst/>
            <a:rect l="l" t="t" r="r" b="b"/>
            <a:pathLst>
              <a:path w="49291" h="43641" extrusionOk="0">
                <a:moveTo>
                  <a:pt x="34928" y="1"/>
                </a:moveTo>
                <a:cubicBezTo>
                  <a:pt x="33524" y="1"/>
                  <a:pt x="32096" y="348"/>
                  <a:pt x="30720" y="1114"/>
                </a:cubicBezTo>
                <a:cubicBezTo>
                  <a:pt x="29247" y="1941"/>
                  <a:pt x="27923" y="3008"/>
                  <a:pt x="26465" y="3865"/>
                </a:cubicBezTo>
                <a:cubicBezTo>
                  <a:pt x="21713" y="6632"/>
                  <a:pt x="17248" y="5444"/>
                  <a:pt x="12165" y="6121"/>
                </a:cubicBezTo>
                <a:cubicBezTo>
                  <a:pt x="8677" y="6587"/>
                  <a:pt x="5248" y="8091"/>
                  <a:pt x="3068" y="10947"/>
                </a:cubicBezTo>
                <a:cubicBezTo>
                  <a:pt x="1489" y="12977"/>
                  <a:pt x="557" y="15443"/>
                  <a:pt x="407" y="18015"/>
                </a:cubicBezTo>
                <a:cubicBezTo>
                  <a:pt x="1" y="25037"/>
                  <a:pt x="5023" y="32375"/>
                  <a:pt x="10376" y="36419"/>
                </a:cubicBezTo>
                <a:cubicBezTo>
                  <a:pt x="15557" y="40311"/>
                  <a:pt x="23044" y="43640"/>
                  <a:pt x="30082" y="43640"/>
                </a:cubicBezTo>
                <a:cubicBezTo>
                  <a:pt x="32806" y="43640"/>
                  <a:pt x="35463" y="43141"/>
                  <a:pt x="37893" y="41983"/>
                </a:cubicBezTo>
                <a:cubicBezTo>
                  <a:pt x="41742" y="40149"/>
                  <a:pt x="44749" y="36871"/>
                  <a:pt x="46088" y="32826"/>
                </a:cubicBezTo>
                <a:cubicBezTo>
                  <a:pt x="49050" y="23789"/>
                  <a:pt x="49290" y="11940"/>
                  <a:pt x="43005" y="4196"/>
                </a:cubicBezTo>
                <a:cubicBezTo>
                  <a:pt x="40943" y="1650"/>
                  <a:pt x="37991" y="1"/>
                  <a:pt x="349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0" name="Google Shape;860;p33"/>
          <p:cNvSpPr txBox="1">
            <a:spLocks noGrp="1"/>
          </p:cNvSpPr>
          <p:nvPr>
            <p:ph type="title"/>
          </p:nvPr>
        </p:nvSpPr>
        <p:spPr>
          <a:xfrm>
            <a:off x="1505550" y="920400"/>
            <a:ext cx="61329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63" name="Google Shape;863;p33"/>
          <p:cNvGrpSpPr/>
          <p:nvPr/>
        </p:nvGrpSpPr>
        <p:grpSpPr>
          <a:xfrm>
            <a:off x="-324289" y="3240517"/>
            <a:ext cx="2492715" cy="2684735"/>
            <a:chOff x="-324289" y="3240517"/>
            <a:chExt cx="2492715" cy="2684735"/>
          </a:xfrm>
        </p:grpSpPr>
        <p:sp>
          <p:nvSpPr>
            <p:cNvPr id="864" name="Google Shape;864;p33"/>
            <p:cNvSpPr/>
            <p:nvPr/>
          </p:nvSpPr>
          <p:spPr>
            <a:xfrm rot="10800000">
              <a:off x="-324289" y="3240517"/>
              <a:ext cx="2492715" cy="2278933"/>
            </a:xfrm>
            <a:custGeom>
              <a:avLst/>
              <a:gdLst/>
              <a:ahLst/>
              <a:cxnLst/>
              <a:rect l="l" t="t" r="r" b="b"/>
              <a:pathLst>
                <a:path w="54584" h="49900" extrusionOk="0">
                  <a:moveTo>
                    <a:pt x="39803" y="0"/>
                  </a:moveTo>
                  <a:cubicBezTo>
                    <a:pt x="38029" y="0"/>
                    <a:pt x="36248" y="409"/>
                    <a:pt x="34570" y="1238"/>
                  </a:cubicBezTo>
                  <a:cubicBezTo>
                    <a:pt x="31367" y="2802"/>
                    <a:pt x="28886" y="5448"/>
                    <a:pt x="25683" y="7012"/>
                  </a:cubicBezTo>
                  <a:cubicBezTo>
                    <a:pt x="21308" y="9163"/>
                    <a:pt x="16511" y="10320"/>
                    <a:pt x="12090" y="12380"/>
                  </a:cubicBezTo>
                  <a:cubicBezTo>
                    <a:pt x="7684" y="14425"/>
                    <a:pt x="3444" y="17628"/>
                    <a:pt x="1865" y="22244"/>
                  </a:cubicBezTo>
                  <a:cubicBezTo>
                    <a:pt x="1" y="27673"/>
                    <a:pt x="647" y="34078"/>
                    <a:pt x="3504" y="39040"/>
                  </a:cubicBezTo>
                  <a:cubicBezTo>
                    <a:pt x="8069" y="46988"/>
                    <a:pt x="17031" y="49899"/>
                    <a:pt x="25743" y="49899"/>
                  </a:cubicBezTo>
                  <a:cubicBezTo>
                    <a:pt x="25898" y="49899"/>
                    <a:pt x="26054" y="49898"/>
                    <a:pt x="26209" y="49897"/>
                  </a:cubicBezTo>
                  <a:cubicBezTo>
                    <a:pt x="44945" y="49671"/>
                    <a:pt x="54583" y="26996"/>
                    <a:pt x="51531" y="10696"/>
                  </a:cubicBezTo>
                  <a:cubicBezTo>
                    <a:pt x="50869" y="7163"/>
                    <a:pt x="49230" y="3779"/>
                    <a:pt x="46118" y="1840"/>
                  </a:cubicBezTo>
                  <a:cubicBezTo>
                    <a:pt x="44160" y="620"/>
                    <a:pt x="41987" y="0"/>
                    <a:pt x="39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 rot="5828238">
              <a:off x="251851" y="4219055"/>
              <a:ext cx="1085117" cy="2077472"/>
            </a:xfrm>
            <a:custGeom>
              <a:avLst/>
              <a:gdLst/>
              <a:ahLst/>
              <a:cxnLst/>
              <a:rect l="l" t="t" r="r" b="b"/>
              <a:pathLst>
                <a:path w="46895" h="37709" extrusionOk="0">
                  <a:moveTo>
                    <a:pt x="18603" y="0"/>
                  </a:moveTo>
                  <a:cubicBezTo>
                    <a:pt x="14800" y="0"/>
                    <a:pt x="10837" y="1267"/>
                    <a:pt x="8466" y="3638"/>
                  </a:cubicBezTo>
                  <a:cubicBezTo>
                    <a:pt x="4647" y="7457"/>
                    <a:pt x="1775" y="9322"/>
                    <a:pt x="888" y="16540"/>
                  </a:cubicBezTo>
                  <a:cubicBezTo>
                    <a:pt x="1" y="23757"/>
                    <a:pt x="6752" y="30283"/>
                    <a:pt x="6752" y="30283"/>
                  </a:cubicBezTo>
                  <a:cubicBezTo>
                    <a:pt x="6752" y="30283"/>
                    <a:pt x="11459" y="36643"/>
                    <a:pt x="20676" y="37606"/>
                  </a:cubicBezTo>
                  <a:cubicBezTo>
                    <a:pt x="21342" y="37675"/>
                    <a:pt x="21973" y="37708"/>
                    <a:pt x="22573" y="37708"/>
                  </a:cubicBezTo>
                  <a:cubicBezTo>
                    <a:pt x="30275" y="37708"/>
                    <a:pt x="32743" y="32287"/>
                    <a:pt x="35743" y="29441"/>
                  </a:cubicBezTo>
                  <a:cubicBezTo>
                    <a:pt x="38976" y="26358"/>
                    <a:pt x="45682" y="24163"/>
                    <a:pt x="46298" y="16660"/>
                  </a:cubicBezTo>
                  <a:cubicBezTo>
                    <a:pt x="46894" y="9214"/>
                    <a:pt x="42947" y="5366"/>
                    <a:pt x="37378" y="5366"/>
                  </a:cubicBezTo>
                  <a:cubicBezTo>
                    <a:pt x="37324" y="5366"/>
                    <a:pt x="37270" y="5367"/>
                    <a:pt x="37216" y="5367"/>
                  </a:cubicBezTo>
                  <a:cubicBezTo>
                    <a:pt x="37035" y="5370"/>
                    <a:pt x="36858" y="5372"/>
                    <a:pt x="36685" y="5372"/>
                  </a:cubicBezTo>
                  <a:cubicBezTo>
                    <a:pt x="31434" y="5372"/>
                    <a:pt x="29666" y="4050"/>
                    <a:pt x="25052" y="1488"/>
                  </a:cubicBezTo>
                  <a:cubicBezTo>
                    <a:pt x="23238" y="483"/>
                    <a:pt x="20951" y="0"/>
                    <a:pt x="186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33"/>
          <p:cNvSpPr/>
          <p:nvPr/>
        </p:nvSpPr>
        <p:spPr>
          <a:xfrm rot="899878">
            <a:off x="-523899" y="-362625"/>
            <a:ext cx="1102774" cy="971749"/>
          </a:xfrm>
          <a:custGeom>
            <a:avLst/>
            <a:gdLst/>
            <a:ahLst/>
            <a:cxnLst/>
            <a:rect l="l" t="t" r="r" b="b"/>
            <a:pathLst>
              <a:path w="56012" h="49357" extrusionOk="0">
                <a:moveTo>
                  <a:pt x="29954" y="0"/>
                </a:moveTo>
                <a:cubicBezTo>
                  <a:pt x="26409" y="0"/>
                  <a:pt x="22321" y="902"/>
                  <a:pt x="17654" y="3034"/>
                </a:cubicBezTo>
                <a:cubicBezTo>
                  <a:pt x="17654" y="3034"/>
                  <a:pt x="8827" y="7530"/>
                  <a:pt x="4406" y="14477"/>
                </a:cubicBezTo>
                <a:cubicBezTo>
                  <a:pt x="1" y="21424"/>
                  <a:pt x="347" y="30340"/>
                  <a:pt x="5715" y="36971"/>
                </a:cubicBezTo>
                <a:cubicBezTo>
                  <a:pt x="11068" y="43588"/>
                  <a:pt x="21308" y="42730"/>
                  <a:pt x="29878" y="46926"/>
                </a:cubicBezTo>
                <a:cubicBezTo>
                  <a:pt x="33082" y="48494"/>
                  <a:pt x="36410" y="49356"/>
                  <a:pt x="39533" y="49356"/>
                </a:cubicBezTo>
                <a:cubicBezTo>
                  <a:pt x="44766" y="49356"/>
                  <a:pt x="49425" y="46936"/>
                  <a:pt x="51967" y="41362"/>
                </a:cubicBezTo>
                <a:cubicBezTo>
                  <a:pt x="56012" y="32476"/>
                  <a:pt x="49907" y="29137"/>
                  <a:pt x="48854" y="18852"/>
                </a:cubicBezTo>
                <a:cubicBezTo>
                  <a:pt x="48037" y="10867"/>
                  <a:pt x="42263" y="0"/>
                  <a:pt x="2995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33"/>
          <p:cNvGrpSpPr/>
          <p:nvPr/>
        </p:nvGrpSpPr>
        <p:grpSpPr>
          <a:xfrm>
            <a:off x="298009" y="1164970"/>
            <a:ext cx="1121498" cy="1129498"/>
            <a:chOff x="298009" y="1164970"/>
            <a:chExt cx="1121498" cy="1129498"/>
          </a:xfrm>
        </p:grpSpPr>
        <p:grpSp>
          <p:nvGrpSpPr>
            <p:cNvPr id="868" name="Google Shape;868;p33"/>
            <p:cNvGrpSpPr/>
            <p:nvPr/>
          </p:nvGrpSpPr>
          <p:grpSpPr>
            <a:xfrm flipH="1">
              <a:off x="298009" y="1309538"/>
              <a:ext cx="93234" cy="93234"/>
              <a:chOff x="7812545" y="194375"/>
              <a:chExt cx="105457" cy="105457"/>
            </a:xfrm>
          </p:grpSpPr>
          <p:sp>
            <p:nvSpPr>
              <p:cNvPr id="869" name="Google Shape;869;p33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3" name="Google Shape;873;p33"/>
            <p:cNvSpPr/>
            <p:nvPr/>
          </p:nvSpPr>
          <p:spPr>
            <a:xfrm flipH="1">
              <a:off x="1326276" y="1164970"/>
              <a:ext cx="93231" cy="93173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 flipH="1">
              <a:off x="685826" y="2201295"/>
              <a:ext cx="93231" cy="93173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3"/>
          <p:cNvGrpSpPr/>
          <p:nvPr/>
        </p:nvGrpSpPr>
        <p:grpSpPr>
          <a:xfrm>
            <a:off x="7297176" y="3655625"/>
            <a:ext cx="2210428" cy="1863813"/>
            <a:chOff x="7297176" y="3655625"/>
            <a:chExt cx="2210428" cy="1863813"/>
          </a:xfrm>
        </p:grpSpPr>
        <p:sp>
          <p:nvSpPr>
            <p:cNvPr id="876" name="Google Shape;876;p33"/>
            <p:cNvSpPr/>
            <p:nvPr/>
          </p:nvSpPr>
          <p:spPr>
            <a:xfrm rot="899878">
              <a:off x="8297876" y="4421550"/>
              <a:ext cx="1102774" cy="971749"/>
            </a:xfrm>
            <a:custGeom>
              <a:avLst/>
              <a:gdLst/>
              <a:ahLst/>
              <a:cxnLst/>
              <a:rect l="l" t="t" r="r" b="b"/>
              <a:pathLst>
                <a:path w="56012" h="49357" extrusionOk="0">
                  <a:moveTo>
                    <a:pt x="29954" y="0"/>
                  </a:moveTo>
                  <a:cubicBezTo>
                    <a:pt x="26409" y="0"/>
                    <a:pt x="22321" y="902"/>
                    <a:pt x="17654" y="3034"/>
                  </a:cubicBezTo>
                  <a:cubicBezTo>
                    <a:pt x="17654" y="3034"/>
                    <a:pt x="8827" y="7530"/>
                    <a:pt x="4406" y="14477"/>
                  </a:cubicBezTo>
                  <a:cubicBezTo>
                    <a:pt x="1" y="21424"/>
                    <a:pt x="347" y="30340"/>
                    <a:pt x="5715" y="36971"/>
                  </a:cubicBezTo>
                  <a:cubicBezTo>
                    <a:pt x="11068" y="43588"/>
                    <a:pt x="21308" y="42730"/>
                    <a:pt x="29878" y="46926"/>
                  </a:cubicBezTo>
                  <a:cubicBezTo>
                    <a:pt x="33082" y="48494"/>
                    <a:pt x="36410" y="49356"/>
                    <a:pt x="39533" y="49356"/>
                  </a:cubicBezTo>
                  <a:cubicBezTo>
                    <a:pt x="44766" y="49356"/>
                    <a:pt x="49425" y="46936"/>
                    <a:pt x="51967" y="41362"/>
                  </a:cubicBezTo>
                  <a:cubicBezTo>
                    <a:pt x="56012" y="32476"/>
                    <a:pt x="49907" y="29137"/>
                    <a:pt x="48854" y="18852"/>
                  </a:cubicBezTo>
                  <a:cubicBezTo>
                    <a:pt x="48037" y="10867"/>
                    <a:pt x="42263" y="0"/>
                    <a:pt x="299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33"/>
            <p:cNvGrpSpPr/>
            <p:nvPr/>
          </p:nvGrpSpPr>
          <p:grpSpPr>
            <a:xfrm>
              <a:off x="7297176" y="3655625"/>
              <a:ext cx="1024368" cy="981280"/>
              <a:chOff x="7297176" y="3655625"/>
              <a:chExt cx="1024368" cy="981280"/>
            </a:xfrm>
          </p:grpSpPr>
          <p:grpSp>
            <p:nvGrpSpPr>
              <p:cNvPr id="878" name="Google Shape;878;p33"/>
              <p:cNvGrpSpPr/>
              <p:nvPr/>
            </p:nvGrpSpPr>
            <p:grpSpPr>
              <a:xfrm flipH="1">
                <a:off x="8228309" y="3655625"/>
                <a:ext cx="93234" cy="93234"/>
                <a:chOff x="7812545" y="194375"/>
                <a:chExt cx="105457" cy="105457"/>
              </a:xfrm>
            </p:grpSpPr>
            <p:sp>
              <p:nvSpPr>
                <p:cNvPr id="879" name="Google Shape;879;p33"/>
                <p:cNvSpPr/>
                <p:nvPr/>
              </p:nvSpPr>
              <p:spPr>
                <a:xfrm>
                  <a:off x="7865245" y="194375"/>
                  <a:ext cx="28" cy="32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4" fill="none" extrusionOk="0">
                      <a:moveTo>
                        <a:pt x="1" y="1"/>
                      </a:moveTo>
                      <a:lnTo>
                        <a:pt x="1" y="11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3"/>
                <p:cNvSpPr/>
                <p:nvPr/>
              </p:nvSpPr>
              <p:spPr>
                <a:xfrm>
                  <a:off x="7865245" y="266775"/>
                  <a:ext cx="28" cy="3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88" fill="none" extrusionOk="0">
                      <a:moveTo>
                        <a:pt x="1" y="0"/>
                      </a:moveTo>
                      <a:lnTo>
                        <a:pt x="1" y="118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3"/>
                <p:cNvSpPr/>
                <p:nvPr/>
              </p:nvSpPr>
              <p:spPr>
                <a:xfrm>
                  <a:off x="7812545" y="247103"/>
                  <a:ext cx="32639" cy="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1" fill="none" extrusionOk="0">
                      <a:moveTo>
                        <a:pt x="0" y="0"/>
                      </a:moveTo>
                      <a:lnTo>
                        <a:pt x="117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3"/>
                <p:cNvSpPr/>
                <p:nvPr/>
              </p:nvSpPr>
              <p:spPr>
                <a:xfrm>
                  <a:off x="7885335" y="247103"/>
                  <a:ext cx="32667" cy="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" h="1" fill="none" extrusionOk="0">
                      <a:moveTo>
                        <a:pt x="0" y="0"/>
                      </a:moveTo>
                      <a:lnTo>
                        <a:pt x="117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3" name="Google Shape;883;p33"/>
              <p:cNvSpPr/>
              <p:nvPr/>
            </p:nvSpPr>
            <p:spPr>
              <a:xfrm flipH="1">
                <a:off x="7297176" y="4543733"/>
                <a:ext cx="93231" cy="93173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fill="none" extrusionOk="0">
                    <a:moveTo>
                      <a:pt x="1505" y="752"/>
                    </a:moveTo>
                    <a:cubicBezTo>
                      <a:pt x="1505" y="1158"/>
                      <a:pt x="1174" y="1504"/>
                      <a:pt x="753" y="1504"/>
                    </a:cubicBezTo>
                    <a:cubicBezTo>
                      <a:pt x="347" y="1504"/>
                      <a:pt x="1" y="1158"/>
                      <a:pt x="1" y="752"/>
                    </a:cubicBezTo>
                    <a:cubicBezTo>
                      <a:pt x="1" y="331"/>
                      <a:pt x="347" y="0"/>
                      <a:pt x="753" y="0"/>
                    </a:cubicBezTo>
                    <a:cubicBezTo>
                      <a:pt x="1174" y="0"/>
                      <a:pt x="1505" y="331"/>
                      <a:pt x="1505" y="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0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6" name="Google Shape;886;p34"/>
          <p:cNvGrpSpPr/>
          <p:nvPr/>
        </p:nvGrpSpPr>
        <p:grpSpPr>
          <a:xfrm>
            <a:off x="319295" y="4308988"/>
            <a:ext cx="750832" cy="656232"/>
            <a:chOff x="319295" y="4308988"/>
            <a:chExt cx="750832" cy="656232"/>
          </a:xfrm>
        </p:grpSpPr>
        <p:grpSp>
          <p:nvGrpSpPr>
            <p:cNvPr id="887" name="Google Shape;887;p34"/>
            <p:cNvGrpSpPr/>
            <p:nvPr/>
          </p:nvGrpSpPr>
          <p:grpSpPr>
            <a:xfrm>
              <a:off x="964670" y="4859763"/>
              <a:ext cx="105457" cy="105457"/>
              <a:chOff x="7812545" y="194375"/>
              <a:chExt cx="105457" cy="105457"/>
            </a:xfrm>
          </p:grpSpPr>
          <p:sp>
            <p:nvSpPr>
              <p:cNvPr id="888" name="Google Shape;888;p34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2" name="Google Shape;892;p34"/>
            <p:cNvSpPr/>
            <p:nvPr/>
          </p:nvSpPr>
          <p:spPr>
            <a:xfrm>
              <a:off x="424749" y="4721876"/>
              <a:ext cx="171626" cy="171542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3" name="Google Shape;893;p34"/>
            <p:cNvGrpSpPr/>
            <p:nvPr/>
          </p:nvGrpSpPr>
          <p:grpSpPr>
            <a:xfrm>
              <a:off x="319295" y="4308988"/>
              <a:ext cx="105457" cy="105457"/>
              <a:chOff x="7812545" y="194375"/>
              <a:chExt cx="105457" cy="105457"/>
            </a:xfrm>
          </p:grpSpPr>
          <p:sp>
            <p:nvSpPr>
              <p:cNvPr id="894" name="Google Shape;894;p34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34"/>
          <p:cNvGrpSpPr/>
          <p:nvPr/>
        </p:nvGrpSpPr>
        <p:grpSpPr>
          <a:xfrm>
            <a:off x="8176604" y="-179030"/>
            <a:ext cx="1421198" cy="1325909"/>
            <a:chOff x="8176604" y="-179030"/>
            <a:chExt cx="1421198" cy="1325909"/>
          </a:xfrm>
        </p:grpSpPr>
        <p:sp>
          <p:nvSpPr>
            <p:cNvPr id="899" name="Google Shape;899;p34"/>
            <p:cNvSpPr/>
            <p:nvPr/>
          </p:nvSpPr>
          <p:spPr>
            <a:xfrm flipH="1">
              <a:off x="8606683" y="-179030"/>
              <a:ext cx="991119" cy="877511"/>
            </a:xfrm>
            <a:custGeom>
              <a:avLst/>
              <a:gdLst/>
              <a:ahLst/>
              <a:cxnLst/>
              <a:rect l="l" t="t" r="r" b="b"/>
              <a:pathLst>
                <a:path w="49291" h="43641" extrusionOk="0">
                  <a:moveTo>
                    <a:pt x="34928" y="1"/>
                  </a:moveTo>
                  <a:cubicBezTo>
                    <a:pt x="33524" y="1"/>
                    <a:pt x="32096" y="348"/>
                    <a:pt x="30720" y="1114"/>
                  </a:cubicBezTo>
                  <a:cubicBezTo>
                    <a:pt x="29247" y="1941"/>
                    <a:pt x="27923" y="3008"/>
                    <a:pt x="26465" y="3865"/>
                  </a:cubicBezTo>
                  <a:cubicBezTo>
                    <a:pt x="21713" y="6632"/>
                    <a:pt x="17248" y="5444"/>
                    <a:pt x="12165" y="6121"/>
                  </a:cubicBezTo>
                  <a:cubicBezTo>
                    <a:pt x="8677" y="6587"/>
                    <a:pt x="5248" y="8091"/>
                    <a:pt x="3068" y="10947"/>
                  </a:cubicBezTo>
                  <a:cubicBezTo>
                    <a:pt x="1489" y="12977"/>
                    <a:pt x="557" y="15443"/>
                    <a:pt x="407" y="18015"/>
                  </a:cubicBezTo>
                  <a:cubicBezTo>
                    <a:pt x="1" y="25037"/>
                    <a:pt x="5023" y="32375"/>
                    <a:pt x="10376" y="36419"/>
                  </a:cubicBezTo>
                  <a:cubicBezTo>
                    <a:pt x="15557" y="40311"/>
                    <a:pt x="23044" y="43640"/>
                    <a:pt x="30082" y="43640"/>
                  </a:cubicBezTo>
                  <a:cubicBezTo>
                    <a:pt x="32806" y="43640"/>
                    <a:pt x="35463" y="43141"/>
                    <a:pt x="37893" y="41983"/>
                  </a:cubicBezTo>
                  <a:cubicBezTo>
                    <a:pt x="41742" y="40149"/>
                    <a:pt x="44749" y="36871"/>
                    <a:pt x="46088" y="32826"/>
                  </a:cubicBezTo>
                  <a:cubicBezTo>
                    <a:pt x="49050" y="23789"/>
                    <a:pt x="49290" y="11940"/>
                    <a:pt x="43005" y="4196"/>
                  </a:cubicBezTo>
                  <a:cubicBezTo>
                    <a:pt x="40943" y="1650"/>
                    <a:pt x="37991" y="1"/>
                    <a:pt x="349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 flipH="1">
              <a:off x="8176604" y="349987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" name="Google Shape;901;p34"/>
            <p:cNvGrpSpPr/>
            <p:nvPr/>
          </p:nvGrpSpPr>
          <p:grpSpPr>
            <a:xfrm>
              <a:off x="8732620" y="1041423"/>
              <a:ext cx="105457" cy="105457"/>
              <a:chOff x="7812545" y="194375"/>
              <a:chExt cx="105457" cy="105457"/>
            </a:xfrm>
          </p:grpSpPr>
          <p:sp>
            <p:nvSpPr>
              <p:cNvPr id="902" name="Google Shape;902;p34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9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8" name="Google Shape;908;p35"/>
          <p:cNvSpPr/>
          <p:nvPr/>
        </p:nvSpPr>
        <p:spPr>
          <a:xfrm rot="5828238">
            <a:off x="712226" y="4219055"/>
            <a:ext cx="1085117" cy="2077472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5"/>
          <p:cNvSpPr/>
          <p:nvPr/>
        </p:nvSpPr>
        <p:spPr>
          <a:xfrm flipH="1">
            <a:off x="8516050" y="4487450"/>
            <a:ext cx="1172375" cy="942725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35"/>
          <p:cNvGrpSpPr/>
          <p:nvPr/>
        </p:nvGrpSpPr>
        <p:grpSpPr>
          <a:xfrm>
            <a:off x="-1252300" y="-775500"/>
            <a:ext cx="2224933" cy="1789104"/>
            <a:chOff x="-1260750" y="4247400"/>
            <a:chExt cx="2224933" cy="1789104"/>
          </a:xfrm>
        </p:grpSpPr>
        <p:sp>
          <p:nvSpPr>
            <p:cNvPr id="911" name="Google Shape;911;p35"/>
            <p:cNvSpPr/>
            <p:nvPr/>
          </p:nvSpPr>
          <p:spPr>
            <a:xfrm flipH="1">
              <a:off x="-1260750" y="4247400"/>
              <a:ext cx="2224933" cy="1789104"/>
            </a:xfrm>
            <a:custGeom>
              <a:avLst/>
              <a:gdLst/>
              <a:ahLst/>
              <a:cxnLst/>
              <a:rect l="l" t="t" r="r" b="b"/>
              <a:pathLst>
                <a:path w="46895" h="37709" extrusionOk="0">
                  <a:moveTo>
                    <a:pt x="18603" y="0"/>
                  </a:moveTo>
                  <a:cubicBezTo>
                    <a:pt x="14800" y="0"/>
                    <a:pt x="10837" y="1267"/>
                    <a:pt x="8466" y="3638"/>
                  </a:cubicBezTo>
                  <a:cubicBezTo>
                    <a:pt x="4647" y="7457"/>
                    <a:pt x="1775" y="9322"/>
                    <a:pt x="888" y="16540"/>
                  </a:cubicBezTo>
                  <a:cubicBezTo>
                    <a:pt x="1" y="23757"/>
                    <a:pt x="6752" y="30283"/>
                    <a:pt x="6752" y="30283"/>
                  </a:cubicBezTo>
                  <a:cubicBezTo>
                    <a:pt x="6752" y="30283"/>
                    <a:pt x="11459" y="36643"/>
                    <a:pt x="20676" y="37606"/>
                  </a:cubicBezTo>
                  <a:cubicBezTo>
                    <a:pt x="21342" y="37675"/>
                    <a:pt x="21973" y="37708"/>
                    <a:pt x="22573" y="37708"/>
                  </a:cubicBezTo>
                  <a:cubicBezTo>
                    <a:pt x="30275" y="37708"/>
                    <a:pt x="32743" y="32287"/>
                    <a:pt x="35743" y="29441"/>
                  </a:cubicBezTo>
                  <a:cubicBezTo>
                    <a:pt x="38976" y="26358"/>
                    <a:pt x="45682" y="24163"/>
                    <a:pt x="46298" y="16660"/>
                  </a:cubicBezTo>
                  <a:cubicBezTo>
                    <a:pt x="46894" y="9214"/>
                    <a:pt x="42947" y="5366"/>
                    <a:pt x="37378" y="5366"/>
                  </a:cubicBezTo>
                  <a:cubicBezTo>
                    <a:pt x="37324" y="5366"/>
                    <a:pt x="37270" y="5367"/>
                    <a:pt x="37216" y="5367"/>
                  </a:cubicBezTo>
                  <a:cubicBezTo>
                    <a:pt x="37035" y="5370"/>
                    <a:pt x="36858" y="5372"/>
                    <a:pt x="36685" y="5372"/>
                  </a:cubicBezTo>
                  <a:cubicBezTo>
                    <a:pt x="31434" y="5372"/>
                    <a:pt x="29666" y="4050"/>
                    <a:pt x="25052" y="1488"/>
                  </a:cubicBezTo>
                  <a:cubicBezTo>
                    <a:pt x="23238" y="483"/>
                    <a:pt x="20951" y="0"/>
                    <a:pt x="18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-708950" y="4596438"/>
              <a:ext cx="1232275" cy="1091025"/>
            </a:xfrm>
            <a:custGeom>
              <a:avLst/>
              <a:gdLst/>
              <a:ahLst/>
              <a:cxnLst/>
              <a:rect l="l" t="t" r="r" b="b"/>
              <a:pathLst>
                <a:path w="49291" h="43641" extrusionOk="0">
                  <a:moveTo>
                    <a:pt x="34928" y="1"/>
                  </a:moveTo>
                  <a:cubicBezTo>
                    <a:pt x="33524" y="1"/>
                    <a:pt x="32096" y="348"/>
                    <a:pt x="30720" y="1114"/>
                  </a:cubicBezTo>
                  <a:cubicBezTo>
                    <a:pt x="29247" y="1941"/>
                    <a:pt x="27923" y="3008"/>
                    <a:pt x="26465" y="3865"/>
                  </a:cubicBezTo>
                  <a:cubicBezTo>
                    <a:pt x="21713" y="6632"/>
                    <a:pt x="17248" y="5444"/>
                    <a:pt x="12165" y="6121"/>
                  </a:cubicBezTo>
                  <a:cubicBezTo>
                    <a:pt x="8677" y="6587"/>
                    <a:pt x="5248" y="8091"/>
                    <a:pt x="3068" y="10947"/>
                  </a:cubicBezTo>
                  <a:cubicBezTo>
                    <a:pt x="1489" y="12977"/>
                    <a:pt x="557" y="15443"/>
                    <a:pt x="407" y="18015"/>
                  </a:cubicBezTo>
                  <a:cubicBezTo>
                    <a:pt x="1" y="25037"/>
                    <a:pt x="5023" y="32375"/>
                    <a:pt x="10376" y="36419"/>
                  </a:cubicBezTo>
                  <a:cubicBezTo>
                    <a:pt x="15557" y="40311"/>
                    <a:pt x="23044" y="43640"/>
                    <a:pt x="30082" y="43640"/>
                  </a:cubicBezTo>
                  <a:cubicBezTo>
                    <a:pt x="32806" y="43640"/>
                    <a:pt x="35463" y="43141"/>
                    <a:pt x="37893" y="41983"/>
                  </a:cubicBezTo>
                  <a:cubicBezTo>
                    <a:pt x="41742" y="40149"/>
                    <a:pt x="44749" y="36871"/>
                    <a:pt x="46088" y="32826"/>
                  </a:cubicBezTo>
                  <a:cubicBezTo>
                    <a:pt x="49050" y="23789"/>
                    <a:pt x="49290" y="11940"/>
                    <a:pt x="43005" y="4196"/>
                  </a:cubicBezTo>
                  <a:cubicBezTo>
                    <a:pt x="40943" y="1650"/>
                    <a:pt x="37991" y="1"/>
                    <a:pt x="349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5"/>
          <p:cNvGrpSpPr/>
          <p:nvPr/>
        </p:nvGrpSpPr>
        <p:grpSpPr>
          <a:xfrm rot="10800000" flipH="1">
            <a:off x="8455188" y="183250"/>
            <a:ext cx="463864" cy="572939"/>
            <a:chOff x="274663" y="183250"/>
            <a:chExt cx="463864" cy="572939"/>
          </a:xfrm>
        </p:grpSpPr>
        <p:grpSp>
          <p:nvGrpSpPr>
            <p:cNvPr id="914" name="Google Shape;914;p35"/>
            <p:cNvGrpSpPr/>
            <p:nvPr/>
          </p:nvGrpSpPr>
          <p:grpSpPr>
            <a:xfrm>
              <a:off x="633070" y="183250"/>
              <a:ext cx="105457" cy="105457"/>
              <a:chOff x="7812545" y="194375"/>
              <a:chExt cx="105457" cy="105457"/>
            </a:xfrm>
          </p:grpSpPr>
          <p:sp>
            <p:nvSpPr>
              <p:cNvPr id="915" name="Google Shape;915;p35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5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5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5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9" name="Google Shape;919;p35"/>
            <p:cNvSpPr/>
            <p:nvPr/>
          </p:nvSpPr>
          <p:spPr>
            <a:xfrm>
              <a:off x="274663" y="650800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920952" y="2223325"/>
            <a:ext cx="45516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907975" y="2905550"/>
            <a:ext cx="45516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907970" y="1278475"/>
            <a:ext cx="1595700" cy="8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8269426" y="4107105"/>
            <a:ext cx="1691968" cy="1546775"/>
            <a:chOff x="8269426" y="4107105"/>
            <a:chExt cx="1691968" cy="1546775"/>
          </a:xfrm>
        </p:grpSpPr>
        <p:sp>
          <p:nvSpPr>
            <p:cNvPr id="24" name="Google Shape;24;p3"/>
            <p:cNvSpPr/>
            <p:nvPr/>
          </p:nvSpPr>
          <p:spPr>
            <a:xfrm>
              <a:off x="8269426" y="4107105"/>
              <a:ext cx="1691968" cy="1546775"/>
            </a:xfrm>
            <a:custGeom>
              <a:avLst/>
              <a:gdLst/>
              <a:ahLst/>
              <a:cxnLst/>
              <a:rect l="l" t="t" r="r" b="b"/>
              <a:pathLst>
                <a:path w="54584" h="49900" extrusionOk="0">
                  <a:moveTo>
                    <a:pt x="39803" y="0"/>
                  </a:moveTo>
                  <a:cubicBezTo>
                    <a:pt x="38029" y="0"/>
                    <a:pt x="36248" y="409"/>
                    <a:pt x="34570" y="1238"/>
                  </a:cubicBezTo>
                  <a:cubicBezTo>
                    <a:pt x="31367" y="2802"/>
                    <a:pt x="28886" y="5448"/>
                    <a:pt x="25683" y="7012"/>
                  </a:cubicBezTo>
                  <a:cubicBezTo>
                    <a:pt x="21308" y="9163"/>
                    <a:pt x="16511" y="10320"/>
                    <a:pt x="12090" y="12380"/>
                  </a:cubicBezTo>
                  <a:cubicBezTo>
                    <a:pt x="7684" y="14425"/>
                    <a:pt x="3444" y="17628"/>
                    <a:pt x="1865" y="22244"/>
                  </a:cubicBezTo>
                  <a:cubicBezTo>
                    <a:pt x="1" y="27673"/>
                    <a:pt x="647" y="34078"/>
                    <a:pt x="3504" y="39040"/>
                  </a:cubicBezTo>
                  <a:cubicBezTo>
                    <a:pt x="8069" y="46988"/>
                    <a:pt x="17031" y="49899"/>
                    <a:pt x="25743" y="49899"/>
                  </a:cubicBezTo>
                  <a:cubicBezTo>
                    <a:pt x="25898" y="49899"/>
                    <a:pt x="26054" y="49898"/>
                    <a:pt x="26209" y="49897"/>
                  </a:cubicBezTo>
                  <a:cubicBezTo>
                    <a:pt x="44945" y="49671"/>
                    <a:pt x="54583" y="26996"/>
                    <a:pt x="51531" y="10696"/>
                  </a:cubicBezTo>
                  <a:cubicBezTo>
                    <a:pt x="50869" y="7163"/>
                    <a:pt x="49230" y="3779"/>
                    <a:pt x="46118" y="1840"/>
                  </a:cubicBezTo>
                  <a:cubicBezTo>
                    <a:pt x="44160" y="620"/>
                    <a:pt x="41987" y="0"/>
                    <a:pt x="3980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602429" y="4538820"/>
              <a:ext cx="991119" cy="877511"/>
            </a:xfrm>
            <a:custGeom>
              <a:avLst/>
              <a:gdLst/>
              <a:ahLst/>
              <a:cxnLst/>
              <a:rect l="l" t="t" r="r" b="b"/>
              <a:pathLst>
                <a:path w="49291" h="43641" extrusionOk="0">
                  <a:moveTo>
                    <a:pt x="34928" y="1"/>
                  </a:moveTo>
                  <a:cubicBezTo>
                    <a:pt x="33524" y="1"/>
                    <a:pt x="32096" y="348"/>
                    <a:pt x="30720" y="1114"/>
                  </a:cubicBezTo>
                  <a:cubicBezTo>
                    <a:pt x="29247" y="1941"/>
                    <a:pt x="27923" y="3008"/>
                    <a:pt x="26465" y="3865"/>
                  </a:cubicBezTo>
                  <a:cubicBezTo>
                    <a:pt x="21713" y="6632"/>
                    <a:pt x="17248" y="5444"/>
                    <a:pt x="12165" y="6121"/>
                  </a:cubicBezTo>
                  <a:cubicBezTo>
                    <a:pt x="8677" y="6587"/>
                    <a:pt x="5248" y="8091"/>
                    <a:pt x="3068" y="10947"/>
                  </a:cubicBezTo>
                  <a:cubicBezTo>
                    <a:pt x="1489" y="12977"/>
                    <a:pt x="557" y="15443"/>
                    <a:pt x="407" y="18015"/>
                  </a:cubicBezTo>
                  <a:cubicBezTo>
                    <a:pt x="1" y="25037"/>
                    <a:pt x="5023" y="32375"/>
                    <a:pt x="10376" y="36419"/>
                  </a:cubicBezTo>
                  <a:cubicBezTo>
                    <a:pt x="15557" y="40311"/>
                    <a:pt x="23044" y="43640"/>
                    <a:pt x="30082" y="43640"/>
                  </a:cubicBezTo>
                  <a:cubicBezTo>
                    <a:pt x="32806" y="43640"/>
                    <a:pt x="35463" y="43141"/>
                    <a:pt x="37893" y="41983"/>
                  </a:cubicBezTo>
                  <a:cubicBezTo>
                    <a:pt x="41742" y="40149"/>
                    <a:pt x="44749" y="36871"/>
                    <a:pt x="46088" y="32826"/>
                  </a:cubicBezTo>
                  <a:cubicBezTo>
                    <a:pt x="49050" y="23789"/>
                    <a:pt x="49290" y="11940"/>
                    <a:pt x="43005" y="4196"/>
                  </a:cubicBezTo>
                  <a:cubicBezTo>
                    <a:pt x="40943" y="1650"/>
                    <a:pt x="37991" y="1"/>
                    <a:pt x="349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6194195" y="289400"/>
            <a:ext cx="2508782" cy="1009939"/>
            <a:chOff x="6194195" y="289400"/>
            <a:chExt cx="2508782" cy="1009939"/>
          </a:xfrm>
        </p:grpSpPr>
        <p:sp>
          <p:nvSpPr>
            <p:cNvPr id="27" name="Google Shape;27;p3"/>
            <p:cNvSpPr/>
            <p:nvPr/>
          </p:nvSpPr>
          <p:spPr>
            <a:xfrm>
              <a:off x="7081200" y="1193950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997076" y="289400"/>
              <a:ext cx="77951" cy="77951"/>
            </a:xfrm>
            <a:custGeom>
              <a:avLst/>
              <a:gdLst/>
              <a:ahLst/>
              <a:cxnLst/>
              <a:rect l="l" t="t" r="r" b="b"/>
              <a:pathLst>
                <a:path w="1505" h="1505" fill="none" extrusionOk="0">
                  <a:moveTo>
                    <a:pt x="1504" y="753"/>
                  </a:moveTo>
                  <a:cubicBezTo>
                    <a:pt x="1504" y="1174"/>
                    <a:pt x="1173" y="1505"/>
                    <a:pt x="752" y="1505"/>
                  </a:cubicBezTo>
                  <a:cubicBezTo>
                    <a:pt x="346" y="1505"/>
                    <a:pt x="1" y="1174"/>
                    <a:pt x="1" y="753"/>
                  </a:cubicBezTo>
                  <a:cubicBezTo>
                    <a:pt x="1" y="347"/>
                    <a:pt x="346" y="1"/>
                    <a:pt x="752" y="1"/>
                  </a:cubicBezTo>
                  <a:cubicBezTo>
                    <a:pt x="1173" y="1"/>
                    <a:pt x="1504" y="347"/>
                    <a:pt x="1504" y="7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29" name="Google Shape;29;p3"/>
            <p:cNvGrpSpPr/>
            <p:nvPr/>
          </p:nvGrpSpPr>
          <p:grpSpPr>
            <a:xfrm>
              <a:off x="8597520" y="1140738"/>
              <a:ext cx="105457" cy="105457"/>
              <a:chOff x="7812545" y="194375"/>
              <a:chExt cx="105457" cy="105457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>
              <a:off x="6194195" y="551338"/>
              <a:ext cx="105457" cy="105457"/>
              <a:chOff x="7812545" y="194375"/>
              <a:chExt cx="105457" cy="105457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Google Shape;39;p3"/>
          <p:cNvGrpSpPr/>
          <p:nvPr/>
        </p:nvGrpSpPr>
        <p:grpSpPr>
          <a:xfrm>
            <a:off x="5001120" y="3928038"/>
            <a:ext cx="1828507" cy="817002"/>
            <a:chOff x="5001120" y="3928038"/>
            <a:chExt cx="1828507" cy="817002"/>
          </a:xfrm>
        </p:grpSpPr>
        <p:sp>
          <p:nvSpPr>
            <p:cNvPr id="40" name="Google Shape;40;p3"/>
            <p:cNvSpPr/>
            <p:nvPr/>
          </p:nvSpPr>
          <p:spPr>
            <a:xfrm>
              <a:off x="6724175" y="4639650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3"/>
            <p:cNvGrpSpPr/>
            <p:nvPr/>
          </p:nvGrpSpPr>
          <p:grpSpPr>
            <a:xfrm>
              <a:off x="5001120" y="3928038"/>
              <a:ext cx="105457" cy="105457"/>
              <a:chOff x="7812545" y="194375"/>
              <a:chExt cx="105457" cy="105457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685800" y="539400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7254626" y="137295"/>
            <a:ext cx="1638498" cy="1140836"/>
            <a:chOff x="7254626" y="137295"/>
            <a:chExt cx="1638498" cy="1140836"/>
          </a:xfrm>
        </p:grpSpPr>
        <p:sp>
          <p:nvSpPr>
            <p:cNvPr id="105" name="Google Shape;105;p6"/>
            <p:cNvSpPr/>
            <p:nvPr/>
          </p:nvSpPr>
          <p:spPr>
            <a:xfrm>
              <a:off x="7602574" y="286875"/>
              <a:ext cx="1254440" cy="401698"/>
            </a:xfrm>
            <a:custGeom>
              <a:avLst/>
              <a:gdLst/>
              <a:ahLst/>
              <a:cxnLst/>
              <a:rect l="l" t="t" r="r" b="b"/>
              <a:pathLst>
                <a:path w="14511" h="4647" fill="none" extrusionOk="0">
                  <a:moveTo>
                    <a:pt x="13894" y="3805"/>
                  </a:moveTo>
                  <a:cubicBezTo>
                    <a:pt x="13263" y="3459"/>
                    <a:pt x="12977" y="3744"/>
                    <a:pt x="12766" y="3459"/>
                  </a:cubicBezTo>
                  <a:cubicBezTo>
                    <a:pt x="12541" y="3173"/>
                    <a:pt x="13383" y="2436"/>
                    <a:pt x="11684" y="1699"/>
                  </a:cubicBezTo>
                  <a:cubicBezTo>
                    <a:pt x="11684" y="1699"/>
                    <a:pt x="11578" y="121"/>
                    <a:pt x="9248" y="60"/>
                  </a:cubicBezTo>
                  <a:cubicBezTo>
                    <a:pt x="6917" y="0"/>
                    <a:pt x="7549" y="1654"/>
                    <a:pt x="6917" y="2045"/>
                  </a:cubicBezTo>
                  <a:cubicBezTo>
                    <a:pt x="6286" y="2436"/>
                    <a:pt x="6120" y="1820"/>
                    <a:pt x="5504" y="2211"/>
                  </a:cubicBezTo>
                  <a:cubicBezTo>
                    <a:pt x="4872" y="2617"/>
                    <a:pt x="5158" y="3399"/>
                    <a:pt x="4647" y="3519"/>
                  </a:cubicBezTo>
                  <a:cubicBezTo>
                    <a:pt x="4135" y="3624"/>
                    <a:pt x="3459" y="3008"/>
                    <a:pt x="2842" y="3399"/>
                  </a:cubicBezTo>
                  <a:cubicBezTo>
                    <a:pt x="2211" y="3805"/>
                    <a:pt x="2211" y="4135"/>
                    <a:pt x="1925" y="4135"/>
                  </a:cubicBezTo>
                  <a:cubicBezTo>
                    <a:pt x="1654" y="4135"/>
                    <a:pt x="1083" y="3910"/>
                    <a:pt x="737" y="4135"/>
                  </a:cubicBezTo>
                  <a:cubicBezTo>
                    <a:pt x="406" y="4376"/>
                    <a:pt x="0" y="4647"/>
                    <a:pt x="0" y="4647"/>
                  </a:cubicBezTo>
                  <a:lnTo>
                    <a:pt x="14345" y="4647"/>
                  </a:lnTo>
                  <a:cubicBezTo>
                    <a:pt x="14345" y="4647"/>
                    <a:pt x="14511" y="4135"/>
                    <a:pt x="13894" y="380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6"/>
            <p:cNvGrpSpPr/>
            <p:nvPr/>
          </p:nvGrpSpPr>
          <p:grpSpPr>
            <a:xfrm flipH="1">
              <a:off x="8799889" y="1184897"/>
              <a:ext cx="93234" cy="93234"/>
              <a:chOff x="7812545" y="194375"/>
              <a:chExt cx="105457" cy="105457"/>
            </a:xfrm>
          </p:grpSpPr>
          <p:sp>
            <p:nvSpPr>
              <p:cNvPr id="107" name="Google Shape;107;p6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6"/>
            <p:cNvSpPr/>
            <p:nvPr/>
          </p:nvSpPr>
          <p:spPr>
            <a:xfrm flipH="1">
              <a:off x="7254626" y="137295"/>
              <a:ext cx="93231" cy="93173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-390446" y="-390230"/>
            <a:ext cx="991119" cy="1268681"/>
            <a:chOff x="-390446" y="-390230"/>
            <a:chExt cx="991119" cy="1268681"/>
          </a:xfrm>
        </p:grpSpPr>
        <p:sp>
          <p:nvSpPr>
            <p:cNvPr id="113" name="Google Shape;113;p6"/>
            <p:cNvSpPr/>
            <p:nvPr/>
          </p:nvSpPr>
          <p:spPr>
            <a:xfrm flipH="1">
              <a:off x="-390446" y="-390230"/>
              <a:ext cx="991119" cy="877511"/>
            </a:xfrm>
            <a:custGeom>
              <a:avLst/>
              <a:gdLst/>
              <a:ahLst/>
              <a:cxnLst/>
              <a:rect l="l" t="t" r="r" b="b"/>
              <a:pathLst>
                <a:path w="49291" h="43641" extrusionOk="0">
                  <a:moveTo>
                    <a:pt x="34928" y="1"/>
                  </a:moveTo>
                  <a:cubicBezTo>
                    <a:pt x="33524" y="1"/>
                    <a:pt x="32096" y="348"/>
                    <a:pt x="30720" y="1114"/>
                  </a:cubicBezTo>
                  <a:cubicBezTo>
                    <a:pt x="29247" y="1941"/>
                    <a:pt x="27923" y="3008"/>
                    <a:pt x="26465" y="3865"/>
                  </a:cubicBezTo>
                  <a:cubicBezTo>
                    <a:pt x="21713" y="6632"/>
                    <a:pt x="17248" y="5444"/>
                    <a:pt x="12165" y="6121"/>
                  </a:cubicBezTo>
                  <a:cubicBezTo>
                    <a:pt x="8677" y="6587"/>
                    <a:pt x="5248" y="8091"/>
                    <a:pt x="3068" y="10947"/>
                  </a:cubicBezTo>
                  <a:cubicBezTo>
                    <a:pt x="1489" y="12977"/>
                    <a:pt x="557" y="15443"/>
                    <a:pt x="407" y="18015"/>
                  </a:cubicBezTo>
                  <a:cubicBezTo>
                    <a:pt x="1" y="25037"/>
                    <a:pt x="5023" y="32375"/>
                    <a:pt x="10376" y="36419"/>
                  </a:cubicBezTo>
                  <a:cubicBezTo>
                    <a:pt x="15557" y="40311"/>
                    <a:pt x="23044" y="43640"/>
                    <a:pt x="30082" y="43640"/>
                  </a:cubicBezTo>
                  <a:cubicBezTo>
                    <a:pt x="32806" y="43640"/>
                    <a:pt x="35463" y="43141"/>
                    <a:pt x="37893" y="41983"/>
                  </a:cubicBezTo>
                  <a:cubicBezTo>
                    <a:pt x="41742" y="40149"/>
                    <a:pt x="44749" y="36871"/>
                    <a:pt x="46088" y="32826"/>
                  </a:cubicBezTo>
                  <a:cubicBezTo>
                    <a:pt x="49050" y="23789"/>
                    <a:pt x="49290" y="11940"/>
                    <a:pt x="43005" y="4196"/>
                  </a:cubicBezTo>
                  <a:cubicBezTo>
                    <a:pt x="40943" y="1650"/>
                    <a:pt x="37991" y="1"/>
                    <a:pt x="349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89550" y="773062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6"/>
          <p:cNvGrpSpPr/>
          <p:nvPr/>
        </p:nvGrpSpPr>
        <p:grpSpPr>
          <a:xfrm>
            <a:off x="289550" y="4060749"/>
            <a:ext cx="1207951" cy="872639"/>
            <a:chOff x="289550" y="4060749"/>
            <a:chExt cx="1207951" cy="872639"/>
          </a:xfrm>
        </p:grpSpPr>
        <p:sp>
          <p:nvSpPr>
            <p:cNvPr id="116" name="Google Shape;116;p6"/>
            <p:cNvSpPr/>
            <p:nvPr/>
          </p:nvSpPr>
          <p:spPr>
            <a:xfrm>
              <a:off x="289550" y="4060749"/>
              <a:ext cx="171626" cy="171626"/>
            </a:xfrm>
            <a:custGeom>
              <a:avLst/>
              <a:gdLst/>
              <a:ahLst/>
              <a:cxnLst/>
              <a:rect l="l" t="t" r="r" b="b"/>
              <a:pathLst>
                <a:path w="1505" h="1505" fill="none" extrusionOk="0">
                  <a:moveTo>
                    <a:pt x="1504" y="753"/>
                  </a:moveTo>
                  <a:cubicBezTo>
                    <a:pt x="1504" y="1174"/>
                    <a:pt x="1173" y="1505"/>
                    <a:pt x="752" y="1505"/>
                  </a:cubicBezTo>
                  <a:cubicBezTo>
                    <a:pt x="346" y="1505"/>
                    <a:pt x="1" y="1174"/>
                    <a:pt x="1" y="753"/>
                  </a:cubicBezTo>
                  <a:cubicBezTo>
                    <a:pt x="1" y="347"/>
                    <a:pt x="346" y="1"/>
                    <a:pt x="752" y="1"/>
                  </a:cubicBezTo>
                  <a:cubicBezTo>
                    <a:pt x="1173" y="1"/>
                    <a:pt x="1504" y="347"/>
                    <a:pt x="1504" y="7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17" name="Google Shape;117;p6"/>
            <p:cNvGrpSpPr/>
            <p:nvPr/>
          </p:nvGrpSpPr>
          <p:grpSpPr>
            <a:xfrm>
              <a:off x="322632" y="4794848"/>
              <a:ext cx="105457" cy="105457"/>
              <a:chOff x="7812545" y="194375"/>
              <a:chExt cx="105457" cy="105457"/>
            </a:xfrm>
          </p:grpSpPr>
          <p:sp>
            <p:nvSpPr>
              <p:cNvPr id="118" name="Google Shape;118;p6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6"/>
            <p:cNvSpPr/>
            <p:nvPr/>
          </p:nvSpPr>
          <p:spPr>
            <a:xfrm>
              <a:off x="1325875" y="4761762"/>
              <a:ext cx="171626" cy="171626"/>
            </a:xfrm>
            <a:custGeom>
              <a:avLst/>
              <a:gdLst/>
              <a:ahLst/>
              <a:cxnLst/>
              <a:rect l="l" t="t" r="r" b="b"/>
              <a:pathLst>
                <a:path w="1505" h="1505" fill="none" extrusionOk="0">
                  <a:moveTo>
                    <a:pt x="1504" y="753"/>
                  </a:moveTo>
                  <a:cubicBezTo>
                    <a:pt x="1504" y="1174"/>
                    <a:pt x="1173" y="1505"/>
                    <a:pt x="752" y="1505"/>
                  </a:cubicBezTo>
                  <a:cubicBezTo>
                    <a:pt x="346" y="1505"/>
                    <a:pt x="1" y="1174"/>
                    <a:pt x="1" y="753"/>
                  </a:cubicBezTo>
                  <a:cubicBezTo>
                    <a:pt x="1" y="347"/>
                    <a:pt x="346" y="1"/>
                    <a:pt x="752" y="1"/>
                  </a:cubicBezTo>
                  <a:cubicBezTo>
                    <a:pt x="1173" y="1"/>
                    <a:pt x="1504" y="347"/>
                    <a:pt x="1504" y="7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8567767" y="4635659"/>
            <a:ext cx="1140940" cy="858935"/>
            <a:chOff x="8112408" y="-304605"/>
            <a:chExt cx="1502819" cy="1131369"/>
          </a:xfrm>
        </p:grpSpPr>
        <p:sp>
          <p:nvSpPr>
            <p:cNvPr id="124" name="Google Shape;124;p6"/>
            <p:cNvSpPr/>
            <p:nvPr/>
          </p:nvSpPr>
          <p:spPr>
            <a:xfrm flipH="1">
              <a:off x="8112408" y="-304600"/>
              <a:ext cx="1406967" cy="1131364"/>
            </a:xfrm>
            <a:custGeom>
              <a:avLst/>
              <a:gdLst/>
              <a:ahLst/>
              <a:cxnLst/>
              <a:rect l="l" t="t" r="r" b="b"/>
              <a:pathLst>
                <a:path w="46895" h="37709" extrusionOk="0">
                  <a:moveTo>
                    <a:pt x="18603" y="0"/>
                  </a:moveTo>
                  <a:cubicBezTo>
                    <a:pt x="14800" y="0"/>
                    <a:pt x="10837" y="1267"/>
                    <a:pt x="8466" y="3638"/>
                  </a:cubicBezTo>
                  <a:cubicBezTo>
                    <a:pt x="4647" y="7457"/>
                    <a:pt x="1775" y="9322"/>
                    <a:pt x="888" y="16540"/>
                  </a:cubicBezTo>
                  <a:cubicBezTo>
                    <a:pt x="1" y="23757"/>
                    <a:pt x="6752" y="30283"/>
                    <a:pt x="6752" y="30283"/>
                  </a:cubicBezTo>
                  <a:cubicBezTo>
                    <a:pt x="6752" y="30283"/>
                    <a:pt x="11459" y="36643"/>
                    <a:pt x="20676" y="37606"/>
                  </a:cubicBezTo>
                  <a:cubicBezTo>
                    <a:pt x="21342" y="37675"/>
                    <a:pt x="21973" y="37708"/>
                    <a:pt x="22573" y="37708"/>
                  </a:cubicBezTo>
                  <a:cubicBezTo>
                    <a:pt x="30275" y="37708"/>
                    <a:pt x="32743" y="32287"/>
                    <a:pt x="35743" y="29441"/>
                  </a:cubicBezTo>
                  <a:cubicBezTo>
                    <a:pt x="38976" y="26358"/>
                    <a:pt x="45682" y="24163"/>
                    <a:pt x="46298" y="16660"/>
                  </a:cubicBezTo>
                  <a:cubicBezTo>
                    <a:pt x="46894" y="9214"/>
                    <a:pt x="42947" y="5366"/>
                    <a:pt x="37378" y="5366"/>
                  </a:cubicBezTo>
                  <a:cubicBezTo>
                    <a:pt x="37324" y="5366"/>
                    <a:pt x="37270" y="5367"/>
                    <a:pt x="37216" y="5367"/>
                  </a:cubicBezTo>
                  <a:cubicBezTo>
                    <a:pt x="37035" y="5370"/>
                    <a:pt x="36858" y="5372"/>
                    <a:pt x="36685" y="5372"/>
                  </a:cubicBezTo>
                  <a:cubicBezTo>
                    <a:pt x="31434" y="5372"/>
                    <a:pt x="29666" y="4050"/>
                    <a:pt x="25052" y="1488"/>
                  </a:cubicBezTo>
                  <a:cubicBezTo>
                    <a:pt x="23238" y="483"/>
                    <a:pt x="20951" y="0"/>
                    <a:pt x="18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flipH="1">
              <a:off x="8624108" y="-304605"/>
              <a:ext cx="991119" cy="877511"/>
            </a:xfrm>
            <a:custGeom>
              <a:avLst/>
              <a:gdLst/>
              <a:ahLst/>
              <a:cxnLst/>
              <a:rect l="l" t="t" r="r" b="b"/>
              <a:pathLst>
                <a:path w="49291" h="43641" extrusionOk="0">
                  <a:moveTo>
                    <a:pt x="34928" y="1"/>
                  </a:moveTo>
                  <a:cubicBezTo>
                    <a:pt x="33524" y="1"/>
                    <a:pt x="32096" y="348"/>
                    <a:pt x="30720" y="1114"/>
                  </a:cubicBezTo>
                  <a:cubicBezTo>
                    <a:pt x="29247" y="1941"/>
                    <a:pt x="27923" y="3008"/>
                    <a:pt x="26465" y="3865"/>
                  </a:cubicBezTo>
                  <a:cubicBezTo>
                    <a:pt x="21713" y="6632"/>
                    <a:pt x="17248" y="5444"/>
                    <a:pt x="12165" y="6121"/>
                  </a:cubicBezTo>
                  <a:cubicBezTo>
                    <a:pt x="8677" y="6587"/>
                    <a:pt x="5248" y="8091"/>
                    <a:pt x="3068" y="10947"/>
                  </a:cubicBezTo>
                  <a:cubicBezTo>
                    <a:pt x="1489" y="12977"/>
                    <a:pt x="557" y="15443"/>
                    <a:pt x="407" y="18015"/>
                  </a:cubicBezTo>
                  <a:cubicBezTo>
                    <a:pt x="1" y="25037"/>
                    <a:pt x="5023" y="32375"/>
                    <a:pt x="10376" y="36419"/>
                  </a:cubicBezTo>
                  <a:cubicBezTo>
                    <a:pt x="15557" y="40311"/>
                    <a:pt x="23044" y="43640"/>
                    <a:pt x="30082" y="43640"/>
                  </a:cubicBezTo>
                  <a:cubicBezTo>
                    <a:pt x="32806" y="43640"/>
                    <a:pt x="35463" y="43141"/>
                    <a:pt x="37893" y="41983"/>
                  </a:cubicBezTo>
                  <a:cubicBezTo>
                    <a:pt x="41742" y="40149"/>
                    <a:pt x="44749" y="36871"/>
                    <a:pt x="46088" y="32826"/>
                  </a:cubicBezTo>
                  <a:cubicBezTo>
                    <a:pt x="49050" y="23789"/>
                    <a:pt x="49290" y="11940"/>
                    <a:pt x="43005" y="4196"/>
                  </a:cubicBezTo>
                  <a:cubicBezTo>
                    <a:pt x="40943" y="1650"/>
                    <a:pt x="37991" y="1"/>
                    <a:pt x="349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body" idx="1"/>
          </p:nvPr>
        </p:nvSpPr>
        <p:spPr>
          <a:xfrm>
            <a:off x="685800" y="3601550"/>
            <a:ext cx="2993100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sz="2200" b="1">
                <a:latin typeface="Barlow"/>
                <a:ea typeface="Barlow"/>
                <a:cs typeface="Barlow"/>
                <a:sym typeface="Barlow"/>
              </a:defRPr>
            </a:lvl1pPr>
          </a:lstStyle>
          <a:p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>
            <a:spLocks noGrp="1"/>
          </p:cNvSpPr>
          <p:nvPr>
            <p:ph type="title" hasCustomPrompt="1"/>
          </p:nvPr>
        </p:nvSpPr>
        <p:spPr>
          <a:xfrm>
            <a:off x="1226850" y="1830050"/>
            <a:ext cx="6690300" cy="11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9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0" name="Google Shape;22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subTitle" idx="1"/>
          </p:nvPr>
        </p:nvSpPr>
        <p:spPr>
          <a:xfrm>
            <a:off x="1516375" y="3002275"/>
            <a:ext cx="6144300" cy="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 rot="2700000">
            <a:off x="5788655" y="-1613030"/>
            <a:ext cx="5591744" cy="3399428"/>
          </a:xfrm>
          <a:custGeom>
            <a:avLst/>
            <a:gdLst/>
            <a:ahLst/>
            <a:cxnLst/>
            <a:rect l="l" t="t" r="r" b="b"/>
            <a:pathLst>
              <a:path w="60102" h="48924" extrusionOk="0">
                <a:moveTo>
                  <a:pt x="31550" y="1"/>
                </a:moveTo>
                <a:cubicBezTo>
                  <a:pt x="28688" y="1"/>
                  <a:pt x="25391" y="541"/>
                  <a:pt x="22089" y="2238"/>
                </a:cubicBezTo>
                <a:cubicBezTo>
                  <a:pt x="12977" y="6900"/>
                  <a:pt x="8196" y="17230"/>
                  <a:pt x="4091" y="25485"/>
                </a:cubicBezTo>
                <a:cubicBezTo>
                  <a:pt x="1" y="33725"/>
                  <a:pt x="2016" y="42612"/>
                  <a:pt x="8767" y="47123"/>
                </a:cubicBezTo>
                <a:cubicBezTo>
                  <a:pt x="10764" y="48461"/>
                  <a:pt x="12590" y="48924"/>
                  <a:pt x="14421" y="48924"/>
                </a:cubicBezTo>
                <a:cubicBezTo>
                  <a:pt x="18514" y="48924"/>
                  <a:pt x="22630" y="46611"/>
                  <a:pt x="28730" y="46611"/>
                </a:cubicBezTo>
                <a:cubicBezTo>
                  <a:pt x="29125" y="46611"/>
                  <a:pt x="29527" y="46621"/>
                  <a:pt x="29939" y="46641"/>
                </a:cubicBezTo>
                <a:cubicBezTo>
                  <a:pt x="34134" y="46851"/>
                  <a:pt x="36984" y="47278"/>
                  <a:pt x="39535" y="47278"/>
                </a:cubicBezTo>
                <a:cubicBezTo>
                  <a:pt x="42835" y="47278"/>
                  <a:pt x="45637" y="46563"/>
                  <a:pt x="50208" y="43739"/>
                </a:cubicBezTo>
                <a:cubicBezTo>
                  <a:pt x="58328" y="38732"/>
                  <a:pt x="60102" y="25500"/>
                  <a:pt x="54042" y="15140"/>
                </a:cubicBezTo>
                <a:cubicBezTo>
                  <a:pt x="47997" y="4779"/>
                  <a:pt x="40254" y="1667"/>
                  <a:pt x="40254" y="1667"/>
                </a:cubicBezTo>
                <a:cubicBezTo>
                  <a:pt x="40254" y="1667"/>
                  <a:pt x="36573" y="1"/>
                  <a:pt x="31550" y="1"/>
                </a:cubicBezTo>
                <a:close/>
              </a:path>
            </a:pathLst>
          </a:custGeom>
          <a:solidFill>
            <a:schemeClr val="accent6">
              <a:alpha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1"/>
          <p:cNvGrpSpPr/>
          <p:nvPr/>
        </p:nvGrpSpPr>
        <p:grpSpPr>
          <a:xfrm>
            <a:off x="2179520" y="-304605"/>
            <a:ext cx="7435707" cy="1854619"/>
            <a:chOff x="2179520" y="-304605"/>
            <a:chExt cx="7435707" cy="1854619"/>
          </a:xfrm>
        </p:grpSpPr>
        <p:sp>
          <p:nvSpPr>
            <p:cNvPr id="224" name="Google Shape;224;p11"/>
            <p:cNvSpPr/>
            <p:nvPr/>
          </p:nvSpPr>
          <p:spPr>
            <a:xfrm>
              <a:off x="6209226" y="478878"/>
              <a:ext cx="1324564" cy="424178"/>
            </a:xfrm>
            <a:custGeom>
              <a:avLst/>
              <a:gdLst/>
              <a:ahLst/>
              <a:cxnLst/>
              <a:rect l="l" t="t" r="r" b="b"/>
              <a:pathLst>
                <a:path w="14511" h="4647" fill="none" extrusionOk="0">
                  <a:moveTo>
                    <a:pt x="13894" y="3805"/>
                  </a:moveTo>
                  <a:cubicBezTo>
                    <a:pt x="13263" y="3459"/>
                    <a:pt x="12977" y="3744"/>
                    <a:pt x="12766" y="3459"/>
                  </a:cubicBezTo>
                  <a:cubicBezTo>
                    <a:pt x="12541" y="3173"/>
                    <a:pt x="13383" y="2436"/>
                    <a:pt x="11684" y="1699"/>
                  </a:cubicBezTo>
                  <a:cubicBezTo>
                    <a:pt x="11684" y="1699"/>
                    <a:pt x="11578" y="121"/>
                    <a:pt x="9248" y="60"/>
                  </a:cubicBezTo>
                  <a:cubicBezTo>
                    <a:pt x="6917" y="0"/>
                    <a:pt x="7549" y="1654"/>
                    <a:pt x="6917" y="2045"/>
                  </a:cubicBezTo>
                  <a:cubicBezTo>
                    <a:pt x="6286" y="2436"/>
                    <a:pt x="6120" y="1820"/>
                    <a:pt x="5504" y="2211"/>
                  </a:cubicBezTo>
                  <a:cubicBezTo>
                    <a:pt x="4872" y="2617"/>
                    <a:pt x="5158" y="3399"/>
                    <a:pt x="4647" y="3519"/>
                  </a:cubicBezTo>
                  <a:cubicBezTo>
                    <a:pt x="4135" y="3624"/>
                    <a:pt x="3459" y="3008"/>
                    <a:pt x="2842" y="3399"/>
                  </a:cubicBezTo>
                  <a:cubicBezTo>
                    <a:pt x="2211" y="3805"/>
                    <a:pt x="2211" y="4135"/>
                    <a:pt x="1925" y="4135"/>
                  </a:cubicBezTo>
                  <a:cubicBezTo>
                    <a:pt x="1654" y="4135"/>
                    <a:pt x="1083" y="3910"/>
                    <a:pt x="737" y="4135"/>
                  </a:cubicBezTo>
                  <a:cubicBezTo>
                    <a:pt x="406" y="4376"/>
                    <a:pt x="0" y="4647"/>
                    <a:pt x="0" y="4647"/>
                  </a:cubicBezTo>
                  <a:lnTo>
                    <a:pt x="14345" y="4647"/>
                  </a:lnTo>
                  <a:cubicBezTo>
                    <a:pt x="14345" y="4647"/>
                    <a:pt x="14511" y="4135"/>
                    <a:pt x="13894" y="38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3935325" y="338641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11"/>
            <p:cNvGrpSpPr/>
            <p:nvPr/>
          </p:nvGrpSpPr>
          <p:grpSpPr>
            <a:xfrm>
              <a:off x="2179520" y="1113216"/>
              <a:ext cx="105457" cy="105457"/>
              <a:chOff x="7812545" y="194375"/>
              <a:chExt cx="105457" cy="105457"/>
            </a:xfrm>
          </p:grpSpPr>
          <p:sp>
            <p:nvSpPr>
              <p:cNvPr id="228" name="Google Shape;228;p11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5288520" y="1007766"/>
              <a:ext cx="105457" cy="105457"/>
              <a:chOff x="7812545" y="194375"/>
              <a:chExt cx="105457" cy="105457"/>
            </a:xfrm>
          </p:grpSpPr>
          <p:sp>
            <p:nvSpPr>
              <p:cNvPr id="233" name="Google Shape;233;p11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" name="Google Shape;237;p11"/>
            <p:cNvSpPr/>
            <p:nvPr/>
          </p:nvSpPr>
          <p:spPr>
            <a:xfrm>
              <a:off x="8211200" y="1444625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" name="Google Shape;238;p11"/>
            <p:cNvGrpSpPr/>
            <p:nvPr/>
          </p:nvGrpSpPr>
          <p:grpSpPr>
            <a:xfrm>
              <a:off x="7988195" y="154325"/>
              <a:ext cx="105457" cy="105457"/>
              <a:chOff x="7812545" y="194375"/>
              <a:chExt cx="105457" cy="105457"/>
            </a:xfrm>
          </p:grpSpPr>
          <p:sp>
            <p:nvSpPr>
              <p:cNvPr id="239" name="Google Shape;239;p11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" name="Google Shape;243;p11"/>
            <p:cNvSpPr/>
            <p:nvPr/>
          </p:nvSpPr>
          <p:spPr>
            <a:xfrm flipH="1">
              <a:off x="8624108" y="-304605"/>
              <a:ext cx="991119" cy="877511"/>
            </a:xfrm>
            <a:custGeom>
              <a:avLst/>
              <a:gdLst/>
              <a:ahLst/>
              <a:cxnLst/>
              <a:rect l="l" t="t" r="r" b="b"/>
              <a:pathLst>
                <a:path w="49291" h="43641" extrusionOk="0">
                  <a:moveTo>
                    <a:pt x="34928" y="1"/>
                  </a:moveTo>
                  <a:cubicBezTo>
                    <a:pt x="33524" y="1"/>
                    <a:pt x="32096" y="348"/>
                    <a:pt x="30720" y="1114"/>
                  </a:cubicBezTo>
                  <a:cubicBezTo>
                    <a:pt x="29247" y="1941"/>
                    <a:pt x="27923" y="3008"/>
                    <a:pt x="26465" y="3865"/>
                  </a:cubicBezTo>
                  <a:cubicBezTo>
                    <a:pt x="21713" y="6632"/>
                    <a:pt x="17248" y="5444"/>
                    <a:pt x="12165" y="6121"/>
                  </a:cubicBezTo>
                  <a:cubicBezTo>
                    <a:pt x="8677" y="6587"/>
                    <a:pt x="5248" y="8091"/>
                    <a:pt x="3068" y="10947"/>
                  </a:cubicBezTo>
                  <a:cubicBezTo>
                    <a:pt x="1489" y="12977"/>
                    <a:pt x="557" y="15443"/>
                    <a:pt x="407" y="18015"/>
                  </a:cubicBezTo>
                  <a:cubicBezTo>
                    <a:pt x="1" y="25037"/>
                    <a:pt x="5023" y="32375"/>
                    <a:pt x="10376" y="36419"/>
                  </a:cubicBezTo>
                  <a:cubicBezTo>
                    <a:pt x="15557" y="40311"/>
                    <a:pt x="23044" y="43640"/>
                    <a:pt x="30082" y="43640"/>
                  </a:cubicBezTo>
                  <a:cubicBezTo>
                    <a:pt x="32806" y="43640"/>
                    <a:pt x="35463" y="43141"/>
                    <a:pt x="37893" y="41983"/>
                  </a:cubicBezTo>
                  <a:cubicBezTo>
                    <a:pt x="41742" y="40149"/>
                    <a:pt x="44749" y="36871"/>
                    <a:pt x="46088" y="32826"/>
                  </a:cubicBezTo>
                  <a:cubicBezTo>
                    <a:pt x="49050" y="23789"/>
                    <a:pt x="49290" y="11940"/>
                    <a:pt x="43005" y="4196"/>
                  </a:cubicBezTo>
                  <a:cubicBezTo>
                    <a:pt x="40943" y="1650"/>
                    <a:pt x="37991" y="1"/>
                    <a:pt x="349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11"/>
          <p:cNvGrpSpPr/>
          <p:nvPr/>
        </p:nvGrpSpPr>
        <p:grpSpPr>
          <a:xfrm>
            <a:off x="-1483817" y="3360647"/>
            <a:ext cx="2967633" cy="3117497"/>
            <a:chOff x="-1391383" y="2943501"/>
            <a:chExt cx="2967633" cy="3117497"/>
          </a:xfrm>
        </p:grpSpPr>
        <p:sp>
          <p:nvSpPr>
            <p:cNvPr id="245" name="Google Shape;245;p11"/>
            <p:cNvSpPr/>
            <p:nvPr/>
          </p:nvSpPr>
          <p:spPr>
            <a:xfrm flipH="1">
              <a:off x="-1391383" y="2943501"/>
              <a:ext cx="2967633" cy="3117497"/>
            </a:xfrm>
            <a:custGeom>
              <a:avLst/>
              <a:gdLst/>
              <a:ahLst/>
              <a:cxnLst/>
              <a:rect l="l" t="t" r="r" b="b"/>
              <a:pathLst>
                <a:path w="46895" h="37709" extrusionOk="0">
                  <a:moveTo>
                    <a:pt x="18603" y="0"/>
                  </a:moveTo>
                  <a:cubicBezTo>
                    <a:pt x="14800" y="0"/>
                    <a:pt x="10837" y="1267"/>
                    <a:pt x="8466" y="3638"/>
                  </a:cubicBezTo>
                  <a:cubicBezTo>
                    <a:pt x="4647" y="7457"/>
                    <a:pt x="1775" y="9322"/>
                    <a:pt x="888" y="16540"/>
                  </a:cubicBezTo>
                  <a:cubicBezTo>
                    <a:pt x="1" y="23757"/>
                    <a:pt x="6752" y="30283"/>
                    <a:pt x="6752" y="30283"/>
                  </a:cubicBezTo>
                  <a:cubicBezTo>
                    <a:pt x="6752" y="30283"/>
                    <a:pt x="11459" y="36643"/>
                    <a:pt x="20676" y="37606"/>
                  </a:cubicBezTo>
                  <a:cubicBezTo>
                    <a:pt x="21342" y="37675"/>
                    <a:pt x="21973" y="37708"/>
                    <a:pt x="22573" y="37708"/>
                  </a:cubicBezTo>
                  <a:cubicBezTo>
                    <a:pt x="30275" y="37708"/>
                    <a:pt x="32743" y="32287"/>
                    <a:pt x="35743" y="29441"/>
                  </a:cubicBezTo>
                  <a:cubicBezTo>
                    <a:pt x="38976" y="26358"/>
                    <a:pt x="45682" y="24163"/>
                    <a:pt x="46298" y="16660"/>
                  </a:cubicBezTo>
                  <a:cubicBezTo>
                    <a:pt x="46894" y="9214"/>
                    <a:pt x="42947" y="5366"/>
                    <a:pt x="37378" y="5366"/>
                  </a:cubicBezTo>
                  <a:cubicBezTo>
                    <a:pt x="37324" y="5366"/>
                    <a:pt x="37270" y="5367"/>
                    <a:pt x="37216" y="5367"/>
                  </a:cubicBezTo>
                  <a:cubicBezTo>
                    <a:pt x="37035" y="5370"/>
                    <a:pt x="36858" y="5372"/>
                    <a:pt x="36685" y="5372"/>
                  </a:cubicBezTo>
                  <a:cubicBezTo>
                    <a:pt x="31434" y="5372"/>
                    <a:pt x="29666" y="4050"/>
                    <a:pt x="25052" y="1488"/>
                  </a:cubicBezTo>
                  <a:cubicBezTo>
                    <a:pt x="23238" y="483"/>
                    <a:pt x="20951" y="0"/>
                    <a:pt x="18603" y="0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-533479" y="4183785"/>
              <a:ext cx="1643608" cy="1455209"/>
            </a:xfrm>
            <a:custGeom>
              <a:avLst/>
              <a:gdLst/>
              <a:ahLst/>
              <a:cxnLst/>
              <a:rect l="l" t="t" r="r" b="b"/>
              <a:pathLst>
                <a:path w="49291" h="43641" extrusionOk="0">
                  <a:moveTo>
                    <a:pt x="34928" y="1"/>
                  </a:moveTo>
                  <a:cubicBezTo>
                    <a:pt x="33524" y="1"/>
                    <a:pt x="32096" y="348"/>
                    <a:pt x="30720" y="1114"/>
                  </a:cubicBezTo>
                  <a:cubicBezTo>
                    <a:pt x="29247" y="1941"/>
                    <a:pt x="27923" y="3008"/>
                    <a:pt x="26465" y="3865"/>
                  </a:cubicBezTo>
                  <a:cubicBezTo>
                    <a:pt x="21713" y="6632"/>
                    <a:pt x="17248" y="5444"/>
                    <a:pt x="12165" y="6121"/>
                  </a:cubicBezTo>
                  <a:cubicBezTo>
                    <a:pt x="8677" y="6587"/>
                    <a:pt x="5248" y="8091"/>
                    <a:pt x="3068" y="10947"/>
                  </a:cubicBezTo>
                  <a:cubicBezTo>
                    <a:pt x="1489" y="12977"/>
                    <a:pt x="557" y="15443"/>
                    <a:pt x="407" y="18015"/>
                  </a:cubicBezTo>
                  <a:cubicBezTo>
                    <a:pt x="1" y="25037"/>
                    <a:pt x="5023" y="32375"/>
                    <a:pt x="10376" y="36419"/>
                  </a:cubicBezTo>
                  <a:cubicBezTo>
                    <a:pt x="15557" y="40311"/>
                    <a:pt x="23044" y="43640"/>
                    <a:pt x="30082" y="43640"/>
                  </a:cubicBezTo>
                  <a:cubicBezTo>
                    <a:pt x="32806" y="43640"/>
                    <a:pt x="35463" y="43141"/>
                    <a:pt x="37893" y="41983"/>
                  </a:cubicBezTo>
                  <a:cubicBezTo>
                    <a:pt x="41742" y="40149"/>
                    <a:pt x="44749" y="36871"/>
                    <a:pt x="46088" y="32826"/>
                  </a:cubicBezTo>
                  <a:cubicBezTo>
                    <a:pt x="49050" y="23789"/>
                    <a:pt x="49290" y="11940"/>
                    <a:pt x="43005" y="4196"/>
                  </a:cubicBezTo>
                  <a:cubicBezTo>
                    <a:pt x="40943" y="1650"/>
                    <a:pt x="37991" y="1"/>
                    <a:pt x="349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11"/>
            <p:cNvGrpSpPr/>
            <p:nvPr/>
          </p:nvGrpSpPr>
          <p:grpSpPr>
            <a:xfrm>
              <a:off x="448432" y="3524550"/>
              <a:ext cx="105457" cy="105457"/>
              <a:chOff x="7812545" y="194375"/>
              <a:chExt cx="105457" cy="105457"/>
            </a:xfrm>
          </p:grpSpPr>
          <p:sp>
            <p:nvSpPr>
              <p:cNvPr id="248" name="Google Shape;248;p11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11"/>
          <p:cNvGrpSpPr/>
          <p:nvPr/>
        </p:nvGrpSpPr>
        <p:grpSpPr>
          <a:xfrm rot="10800000">
            <a:off x="8496297" y="4349552"/>
            <a:ext cx="470057" cy="586177"/>
            <a:chOff x="215745" y="152938"/>
            <a:chExt cx="470057" cy="586177"/>
          </a:xfrm>
        </p:grpSpPr>
        <p:sp>
          <p:nvSpPr>
            <p:cNvPr id="253" name="Google Shape;253;p11"/>
            <p:cNvSpPr/>
            <p:nvPr/>
          </p:nvSpPr>
          <p:spPr>
            <a:xfrm>
              <a:off x="215750" y="633725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607851" y="224875"/>
              <a:ext cx="77951" cy="77951"/>
            </a:xfrm>
            <a:custGeom>
              <a:avLst/>
              <a:gdLst/>
              <a:ahLst/>
              <a:cxnLst/>
              <a:rect l="l" t="t" r="r" b="b"/>
              <a:pathLst>
                <a:path w="1505" h="1505" fill="none" extrusionOk="0">
                  <a:moveTo>
                    <a:pt x="1504" y="753"/>
                  </a:moveTo>
                  <a:cubicBezTo>
                    <a:pt x="1504" y="1174"/>
                    <a:pt x="1173" y="1505"/>
                    <a:pt x="752" y="1505"/>
                  </a:cubicBezTo>
                  <a:cubicBezTo>
                    <a:pt x="346" y="1505"/>
                    <a:pt x="1" y="1174"/>
                    <a:pt x="1" y="753"/>
                  </a:cubicBezTo>
                  <a:cubicBezTo>
                    <a:pt x="1" y="347"/>
                    <a:pt x="346" y="1"/>
                    <a:pt x="752" y="1"/>
                  </a:cubicBezTo>
                  <a:cubicBezTo>
                    <a:pt x="1173" y="1"/>
                    <a:pt x="1504" y="347"/>
                    <a:pt x="1504" y="7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255" name="Google Shape;255;p11"/>
            <p:cNvGrpSpPr/>
            <p:nvPr/>
          </p:nvGrpSpPr>
          <p:grpSpPr>
            <a:xfrm>
              <a:off x="215745" y="152938"/>
              <a:ext cx="105457" cy="105457"/>
              <a:chOff x="7812545" y="194375"/>
              <a:chExt cx="105457" cy="105457"/>
            </a:xfrm>
          </p:grpSpPr>
          <p:sp>
            <p:nvSpPr>
              <p:cNvPr id="256" name="Google Shape;256;p11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7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title"/>
          </p:nvPr>
        </p:nvSpPr>
        <p:spPr>
          <a:xfrm>
            <a:off x="685800" y="539400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subTitle" idx="1"/>
          </p:nvPr>
        </p:nvSpPr>
        <p:spPr>
          <a:xfrm>
            <a:off x="5284651" y="3218278"/>
            <a:ext cx="25386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2"/>
          </p:nvPr>
        </p:nvSpPr>
        <p:spPr>
          <a:xfrm>
            <a:off x="5284651" y="3612350"/>
            <a:ext cx="25386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ubTitle" idx="3"/>
          </p:nvPr>
        </p:nvSpPr>
        <p:spPr>
          <a:xfrm>
            <a:off x="5284651" y="1917775"/>
            <a:ext cx="25386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ubTitle" idx="4"/>
          </p:nvPr>
        </p:nvSpPr>
        <p:spPr>
          <a:xfrm>
            <a:off x="5284651" y="2311850"/>
            <a:ext cx="25386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9" name="Google Shape;349;p16"/>
          <p:cNvSpPr/>
          <p:nvPr/>
        </p:nvSpPr>
        <p:spPr>
          <a:xfrm rot="-1858022">
            <a:off x="-666282" y="4523640"/>
            <a:ext cx="1257303" cy="1273910"/>
          </a:xfrm>
          <a:custGeom>
            <a:avLst/>
            <a:gdLst/>
            <a:ahLst/>
            <a:cxnLst/>
            <a:rect l="l" t="t" r="r" b="b"/>
            <a:pathLst>
              <a:path w="56012" h="49357" extrusionOk="0">
                <a:moveTo>
                  <a:pt x="29954" y="0"/>
                </a:moveTo>
                <a:cubicBezTo>
                  <a:pt x="26409" y="0"/>
                  <a:pt x="22321" y="902"/>
                  <a:pt x="17654" y="3034"/>
                </a:cubicBezTo>
                <a:cubicBezTo>
                  <a:pt x="17654" y="3034"/>
                  <a:pt x="8827" y="7530"/>
                  <a:pt x="4406" y="14477"/>
                </a:cubicBezTo>
                <a:cubicBezTo>
                  <a:pt x="1" y="21424"/>
                  <a:pt x="347" y="30340"/>
                  <a:pt x="5715" y="36971"/>
                </a:cubicBezTo>
                <a:cubicBezTo>
                  <a:pt x="11068" y="43588"/>
                  <a:pt x="21308" y="42730"/>
                  <a:pt x="29878" y="46926"/>
                </a:cubicBezTo>
                <a:cubicBezTo>
                  <a:pt x="33082" y="48494"/>
                  <a:pt x="36410" y="49356"/>
                  <a:pt x="39533" y="49356"/>
                </a:cubicBezTo>
                <a:cubicBezTo>
                  <a:pt x="44766" y="49356"/>
                  <a:pt x="49425" y="46936"/>
                  <a:pt x="51967" y="41362"/>
                </a:cubicBezTo>
                <a:cubicBezTo>
                  <a:pt x="56012" y="32476"/>
                  <a:pt x="49907" y="29137"/>
                  <a:pt x="48854" y="18852"/>
                </a:cubicBezTo>
                <a:cubicBezTo>
                  <a:pt x="48037" y="10867"/>
                  <a:pt x="42263" y="0"/>
                  <a:pt x="2995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16"/>
          <p:cNvGrpSpPr/>
          <p:nvPr/>
        </p:nvGrpSpPr>
        <p:grpSpPr>
          <a:xfrm>
            <a:off x="7421634" y="154775"/>
            <a:ext cx="1313073" cy="580503"/>
            <a:chOff x="7421634" y="154775"/>
            <a:chExt cx="1313073" cy="580503"/>
          </a:xfrm>
        </p:grpSpPr>
        <p:sp>
          <p:nvSpPr>
            <p:cNvPr id="351" name="Google Shape;351;p16"/>
            <p:cNvSpPr/>
            <p:nvPr/>
          </p:nvSpPr>
          <p:spPr>
            <a:xfrm>
              <a:off x="7421637" y="386405"/>
              <a:ext cx="1089450" cy="348874"/>
            </a:xfrm>
            <a:custGeom>
              <a:avLst/>
              <a:gdLst/>
              <a:ahLst/>
              <a:cxnLst/>
              <a:rect l="l" t="t" r="r" b="b"/>
              <a:pathLst>
                <a:path w="14511" h="4647" fill="none" extrusionOk="0">
                  <a:moveTo>
                    <a:pt x="13894" y="3805"/>
                  </a:moveTo>
                  <a:cubicBezTo>
                    <a:pt x="13263" y="3459"/>
                    <a:pt x="12977" y="3744"/>
                    <a:pt x="12766" y="3459"/>
                  </a:cubicBezTo>
                  <a:cubicBezTo>
                    <a:pt x="12541" y="3173"/>
                    <a:pt x="13383" y="2436"/>
                    <a:pt x="11684" y="1699"/>
                  </a:cubicBezTo>
                  <a:cubicBezTo>
                    <a:pt x="11684" y="1699"/>
                    <a:pt x="11578" y="121"/>
                    <a:pt x="9248" y="60"/>
                  </a:cubicBezTo>
                  <a:cubicBezTo>
                    <a:pt x="6917" y="0"/>
                    <a:pt x="7549" y="1654"/>
                    <a:pt x="6917" y="2045"/>
                  </a:cubicBezTo>
                  <a:cubicBezTo>
                    <a:pt x="6286" y="2436"/>
                    <a:pt x="6120" y="1820"/>
                    <a:pt x="5504" y="2211"/>
                  </a:cubicBezTo>
                  <a:cubicBezTo>
                    <a:pt x="4872" y="2617"/>
                    <a:pt x="5158" y="3399"/>
                    <a:pt x="4647" y="3519"/>
                  </a:cubicBezTo>
                  <a:cubicBezTo>
                    <a:pt x="4135" y="3624"/>
                    <a:pt x="3459" y="3008"/>
                    <a:pt x="2842" y="3399"/>
                  </a:cubicBezTo>
                  <a:cubicBezTo>
                    <a:pt x="2211" y="3805"/>
                    <a:pt x="2211" y="4135"/>
                    <a:pt x="1925" y="4135"/>
                  </a:cubicBezTo>
                  <a:cubicBezTo>
                    <a:pt x="1654" y="4135"/>
                    <a:pt x="1083" y="3910"/>
                    <a:pt x="737" y="4135"/>
                  </a:cubicBezTo>
                  <a:cubicBezTo>
                    <a:pt x="406" y="4376"/>
                    <a:pt x="0" y="4647"/>
                    <a:pt x="0" y="4647"/>
                  </a:cubicBezTo>
                  <a:lnTo>
                    <a:pt x="14345" y="4647"/>
                  </a:lnTo>
                  <a:cubicBezTo>
                    <a:pt x="14345" y="4647"/>
                    <a:pt x="14511" y="4135"/>
                    <a:pt x="13894" y="380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" name="Google Shape;352;p16"/>
            <p:cNvGrpSpPr/>
            <p:nvPr/>
          </p:nvGrpSpPr>
          <p:grpSpPr>
            <a:xfrm flipH="1">
              <a:off x="7421634" y="154775"/>
              <a:ext cx="93234" cy="93234"/>
              <a:chOff x="7812545" y="194375"/>
              <a:chExt cx="105457" cy="105457"/>
            </a:xfrm>
          </p:grpSpPr>
          <p:sp>
            <p:nvSpPr>
              <p:cNvPr id="353" name="Google Shape;353;p16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6"/>
            <p:cNvSpPr/>
            <p:nvPr/>
          </p:nvSpPr>
          <p:spPr>
            <a:xfrm flipH="1">
              <a:off x="8641476" y="154795"/>
              <a:ext cx="93231" cy="93173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16"/>
          <p:cNvGrpSpPr/>
          <p:nvPr/>
        </p:nvGrpSpPr>
        <p:grpSpPr>
          <a:xfrm>
            <a:off x="7319770" y="4322625"/>
            <a:ext cx="1421044" cy="650202"/>
            <a:chOff x="7319770" y="4322625"/>
            <a:chExt cx="1421044" cy="650202"/>
          </a:xfrm>
        </p:grpSpPr>
        <p:sp>
          <p:nvSpPr>
            <p:cNvPr id="359" name="Google Shape;359;p16"/>
            <p:cNvSpPr/>
            <p:nvPr/>
          </p:nvSpPr>
          <p:spPr>
            <a:xfrm>
              <a:off x="8205375" y="4867437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7868626" y="4322625"/>
              <a:ext cx="77951" cy="77951"/>
            </a:xfrm>
            <a:custGeom>
              <a:avLst/>
              <a:gdLst/>
              <a:ahLst/>
              <a:cxnLst/>
              <a:rect l="l" t="t" r="r" b="b"/>
              <a:pathLst>
                <a:path w="1505" h="1505" fill="none" extrusionOk="0">
                  <a:moveTo>
                    <a:pt x="1504" y="753"/>
                  </a:moveTo>
                  <a:cubicBezTo>
                    <a:pt x="1504" y="1174"/>
                    <a:pt x="1173" y="1505"/>
                    <a:pt x="752" y="1505"/>
                  </a:cubicBezTo>
                  <a:cubicBezTo>
                    <a:pt x="346" y="1505"/>
                    <a:pt x="1" y="1174"/>
                    <a:pt x="1" y="753"/>
                  </a:cubicBezTo>
                  <a:cubicBezTo>
                    <a:pt x="1" y="347"/>
                    <a:pt x="346" y="1"/>
                    <a:pt x="752" y="1"/>
                  </a:cubicBezTo>
                  <a:cubicBezTo>
                    <a:pt x="1173" y="1"/>
                    <a:pt x="1504" y="347"/>
                    <a:pt x="1504" y="7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361" name="Google Shape;361;p16"/>
            <p:cNvGrpSpPr/>
            <p:nvPr/>
          </p:nvGrpSpPr>
          <p:grpSpPr>
            <a:xfrm>
              <a:off x="8635357" y="4441263"/>
              <a:ext cx="105457" cy="105457"/>
              <a:chOff x="7812545" y="194375"/>
              <a:chExt cx="105457" cy="105457"/>
            </a:xfrm>
          </p:grpSpPr>
          <p:sp>
            <p:nvSpPr>
              <p:cNvPr id="362" name="Google Shape;362;p16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16"/>
            <p:cNvGrpSpPr/>
            <p:nvPr/>
          </p:nvGrpSpPr>
          <p:grpSpPr>
            <a:xfrm>
              <a:off x="7319770" y="4672638"/>
              <a:ext cx="105457" cy="105457"/>
              <a:chOff x="7812545" y="194375"/>
              <a:chExt cx="105457" cy="105457"/>
            </a:xfrm>
          </p:grpSpPr>
          <p:sp>
            <p:nvSpPr>
              <p:cNvPr id="367" name="Google Shape;367;p16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1" name="Google Shape;371;p16"/>
          <p:cNvGrpSpPr/>
          <p:nvPr/>
        </p:nvGrpSpPr>
        <p:grpSpPr>
          <a:xfrm>
            <a:off x="-761575" y="-488764"/>
            <a:ext cx="1578128" cy="1318359"/>
            <a:chOff x="-761575" y="-488764"/>
            <a:chExt cx="1578128" cy="1318359"/>
          </a:xfrm>
        </p:grpSpPr>
        <p:sp>
          <p:nvSpPr>
            <p:cNvPr id="372" name="Google Shape;372;p16"/>
            <p:cNvSpPr/>
            <p:nvPr/>
          </p:nvSpPr>
          <p:spPr>
            <a:xfrm>
              <a:off x="-761575" y="-455027"/>
              <a:ext cx="1578128" cy="1284622"/>
            </a:xfrm>
            <a:custGeom>
              <a:avLst/>
              <a:gdLst/>
              <a:ahLst/>
              <a:cxnLst/>
              <a:rect l="l" t="t" r="r" b="b"/>
              <a:pathLst>
                <a:path w="60102" h="48924" extrusionOk="0">
                  <a:moveTo>
                    <a:pt x="31550" y="1"/>
                  </a:moveTo>
                  <a:cubicBezTo>
                    <a:pt x="28688" y="1"/>
                    <a:pt x="25391" y="541"/>
                    <a:pt x="22089" y="2238"/>
                  </a:cubicBezTo>
                  <a:cubicBezTo>
                    <a:pt x="12977" y="6900"/>
                    <a:pt x="8196" y="17230"/>
                    <a:pt x="4091" y="25485"/>
                  </a:cubicBezTo>
                  <a:cubicBezTo>
                    <a:pt x="1" y="33725"/>
                    <a:pt x="2016" y="42612"/>
                    <a:pt x="8767" y="47123"/>
                  </a:cubicBezTo>
                  <a:cubicBezTo>
                    <a:pt x="10764" y="48461"/>
                    <a:pt x="12590" y="48924"/>
                    <a:pt x="14421" y="48924"/>
                  </a:cubicBezTo>
                  <a:cubicBezTo>
                    <a:pt x="18514" y="48924"/>
                    <a:pt x="22630" y="46611"/>
                    <a:pt x="28730" y="46611"/>
                  </a:cubicBezTo>
                  <a:cubicBezTo>
                    <a:pt x="29125" y="46611"/>
                    <a:pt x="29527" y="46621"/>
                    <a:pt x="29939" y="46641"/>
                  </a:cubicBezTo>
                  <a:cubicBezTo>
                    <a:pt x="34134" y="46851"/>
                    <a:pt x="36984" y="47278"/>
                    <a:pt x="39535" y="47278"/>
                  </a:cubicBezTo>
                  <a:cubicBezTo>
                    <a:pt x="42835" y="47278"/>
                    <a:pt x="45637" y="46563"/>
                    <a:pt x="50208" y="43739"/>
                  </a:cubicBezTo>
                  <a:cubicBezTo>
                    <a:pt x="58328" y="38732"/>
                    <a:pt x="60102" y="25500"/>
                    <a:pt x="54042" y="15140"/>
                  </a:cubicBezTo>
                  <a:cubicBezTo>
                    <a:pt x="47997" y="4779"/>
                    <a:pt x="40254" y="1667"/>
                    <a:pt x="40254" y="1667"/>
                  </a:cubicBezTo>
                  <a:cubicBezTo>
                    <a:pt x="40254" y="1667"/>
                    <a:pt x="36573" y="1"/>
                    <a:pt x="315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 rot="899878">
              <a:off x="-523899" y="-362625"/>
              <a:ext cx="1102774" cy="971749"/>
            </a:xfrm>
            <a:custGeom>
              <a:avLst/>
              <a:gdLst/>
              <a:ahLst/>
              <a:cxnLst/>
              <a:rect l="l" t="t" r="r" b="b"/>
              <a:pathLst>
                <a:path w="56012" h="49357" extrusionOk="0">
                  <a:moveTo>
                    <a:pt x="29954" y="0"/>
                  </a:moveTo>
                  <a:cubicBezTo>
                    <a:pt x="26409" y="0"/>
                    <a:pt x="22321" y="902"/>
                    <a:pt x="17654" y="3034"/>
                  </a:cubicBezTo>
                  <a:cubicBezTo>
                    <a:pt x="17654" y="3034"/>
                    <a:pt x="8827" y="7530"/>
                    <a:pt x="4406" y="14477"/>
                  </a:cubicBezTo>
                  <a:cubicBezTo>
                    <a:pt x="1" y="21424"/>
                    <a:pt x="347" y="30340"/>
                    <a:pt x="5715" y="36971"/>
                  </a:cubicBezTo>
                  <a:cubicBezTo>
                    <a:pt x="11068" y="43588"/>
                    <a:pt x="21308" y="42730"/>
                    <a:pt x="29878" y="46926"/>
                  </a:cubicBezTo>
                  <a:cubicBezTo>
                    <a:pt x="33082" y="48494"/>
                    <a:pt x="36410" y="49356"/>
                    <a:pt x="39533" y="49356"/>
                  </a:cubicBezTo>
                  <a:cubicBezTo>
                    <a:pt x="44766" y="49356"/>
                    <a:pt x="49425" y="46936"/>
                    <a:pt x="51967" y="41362"/>
                  </a:cubicBezTo>
                  <a:cubicBezTo>
                    <a:pt x="56012" y="32476"/>
                    <a:pt x="49907" y="29137"/>
                    <a:pt x="48854" y="18852"/>
                  </a:cubicBezTo>
                  <a:cubicBezTo>
                    <a:pt x="48037" y="10867"/>
                    <a:pt x="42263" y="0"/>
                    <a:pt x="299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24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22"/>
          <p:cNvSpPr txBox="1">
            <a:spLocks noGrp="1"/>
          </p:cNvSpPr>
          <p:nvPr>
            <p:ph type="title"/>
          </p:nvPr>
        </p:nvSpPr>
        <p:spPr>
          <a:xfrm>
            <a:off x="685800" y="539400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2"/>
          <p:cNvSpPr txBox="1">
            <a:spLocks noGrp="1"/>
          </p:cNvSpPr>
          <p:nvPr>
            <p:ph type="title" idx="2"/>
          </p:nvPr>
        </p:nvSpPr>
        <p:spPr>
          <a:xfrm>
            <a:off x="4641675" y="1480725"/>
            <a:ext cx="381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14" name="Google Shape;514;p22"/>
          <p:cNvSpPr txBox="1">
            <a:spLocks noGrp="1"/>
          </p:cNvSpPr>
          <p:nvPr>
            <p:ph type="subTitle" idx="1"/>
          </p:nvPr>
        </p:nvSpPr>
        <p:spPr>
          <a:xfrm>
            <a:off x="4646025" y="1874325"/>
            <a:ext cx="38121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2"/>
          <p:cNvSpPr txBox="1">
            <a:spLocks noGrp="1"/>
          </p:cNvSpPr>
          <p:nvPr>
            <p:ph type="title" idx="3"/>
          </p:nvPr>
        </p:nvSpPr>
        <p:spPr>
          <a:xfrm>
            <a:off x="4641675" y="2564000"/>
            <a:ext cx="381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16" name="Google Shape;516;p22"/>
          <p:cNvSpPr txBox="1">
            <a:spLocks noGrp="1"/>
          </p:cNvSpPr>
          <p:nvPr>
            <p:ph type="subTitle" idx="4"/>
          </p:nvPr>
        </p:nvSpPr>
        <p:spPr>
          <a:xfrm>
            <a:off x="4646025" y="2957600"/>
            <a:ext cx="38121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 idx="5"/>
          </p:nvPr>
        </p:nvSpPr>
        <p:spPr>
          <a:xfrm>
            <a:off x="4641675" y="3647275"/>
            <a:ext cx="381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6"/>
          </p:nvPr>
        </p:nvSpPr>
        <p:spPr>
          <a:xfrm>
            <a:off x="4646025" y="4040875"/>
            <a:ext cx="38121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/>
          <p:nvPr/>
        </p:nvSpPr>
        <p:spPr>
          <a:xfrm>
            <a:off x="-979659" y="2021842"/>
            <a:ext cx="4960669" cy="4038065"/>
          </a:xfrm>
          <a:custGeom>
            <a:avLst/>
            <a:gdLst/>
            <a:ahLst/>
            <a:cxnLst/>
            <a:rect l="l" t="t" r="r" b="b"/>
            <a:pathLst>
              <a:path w="60102" h="48924" extrusionOk="0">
                <a:moveTo>
                  <a:pt x="31550" y="1"/>
                </a:moveTo>
                <a:cubicBezTo>
                  <a:pt x="28688" y="1"/>
                  <a:pt x="25391" y="541"/>
                  <a:pt x="22089" y="2238"/>
                </a:cubicBezTo>
                <a:cubicBezTo>
                  <a:pt x="12977" y="6900"/>
                  <a:pt x="8196" y="17230"/>
                  <a:pt x="4091" y="25485"/>
                </a:cubicBezTo>
                <a:cubicBezTo>
                  <a:pt x="1" y="33725"/>
                  <a:pt x="2016" y="42612"/>
                  <a:pt x="8767" y="47123"/>
                </a:cubicBezTo>
                <a:cubicBezTo>
                  <a:pt x="10764" y="48461"/>
                  <a:pt x="12590" y="48924"/>
                  <a:pt x="14421" y="48924"/>
                </a:cubicBezTo>
                <a:cubicBezTo>
                  <a:pt x="18514" y="48924"/>
                  <a:pt x="22630" y="46611"/>
                  <a:pt x="28730" y="46611"/>
                </a:cubicBezTo>
                <a:cubicBezTo>
                  <a:pt x="29125" y="46611"/>
                  <a:pt x="29527" y="46621"/>
                  <a:pt x="29939" y="46641"/>
                </a:cubicBezTo>
                <a:cubicBezTo>
                  <a:pt x="34134" y="46851"/>
                  <a:pt x="36984" y="47278"/>
                  <a:pt x="39535" y="47278"/>
                </a:cubicBezTo>
                <a:cubicBezTo>
                  <a:pt x="42835" y="47278"/>
                  <a:pt x="45637" y="46563"/>
                  <a:pt x="50208" y="43739"/>
                </a:cubicBezTo>
                <a:cubicBezTo>
                  <a:pt x="58328" y="38732"/>
                  <a:pt x="60102" y="25500"/>
                  <a:pt x="54042" y="15140"/>
                </a:cubicBezTo>
                <a:cubicBezTo>
                  <a:pt x="47997" y="4779"/>
                  <a:pt x="40254" y="1667"/>
                  <a:pt x="40254" y="1667"/>
                </a:cubicBezTo>
                <a:cubicBezTo>
                  <a:pt x="40254" y="1667"/>
                  <a:pt x="36573" y="1"/>
                  <a:pt x="31550" y="1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22"/>
          <p:cNvGrpSpPr/>
          <p:nvPr/>
        </p:nvGrpSpPr>
        <p:grpSpPr>
          <a:xfrm rot="5400000">
            <a:off x="8326001" y="4395047"/>
            <a:ext cx="609155" cy="610375"/>
            <a:chOff x="8195401" y="151622"/>
            <a:chExt cx="609155" cy="610375"/>
          </a:xfrm>
        </p:grpSpPr>
        <p:sp>
          <p:nvSpPr>
            <p:cNvPr id="521" name="Google Shape;521;p22"/>
            <p:cNvSpPr/>
            <p:nvPr/>
          </p:nvSpPr>
          <p:spPr>
            <a:xfrm>
              <a:off x="8195401" y="192608"/>
              <a:ext cx="93231" cy="93173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Google Shape;522;p22"/>
            <p:cNvGrpSpPr/>
            <p:nvPr/>
          </p:nvGrpSpPr>
          <p:grpSpPr>
            <a:xfrm>
              <a:off x="8711321" y="151622"/>
              <a:ext cx="93234" cy="93234"/>
              <a:chOff x="7812545" y="194375"/>
              <a:chExt cx="105457" cy="105457"/>
            </a:xfrm>
          </p:grpSpPr>
          <p:sp>
            <p:nvSpPr>
              <p:cNvPr id="523" name="Google Shape;523;p22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" name="Google Shape;527;p22"/>
            <p:cNvSpPr/>
            <p:nvPr/>
          </p:nvSpPr>
          <p:spPr>
            <a:xfrm>
              <a:off x="8670497" y="628022"/>
              <a:ext cx="134050" cy="133976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2"/>
          <p:cNvGrpSpPr/>
          <p:nvPr/>
        </p:nvGrpSpPr>
        <p:grpSpPr>
          <a:xfrm>
            <a:off x="242101" y="187150"/>
            <a:ext cx="340151" cy="550476"/>
            <a:chOff x="198551" y="248100"/>
            <a:chExt cx="340151" cy="550476"/>
          </a:xfrm>
        </p:grpSpPr>
        <p:sp>
          <p:nvSpPr>
            <p:cNvPr id="529" name="Google Shape;529;p22"/>
            <p:cNvSpPr/>
            <p:nvPr/>
          </p:nvSpPr>
          <p:spPr>
            <a:xfrm>
              <a:off x="198551" y="720625"/>
              <a:ext cx="77951" cy="77951"/>
            </a:xfrm>
            <a:custGeom>
              <a:avLst/>
              <a:gdLst/>
              <a:ahLst/>
              <a:cxnLst/>
              <a:rect l="l" t="t" r="r" b="b"/>
              <a:pathLst>
                <a:path w="1505" h="1505" fill="none" extrusionOk="0">
                  <a:moveTo>
                    <a:pt x="1504" y="753"/>
                  </a:moveTo>
                  <a:cubicBezTo>
                    <a:pt x="1504" y="1174"/>
                    <a:pt x="1173" y="1505"/>
                    <a:pt x="752" y="1505"/>
                  </a:cubicBezTo>
                  <a:cubicBezTo>
                    <a:pt x="346" y="1505"/>
                    <a:pt x="1" y="1174"/>
                    <a:pt x="1" y="753"/>
                  </a:cubicBezTo>
                  <a:cubicBezTo>
                    <a:pt x="1" y="347"/>
                    <a:pt x="346" y="1"/>
                    <a:pt x="752" y="1"/>
                  </a:cubicBezTo>
                  <a:cubicBezTo>
                    <a:pt x="1173" y="1"/>
                    <a:pt x="1504" y="347"/>
                    <a:pt x="1504" y="7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530" name="Google Shape;530;p22"/>
            <p:cNvGrpSpPr/>
            <p:nvPr/>
          </p:nvGrpSpPr>
          <p:grpSpPr>
            <a:xfrm>
              <a:off x="433245" y="248100"/>
              <a:ext cx="105457" cy="105457"/>
              <a:chOff x="7812545" y="194375"/>
              <a:chExt cx="105457" cy="105457"/>
            </a:xfrm>
          </p:grpSpPr>
          <p:sp>
            <p:nvSpPr>
              <p:cNvPr id="531" name="Google Shape;531;p22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5" name="Google Shape;535;p22"/>
          <p:cNvGrpSpPr/>
          <p:nvPr/>
        </p:nvGrpSpPr>
        <p:grpSpPr>
          <a:xfrm>
            <a:off x="-842823" y="3927658"/>
            <a:ext cx="2382475" cy="2041993"/>
            <a:chOff x="-842823" y="3927658"/>
            <a:chExt cx="2382475" cy="2041993"/>
          </a:xfrm>
        </p:grpSpPr>
        <p:sp>
          <p:nvSpPr>
            <p:cNvPr id="536" name="Google Shape;536;p22"/>
            <p:cNvSpPr/>
            <p:nvPr/>
          </p:nvSpPr>
          <p:spPr>
            <a:xfrm rot="-2505897">
              <a:off x="-584499" y="4267169"/>
              <a:ext cx="1539427" cy="1362970"/>
            </a:xfrm>
            <a:custGeom>
              <a:avLst/>
              <a:gdLst/>
              <a:ahLst/>
              <a:cxnLst/>
              <a:rect l="l" t="t" r="r" b="b"/>
              <a:pathLst>
                <a:path w="49291" h="43641" extrusionOk="0">
                  <a:moveTo>
                    <a:pt x="34928" y="1"/>
                  </a:moveTo>
                  <a:cubicBezTo>
                    <a:pt x="33524" y="1"/>
                    <a:pt x="32096" y="348"/>
                    <a:pt x="30720" y="1114"/>
                  </a:cubicBezTo>
                  <a:cubicBezTo>
                    <a:pt x="29247" y="1941"/>
                    <a:pt x="27923" y="3008"/>
                    <a:pt x="26465" y="3865"/>
                  </a:cubicBezTo>
                  <a:cubicBezTo>
                    <a:pt x="21713" y="6632"/>
                    <a:pt x="17248" y="5444"/>
                    <a:pt x="12165" y="6121"/>
                  </a:cubicBezTo>
                  <a:cubicBezTo>
                    <a:pt x="8677" y="6587"/>
                    <a:pt x="5248" y="8091"/>
                    <a:pt x="3068" y="10947"/>
                  </a:cubicBezTo>
                  <a:cubicBezTo>
                    <a:pt x="1489" y="12977"/>
                    <a:pt x="557" y="15443"/>
                    <a:pt x="407" y="18015"/>
                  </a:cubicBezTo>
                  <a:cubicBezTo>
                    <a:pt x="1" y="25037"/>
                    <a:pt x="5023" y="32375"/>
                    <a:pt x="10376" y="36419"/>
                  </a:cubicBezTo>
                  <a:cubicBezTo>
                    <a:pt x="15557" y="40311"/>
                    <a:pt x="23044" y="43640"/>
                    <a:pt x="30082" y="43640"/>
                  </a:cubicBezTo>
                  <a:cubicBezTo>
                    <a:pt x="32806" y="43640"/>
                    <a:pt x="35463" y="43141"/>
                    <a:pt x="37893" y="41983"/>
                  </a:cubicBezTo>
                  <a:cubicBezTo>
                    <a:pt x="41742" y="40149"/>
                    <a:pt x="44749" y="36871"/>
                    <a:pt x="46088" y="32826"/>
                  </a:cubicBezTo>
                  <a:cubicBezTo>
                    <a:pt x="49050" y="23789"/>
                    <a:pt x="49290" y="11940"/>
                    <a:pt x="43005" y="4196"/>
                  </a:cubicBezTo>
                  <a:cubicBezTo>
                    <a:pt x="40943" y="1650"/>
                    <a:pt x="37991" y="1"/>
                    <a:pt x="349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1461701" y="4822437"/>
              <a:ext cx="77951" cy="77951"/>
            </a:xfrm>
            <a:custGeom>
              <a:avLst/>
              <a:gdLst/>
              <a:ahLst/>
              <a:cxnLst/>
              <a:rect l="l" t="t" r="r" b="b"/>
              <a:pathLst>
                <a:path w="1505" h="1505" fill="none" extrusionOk="0">
                  <a:moveTo>
                    <a:pt x="1504" y="753"/>
                  </a:moveTo>
                  <a:cubicBezTo>
                    <a:pt x="1504" y="1174"/>
                    <a:pt x="1173" y="1505"/>
                    <a:pt x="752" y="1505"/>
                  </a:cubicBezTo>
                  <a:cubicBezTo>
                    <a:pt x="346" y="1505"/>
                    <a:pt x="1" y="1174"/>
                    <a:pt x="1" y="753"/>
                  </a:cubicBezTo>
                  <a:cubicBezTo>
                    <a:pt x="1" y="347"/>
                    <a:pt x="346" y="1"/>
                    <a:pt x="752" y="1"/>
                  </a:cubicBezTo>
                  <a:cubicBezTo>
                    <a:pt x="1173" y="1"/>
                    <a:pt x="1504" y="347"/>
                    <a:pt x="1504" y="7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538" name="Google Shape;538;p22"/>
            <p:cNvGrpSpPr/>
            <p:nvPr/>
          </p:nvGrpSpPr>
          <p:grpSpPr>
            <a:xfrm>
              <a:off x="1029945" y="4290188"/>
              <a:ext cx="105457" cy="105457"/>
              <a:chOff x="7812545" y="194375"/>
              <a:chExt cx="105457" cy="105457"/>
            </a:xfrm>
          </p:grpSpPr>
          <p:sp>
            <p:nvSpPr>
              <p:cNvPr id="539" name="Google Shape;539;p22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3" name="Google Shape;543;p22"/>
          <p:cNvGrpSpPr/>
          <p:nvPr/>
        </p:nvGrpSpPr>
        <p:grpSpPr>
          <a:xfrm>
            <a:off x="7208520" y="-639702"/>
            <a:ext cx="2388459" cy="1634614"/>
            <a:chOff x="7208520" y="-639702"/>
            <a:chExt cx="2388459" cy="1634614"/>
          </a:xfrm>
        </p:grpSpPr>
        <p:sp>
          <p:nvSpPr>
            <p:cNvPr id="544" name="Google Shape;544;p22"/>
            <p:cNvSpPr/>
            <p:nvPr/>
          </p:nvSpPr>
          <p:spPr>
            <a:xfrm rot="-2505920">
              <a:off x="8157881" y="-367923"/>
              <a:ext cx="1232310" cy="1091056"/>
            </a:xfrm>
            <a:custGeom>
              <a:avLst/>
              <a:gdLst/>
              <a:ahLst/>
              <a:cxnLst/>
              <a:rect l="l" t="t" r="r" b="b"/>
              <a:pathLst>
                <a:path w="49291" h="43641" extrusionOk="0">
                  <a:moveTo>
                    <a:pt x="34928" y="1"/>
                  </a:moveTo>
                  <a:cubicBezTo>
                    <a:pt x="33524" y="1"/>
                    <a:pt x="32096" y="348"/>
                    <a:pt x="30720" y="1114"/>
                  </a:cubicBezTo>
                  <a:cubicBezTo>
                    <a:pt x="29247" y="1941"/>
                    <a:pt x="27923" y="3008"/>
                    <a:pt x="26465" y="3865"/>
                  </a:cubicBezTo>
                  <a:cubicBezTo>
                    <a:pt x="21713" y="6632"/>
                    <a:pt x="17248" y="5444"/>
                    <a:pt x="12165" y="6121"/>
                  </a:cubicBezTo>
                  <a:cubicBezTo>
                    <a:pt x="8677" y="6587"/>
                    <a:pt x="5248" y="8091"/>
                    <a:pt x="3068" y="10947"/>
                  </a:cubicBezTo>
                  <a:cubicBezTo>
                    <a:pt x="1489" y="12977"/>
                    <a:pt x="557" y="15443"/>
                    <a:pt x="407" y="18015"/>
                  </a:cubicBezTo>
                  <a:cubicBezTo>
                    <a:pt x="1" y="25037"/>
                    <a:pt x="5023" y="32375"/>
                    <a:pt x="10376" y="36419"/>
                  </a:cubicBezTo>
                  <a:cubicBezTo>
                    <a:pt x="15557" y="40311"/>
                    <a:pt x="23044" y="43640"/>
                    <a:pt x="30082" y="43640"/>
                  </a:cubicBezTo>
                  <a:cubicBezTo>
                    <a:pt x="32806" y="43640"/>
                    <a:pt x="35463" y="43141"/>
                    <a:pt x="37893" y="41983"/>
                  </a:cubicBezTo>
                  <a:cubicBezTo>
                    <a:pt x="41742" y="40149"/>
                    <a:pt x="44749" y="36871"/>
                    <a:pt x="46088" y="32826"/>
                  </a:cubicBezTo>
                  <a:cubicBezTo>
                    <a:pt x="49050" y="23789"/>
                    <a:pt x="49290" y="11940"/>
                    <a:pt x="43005" y="4196"/>
                  </a:cubicBezTo>
                  <a:cubicBezTo>
                    <a:pt x="40943" y="1650"/>
                    <a:pt x="37991" y="1"/>
                    <a:pt x="349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175601" y="786775"/>
              <a:ext cx="77951" cy="77951"/>
            </a:xfrm>
            <a:custGeom>
              <a:avLst/>
              <a:gdLst/>
              <a:ahLst/>
              <a:cxnLst/>
              <a:rect l="l" t="t" r="r" b="b"/>
              <a:pathLst>
                <a:path w="1505" h="1505" fill="none" extrusionOk="0">
                  <a:moveTo>
                    <a:pt x="1504" y="753"/>
                  </a:moveTo>
                  <a:cubicBezTo>
                    <a:pt x="1504" y="1174"/>
                    <a:pt x="1173" y="1505"/>
                    <a:pt x="752" y="1505"/>
                  </a:cubicBezTo>
                  <a:cubicBezTo>
                    <a:pt x="346" y="1505"/>
                    <a:pt x="1" y="1174"/>
                    <a:pt x="1" y="753"/>
                  </a:cubicBezTo>
                  <a:cubicBezTo>
                    <a:pt x="1" y="347"/>
                    <a:pt x="346" y="1"/>
                    <a:pt x="752" y="1"/>
                  </a:cubicBezTo>
                  <a:cubicBezTo>
                    <a:pt x="1173" y="1"/>
                    <a:pt x="1504" y="347"/>
                    <a:pt x="1504" y="7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546" name="Google Shape;546;p22"/>
            <p:cNvGrpSpPr/>
            <p:nvPr/>
          </p:nvGrpSpPr>
          <p:grpSpPr>
            <a:xfrm>
              <a:off x="7208520" y="178550"/>
              <a:ext cx="105457" cy="105457"/>
              <a:chOff x="7812545" y="194375"/>
              <a:chExt cx="105457" cy="105457"/>
            </a:xfrm>
          </p:grpSpPr>
          <p:sp>
            <p:nvSpPr>
              <p:cNvPr id="547" name="Google Shape;547;p22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6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3" name="Google Shape;803;p31"/>
          <p:cNvSpPr txBox="1">
            <a:spLocks noGrp="1"/>
          </p:cNvSpPr>
          <p:nvPr>
            <p:ph type="title"/>
          </p:nvPr>
        </p:nvSpPr>
        <p:spPr>
          <a:xfrm>
            <a:off x="685800" y="539400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04" name="Google Shape;804;p31"/>
          <p:cNvGrpSpPr/>
          <p:nvPr/>
        </p:nvGrpSpPr>
        <p:grpSpPr>
          <a:xfrm>
            <a:off x="286211" y="261301"/>
            <a:ext cx="678453" cy="565475"/>
            <a:chOff x="286211" y="261301"/>
            <a:chExt cx="678453" cy="565475"/>
          </a:xfrm>
        </p:grpSpPr>
        <p:sp>
          <p:nvSpPr>
            <p:cNvPr id="805" name="Google Shape;805;p31"/>
            <p:cNvSpPr/>
            <p:nvPr/>
          </p:nvSpPr>
          <p:spPr>
            <a:xfrm>
              <a:off x="319288" y="721387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31"/>
            <p:cNvGrpSpPr/>
            <p:nvPr/>
          </p:nvGrpSpPr>
          <p:grpSpPr>
            <a:xfrm>
              <a:off x="859207" y="294338"/>
              <a:ext cx="105457" cy="105457"/>
              <a:chOff x="7812545" y="194375"/>
              <a:chExt cx="105457" cy="105457"/>
            </a:xfrm>
          </p:grpSpPr>
          <p:sp>
            <p:nvSpPr>
              <p:cNvPr id="807" name="Google Shape;807;p31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1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1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31"/>
            <p:cNvSpPr/>
            <p:nvPr/>
          </p:nvSpPr>
          <p:spPr>
            <a:xfrm>
              <a:off x="286211" y="261301"/>
              <a:ext cx="171626" cy="171542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31"/>
          <p:cNvSpPr/>
          <p:nvPr/>
        </p:nvSpPr>
        <p:spPr>
          <a:xfrm rot="5828238">
            <a:off x="8273326" y="4219055"/>
            <a:ext cx="1085117" cy="2077472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31"/>
          <p:cNvGrpSpPr/>
          <p:nvPr/>
        </p:nvGrpSpPr>
        <p:grpSpPr>
          <a:xfrm>
            <a:off x="319295" y="4308988"/>
            <a:ext cx="750832" cy="656232"/>
            <a:chOff x="319295" y="4308988"/>
            <a:chExt cx="750832" cy="656232"/>
          </a:xfrm>
        </p:grpSpPr>
        <p:grpSp>
          <p:nvGrpSpPr>
            <p:cNvPr id="814" name="Google Shape;814;p31"/>
            <p:cNvGrpSpPr/>
            <p:nvPr/>
          </p:nvGrpSpPr>
          <p:grpSpPr>
            <a:xfrm>
              <a:off x="964670" y="4859763"/>
              <a:ext cx="105457" cy="105457"/>
              <a:chOff x="7812545" y="194375"/>
              <a:chExt cx="105457" cy="105457"/>
            </a:xfrm>
          </p:grpSpPr>
          <p:sp>
            <p:nvSpPr>
              <p:cNvPr id="815" name="Google Shape;815;p31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9" name="Google Shape;819;p31"/>
            <p:cNvSpPr/>
            <p:nvPr/>
          </p:nvSpPr>
          <p:spPr>
            <a:xfrm>
              <a:off x="424749" y="4721876"/>
              <a:ext cx="171626" cy="171542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820;p31"/>
            <p:cNvGrpSpPr/>
            <p:nvPr/>
          </p:nvGrpSpPr>
          <p:grpSpPr>
            <a:xfrm>
              <a:off x="319295" y="4308988"/>
              <a:ext cx="105457" cy="105457"/>
              <a:chOff x="7812545" y="194375"/>
              <a:chExt cx="105457" cy="105457"/>
            </a:xfrm>
          </p:grpSpPr>
          <p:sp>
            <p:nvSpPr>
              <p:cNvPr id="821" name="Google Shape;821;p31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5" name="Google Shape;825;p31"/>
          <p:cNvGrpSpPr/>
          <p:nvPr/>
        </p:nvGrpSpPr>
        <p:grpSpPr>
          <a:xfrm>
            <a:off x="8112408" y="-304605"/>
            <a:ext cx="1502819" cy="1131369"/>
            <a:chOff x="8112408" y="-304605"/>
            <a:chExt cx="1502819" cy="1131369"/>
          </a:xfrm>
        </p:grpSpPr>
        <p:sp>
          <p:nvSpPr>
            <p:cNvPr id="826" name="Google Shape;826;p31"/>
            <p:cNvSpPr/>
            <p:nvPr/>
          </p:nvSpPr>
          <p:spPr>
            <a:xfrm flipH="1">
              <a:off x="8112408" y="-304600"/>
              <a:ext cx="1406967" cy="1131364"/>
            </a:xfrm>
            <a:custGeom>
              <a:avLst/>
              <a:gdLst/>
              <a:ahLst/>
              <a:cxnLst/>
              <a:rect l="l" t="t" r="r" b="b"/>
              <a:pathLst>
                <a:path w="46895" h="37709" extrusionOk="0">
                  <a:moveTo>
                    <a:pt x="18603" y="0"/>
                  </a:moveTo>
                  <a:cubicBezTo>
                    <a:pt x="14800" y="0"/>
                    <a:pt x="10837" y="1267"/>
                    <a:pt x="8466" y="3638"/>
                  </a:cubicBezTo>
                  <a:cubicBezTo>
                    <a:pt x="4647" y="7457"/>
                    <a:pt x="1775" y="9322"/>
                    <a:pt x="888" y="16540"/>
                  </a:cubicBezTo>
                  <a:cubicBezTo>
                    <a:pt x="1" y="23757"/>
                    <a:pt x="6752" y="30283"/>
                    <a:pt x="6752" y="30283"/>
                  </a:cubicBezTo>
                  <a:cubicBezTo>
                    <a:pt x="6752" y="30283"/>
                    <a:pt x="11459" y="36643"/>
                    <a:pt x="20676" y="37606"/>
                  </a:cubicBezTo>
                  <a:cubicBezTo>
                    <a:pt x="21342" y="37675"/>
                    <a:pt x="21973" y="37708"/>
                    <a:pt x="22573" y="37708"/>
                  </a:cubicBezTo>
                  <a:cubicBezTo>
                    <a:pt x="30275" y="37708"/>
                    <a:pt x="32743" y="32287"/>
                    <a:pt x="35743" y="29441"/>
                  </a:cubicBezTo>
                  <a:cubicBezTo>
                    <a:pt x="38976" y="26358"/>
                    <a:pt x="45682" y="24163"/>
                    <a:pt x="46298" y="16660"/>
                  </a:cubicBezTo>
                  <a:cubicBezTo>
                    <a:pt x="46894" y="9214"/>
                    <a:pt x="42947" y="5366"/>
                    <a:pt x="37378" y="5366"/>
                  </a:cubicBezTo>
                  <a:cubicBezTo>
                    <a:pt x="37324" y="5366"/>
                    <a:pt x="37270" y="5367"/>
                    <a:pt x="37216" y="5367"/>
                  </a:cubicBezTo>
                  <a:cubicBezTo>
                    <a:pt x="37035" y="5370"/>
                    <a:pt x="36858" y="5372"/>
                    <a:pt x="36685" y="5372"/>
                  </a:cubicBezTo>
                  <a:cubicBezTo>
                    <a:pt x="31434" y="5372"/>
                    <a:pt x="29666" y="4050"/>
                    <a:pt x="25052" y="1488"/>
                  </a:cubicBezTo>
                  <a:cubicBezTo>
                    <a:pt x="23238" y="483"/>
                    <a:pt x="20951" y="0"/>
                    <a:pt x="18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 flipH="1">
              <a:off x="8624108" y="-304605"/>
              <a:ext cx="991119" cy="877511"/>
            </a:xfrm>
            <a:custGeom>
              <a:avLst/>
              <a:gdLst/>
              <a:ahLst/>
              <a:cxnLst/>
              <a:rect l="l" t="t" r="r" b="b"/>
              <a:pathLst>
                <a:path w="49291" h="43641" extrusionOk="0">
                  <a:moveTo>
                    <a:pt x="34928" y="1"/>
                  </a:moveTo>
                  <a:cubicBezTo>
                    <a:pt x="33524" y="1"/>
                    <a:pt x="32096" y="348"/>
                    <a:pt x="30720" y="1114"/>
                  </a:cubicBezTo>
                  <a:cubicBezTo>
                    <a:pt x="29247" y="1941"/>
                    <a:pt x="27923" y="3008"/>
                    <a:pt x="26465" y="3865"/>
                  </a:cubicBezTo>
                  <a:cubicBezTo>
                    <a:pt x="21713" y="6632"/>
                    <a:pt x="17248" y="5444"/>
                    <a:pt x="12165" y="6121"/>
                  </a:cubicBezTo>
                  <a:cubicBezTo>
                    <a:pt x="8677" y="6587"/>
                    <a:pt x="5248" y="8091"/>
                    <a:pt x="3068" y="10947"/>
                  </a:cubicBezTo>
                  <a:cubicBezTo>
                    <a:pt x="1489" y="12977"/>
                    <a:pt x="557" y="15443"/>
                    <a:pt x="407" y="18015"/>
                  </a:cubicBezTo>
                  <a:cubicBezTo>
                    <a:pt x="1" y="25037"/>
                    <a:pt x="5023" y="32375"/>
                    <a:pt x="10376" y="36419"/>
                  </a:cubicBezTo>
                  <a:cubicBezTo>
                    <a:pt x="15557" y="40311"/>
                    <a:pt x="23044" y="43640"/>
                    <a:pt x="30082" y="43640"/>
                  </a:cubicBezTo>
                  <a:cubicBezTo>
                    <a:pt x="32806" y="43640"/>
                    <a:pt x="35463" y="43141"/>
                    <a:pt x="37893" y="41983"/>
                  </a:cubicBezTo>
                  <a:cubicBezTo>
                    <a:pt x="41742" y="40149"/>
                    <a:pt x="44749" y="36871"/>
                    <a:pt x="46088" y="32826"/>
                  </a:cubicBezTo>
                  <a:cubicBezTo>
                    <a:pt x="49050" y="23789"/>
                    <a:pt x="49290" y="11940"/>
                    <a:pt x="43005" y="4196"/>
                  </a:cubicBezTo>
                  <a:cubicBezTo>
                    <a:pt x="40943" y="1650"/>
                    <a:pt x="37991" y="1"/>
                    <a:pt x="349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00" y="539400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00" y="1152475"/>
            <a:ext cx="778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58" r:id="rId6"/>
    <p:sldLayoutId id="2147483662" r:id="rId7"/>
    <p:sldLayoutId id="2147483668" r:id="rId8"/>
    <p:sldLayoutId id="2147483677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dk2"/>
          </a:fgClr>
          <a:bgClr>
            <a:schemeClr val="bg1"/>
          </a:bgClr>
        </a:pattFill>
        <a:effectLst/>
      </p:bgPr>
    </p:bg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38"/>
          <p:cNvGrpSpPr/>
          <p:nvPr/>
        </p:nvGrpSpPr>
        <p:grpSpPr>
          <a:xfrm>
            <a:off x="5665004" y="2202328"/>
            <a:ext cx="3999342" cy="3263193"/>
            <a:chOff x="5036461" y="2245701"/>
            <a:chExt cx="2196475" cy="1792175"/>
          </a:xfrm>
        </p:grpSpPr>
        <p:sp>
          <p:nvSpPr>
            <p:cNvPr id="929" name="Google Shape;929;p38"/>
            <p:cNvSpPr/>
            <p:nvPr/>
          </p:nvSpPr>
          <p:spPr>
            <a:xfrm>
              <a:off x="5036461" y="2245701"/>
              <a:ext cx="2196475" cy="1792175"/>
            </a:xfrm>
            <a:custGeom>
              <a:avLst/>
              <a:gdLst/>
              <a:ahLst/>
              <a:cxnLst/>
              <a:rect l="l" t="t" r="r" b="b"/>
              <a:pathLst>
                <a:path w="87859" h="71687" extrusionOk="0">
                  <a:moveTo>
                    <a:pt x="49496" y="1"/>
                  </a:moveTo>
                  <a:cubicBezTo>
                    <a:pt x="44980" y="1"/>
                    <a:pt x="40560" y="1120"/>
                    <a:pt x="36719" y="3943"/>
                  </a:cubicBezTo>
                  <a:cubicBezTo>
                    <a:pt x="31186" y="8018"/>
                    <a:pt x="28058" y="14544"/>
                    <a:pt x="23006" y="19100"/>
                  </a:cubicBezTo>
                  <a:cubicBezTo>
                    <a:pt x="20480" y="21371"/>
                    <a:pt x="17743" y="22108"/>
                    <a:pt x="14736" y="23476"/>
                  </a:cubicBezTo>
                  <a:cubicBezTo>
                    <a:pt x="7428" y="26784"/>
                    <a:pt x="1323" y="33160"/>
                    <a:pt x="827" y="41580"/>
                  </a:cubicBezTo>
                  <a:cubicBezTo>
                    <a:pt x="0" y="55654"/>
                    <a:pt x="11157" y="65383"/>
                    <a:pt x="23592" y="68571"/>
                  </a:cubicBezTo>
                  <a:cubicBezTo>
                    <a:pt x="31655" y="70634"/>
                    <a:pt x="38721" y="71686"/>
                    <a:pt x="45160" y="71686"/>
                  </a:cubicBezTo>
                  <a:cubicBezTo>
                    <a:pt x="51858" y="71686"/>
                    <a:pt x="57877" y="70548"/>
                    <a:pt x="63635" y="68225"/>
                  </a:cubicBezTo>
                  <a:cubicBezTo>
                    <a:pt x="69499" y="65864"/>
                    <a:pt x="75468" y="62872"/>
                    <a:pt x="79694" y="57970"/>
                  </a:cubicBezTo>
                  <a:cubicBezTo>
                    <a:pt x="86084" y="50557"/>
                    <a:pt x="87859" y="40031"/>
                    <a:pt x="86400" y="30528"/>
                  </a:cubicBezTo>
                  <a:cubicBezTo>
                    <a:pt x="86174" y="28979"/>
                    <a:pt x="85829" y="27446"/>
                    <a:pt x="85362" y="25942"/>
                  </a:cubicBezTo>
                  <a:cubicBezTo>
                    <a:pt x="82310" y="15973"/>
                    <a:pt x="74461" y="7973"/>
                    <a:pt x="65183" y="3763"/>
                  </a:cubicBezTo>
                  <a:cubicBezTo>
                    <a:pt x="60365" y="1582"/>
                    <a:pt x="54864" y="1"/>
                    <a:pt x="49496" y="1"/>
                  </a:cubicBezTo>
                  <a:close/>
                </a:path>
              </a:pathLst>
            </a:custGeom>
            <a:solidFill>
              <a:schemeClr val="accent6">
                <a:alpha val="32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6819950" y="3824800"/>
              <a:ext cx="81600" cy="45525"/>
            </a:xfrm>
            <a:custGeom>
              <a:avLst/>
              <a:gdLst/>
              <a:ahLst/>
              <a:cxnLst/>
              <a:rect l="l" t="t" r="r" b="b"/>
              <a:pathLst>
                <a:path w="3264" h="1821" extrusionOk="0">
                  <a:moveTo>
                    <a:pt x="3263" y="1"/>
                  </a:moveTo>
                  <a:cubicBezTo>
                    <a:pt x="3263" y="1"/>
                    <a:pt x="496" y="1324"/>
                    <a:pt x="0" y="1820"/>
                  </a:cubicBezTo>
                  <a:lnTo>
                    <a:pt x="3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8"/>
          <p:cNvSpPr txBox="1">
            <a:spLocks noGrp="1"/>
          </p:cNvSpPr>
          <p:nvPr>
            <p:ph type="ctrTitle"/>
          </p:nvPr>
        </p:nvSpPr>
        <p:spPr>
          <a:xfrm>
            <a:off x="718598" y="852221"/>
            <a:ext cx="4159800" cy="21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600" dirty="0">
                <a:solidFill>
                  <a:srgbClr val="2C2C44"/>
                </a:solidFill>
              </a:rPr>
              <a:t>Brainy</a:t>
            </a:r>
            <a:r>
              <a:rPr lang="en" sz="6600" dirty="0"/>
              <a:t> </a:t>
            </a:r>
            <a:r>
              <a:rPr lang="ro-RO" sz="6600" dirty="0"/>
              <a:t/>
            </a:r>
            <a:br>
              <a:rPr lang="ro-RO" sz="6600" dirty="0"/>
            </a:br>
            <a:r>
              <a:rPr lang="ro-RO" sz="6600" dirty="0">
                <a:solidFill>
                  <a:srgbClr val="EB7D8A"/>
                </a:solidFill>
              </a:rPr>
              <a:t>Trainy</a:t>
            </a:r>
            <a:endParaRPr sz="6600" dirty="0">
              <a:solidFill>
                <a:srgbClr val="EB7D8A"/>
              </a:solidFill>
            </a:endParaRPr>
          </a:p>
        </p:txBody>
      </p:sp>
      <p:grpSp>
        <p:nvGrpSpPr>
          <p:cNvPr id="993" name="Google Shape;993;p38"/>
          <p:cNvGrpSpPr/>
          <p:nvPr/>
        </p:nvGrpSpPr>
        <p:grpSpPr>
          <a:xfrm>
            <a:off x="1760907" y="3843007"/>
            <a:ext cx="1510664" cy="995807"/>
            <a:chOff x="1718313" y="3843675"/>
            <a:chExt cx="1510664" cy="995807"/>
          </a:xfrm>
        </p:grpSpPr>
        <p:grpSp>
          <p:nvGrpSpPr>
            <p:cNvPr id="994" name="Google Shape;994;p38"/>
            <p:cNvGrpSpPr/>
            <p:nvPr/>
          </p:nvGrpSpPr>
          <p:grpSpPr>
            <a:xfrm>
              <a:off x="1823770" y="3843675"/>
              <a:ext cx="105457" cy="105457"/>
              <a:chOff x="7812545" y="194375"/>
              <a:chExt cx="105457" cy="105457"/>
            </a:xfrm>
          </p:grpSpPr>
          <p:sp>
            <p:nvSpPr>
              <p:cNvPr id="995" name="Google Shape;995;p38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9" name="Google Shape;999;p38"/>
            <p:cNvSpPr/>
            <p:nvPr/>
          </p:nvSpPr>
          <p:spPr>
            <a:xfrm>
              <a:off x="1718313" y="4537625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778976" y="4110225"/>
              <a:ext cx="77951" cy="77951"/>
            </a:xfrm>
            <a:custGeom>
              <a:avLst/>
              <a:gdLst/>
              <a:ahLst/>
              <a:cxnLst/>
              <a:rect l="l" t="t" r="r" b="b"/>
              <a:pathLst>
                <a:path w="1505" h="1505" fill="none" extrusionOk="0">
                  <a:moveTo>
                    <a:pt x="1504" y="753"/>
                  </a:moveTo>
                  <a:cubicBezTo>
                    <a:pt x="1504" y="1174"/>
                    <a:pt x="1173" y="1505"/>
                    <a:pt x="752" y="1505"/>
                  </a:cubicBezTo>
                  <a:cubicBezTo>
                    <a:pt x="346" y="1505"/>
                    <a:pt x="1" y="1174"/>
                    <a:pt x="1" y="753"/>
                  </a:cubicBezTo>
                  <a:cubicBezTo>
                    <a:pt x="1" y="347"/>
                    <a:pt x="346" y="1"/>
                    <a:pt x="752" y="1"/>
                  </a:cubicBezTo>
                  <a:cubicBezTo>
                    <a:pt x="1173" y="1"/>
                    <a:pt x="1504" y="347"/>
                    <a:pt x="1504" y="7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001" name="Google Shape;1001;p38"/>
            <p:cNvGrpSpPr/>
            <p:nvPr/>
          </p:nvGrpSpPr>
          <p:grpSpPr>
            <a:xfrm>
              <a:off x="3123520" y="4734025"/>
              <a:ext cx="105457" cy="105457"/>
              <a:chOff x="7812545" y="194375"/>
              <a:chExt cx="105457" cy="105457"/>
            </a:xfrm>
          </p:grpSpPr>
          <p:sp>
            <p:nvSpPr>
              <p:cNvPr id="1002" name="Google Shape;1002;p38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6" name="Google Shape;1006;p38"/>
          <p:cNvGrpSpPr/>
          <p:nvPr/>
        </p:nvGrpSpPr>
        <p:grpSpPr>
          <a:xfrm>
            <a:off x="4037774" y="245850"/>
            <a:ext cx="4525877" cy="942014"/>
            <a:chOff x="4037774" y="245850"/>
            <a:chExt cx="4525877" cy="942014"/>
          </a:xfrm>
        </p:grpSpPr>
        <p:sp>
          <p:nvSpPr>
            <p:cNvPr id="1007" name="Google Shape;1007;p38"/>
            <p:cNvSpPr/>
            <p:nvPr/>
          </p:nvSpPr>
          <p:spPr>
            <a:xfrm>
              <a:off x="5200852" y="782088"/>
              <a:ext cx="1051068" cy="336605"/>
            </a:xfrm>
            <a:custGeom>
              <a:avLst/>
              <a:gdLst/>
              <a:ahLst/>
              <a:cxnLst/>
              <a:rect l="l" t="t" r="r" b="b"/>
              <a:pathLst>
                <a:path w="14511" h="4647" fill="none" extrusionOk="0">
                  <a:moveTo>
                    <a:pt x="13894" y="3805"/>
                  </a:moveTo>
                  <a:cubicBezTo>
                    <a:pt x="13263" y="3459"/>
                    <a:pt x="12977" y="3744"/>
                    <a:pt x="12766" y="3459"/>
                  </a:cubicBezTo>
                  <a:cubicBezTo>
                    <a:pt x="12541" y="3173"/>
                    <a:pt x="13383" y="2436"/>
                    <a:pt x="11684" y="1699"/>
                  </a:cubicBezTo>
                  <a:cubicBezTo>
                    <a:pt x="11684" y="1699"/>
                    <a:pt x="11578" y="121"/>
                    <a:pt x="9248" y="60"/>
                  </a:cubicBezTo>
                  <a:cubicBezTo>
                    <a:pt x="6917" y="0"/>
                    <a:pt x="7549" y="1654"/>
                    <a:pt x="6917" y="2045"/>
                  </a:cubicBezTo>
                  <a:cubicBezTo>
                    <a:pt x="6286" y="2436"/>
                    <a:pt x="6120" y="1820"/>
                    <a:pt x="5504" y="2211"/>
                  </a:cubicBezTo>
                  <a:cubicBezTo>
                    <a:pt x="4872" y="2617"/>
                    <a:pt x="5158" y="3399"/>
                    <a:pt x="4647" y="3519"/>
                  </a:cubicBezTo>
                  <a:cubicBezTo>
                    <a:pt x="4135" y="3624"/>
                    <a:pt x="3459" y="3008"/>
                    <a:pt x="2842" y="3399"/>
                  </a:cubicBezTo>
                  <a:cubicBezTo>
                    <a:pt x="2211" y="3805"/>
                    <a:pt x="2211" y="4135"/>
                    <a:pt x="1925" y="4135"/>
                  </a:cubicBezTo>
                  <a:cubicBezTo>
                    <a:pt x="1654" y="4135"/>
                    <a:pt x="1083" y="3910"/>
                    <a:pt x="737" y="4135"/>
                  </a:cubicBezTo>
                  <a:cubicBezTo>
                    <a:pt x="406" y="4376"/>
                    <a:pt x="0" y="4647"/>
                    <a:pt x="0" y="4647"/>
                  </a:cubicBezTo>
                  <a:lnTo>
                    <a:pt x="14345" y="4647"/>
                  </a:lnTo>
                  <a:cubicBezTo>
                    <a:pt x="14345" y="4647"/>
                    <a:pt x="14511" y="4135"/>
                    <a:pt x="13894" y="38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 flipH="1">
              <a:off x="4037774" y="275425"/>
              <a:ext cx="824297" cy="263973"/>
            </a:xfrm>
            <a:custGeom>
              <a:avLst/>
              <a:gdLst/>
              <a:ahLst/>
              <a:cxnLst/>
              <a:rect l="l" t="t" r="r" b="b"/>
              <a:pathLst>
                <a:path w="14511" h="4647" fill="none" extrusionOk="0">
                  <a:moveTo>
                    <a:pt x="13894" y="3805"/>
                  </a:moveTo>
                  <a:cubicBezTo>
                    <a:pt x="13263" y="3459"/>
                    <a:pt x="12977" y="3744"/>
                    <a:pt x="12766" y="3459"/>
                  </a:cubicBezTo>
                  <a:cubicBezTo>
                    <a:pt x="12541" y="3173"/>
                    <a:pt x="13383" y="2436"/>
                    <a:pt x="11684" y="1699"/>
                  </a:cubicBezTo>
                  <a:cubicBezTo>
                    <a:pt x="11684" y="1699"/>
                    <a:pt x="11578" y="121"/>
                    <a:pt x="9248" y="60"/>
                  </a:cubicBezTo>
                  <a:cubicBezTo>
                    <a:pt x="6917" y="0"/>
                    <a:pt x="7549" y="1654"/>
                    <a:pt x="6917" y="2045"/>
                  </a:cubicBezTo>
                  <a:cubicBezTo>
                    <a:pt x="6286" y="2436"/>
                    <a:pt x="6120" y="1820"/>
                    <a:pt x="5504" y="2211"/>
                  </a:cubicBezTo>
                  <a:cubicBezTo>
                    <a:pt x="4872" y="2617"/>
                    <a:pt x="5158" y="3399"/>
                    <a:pt x="4647" y="3519"/>
                  </a:cubicBezTo>
                  <a:cubicBezTo>
                    <a:pt x="4135" y="3624"/>
                    <a:pt x="3459" y="3008"/>
                    <a:pt x="2842" y="3399"/>
                  </a:cubicBezTo>
                  <a:cubicBezTo>
                    <a:pt x="2211" y="3805"/>
                    <a:pt x="2211" y="4135"/>
                    <a:pt x="1925" y="4135"/>
                  </a:cubicBezTo>
                  <a:cubicBezTo>
                    <a:pt x="1654" y="4135"/>
                    <a:pt x="1083" y="3910"/>
                    <a:pt x="737" y="4135"/>
                  </a:cubicBezTo>
                  <a:cubicBezTo>
                    <a:pt x="406" y="4376"/>
                    <a:pt x="0" y="4647"/>
                    <a:pt x="0" y="4647"/>
                  </a:cubicBezTo>
                  <a:lnTo>
                    <a:pt x="14345" y="4647"/>
                  </a:lnTo>
                  <a:cubicBezTo>
                    <a:pt x="14345" y="4647"/>
                    <a:pt x="14511" y="4135"/>
                    <a:pt x="13894" y="380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9" name="Google Shape;1009;p38"/>
            <p:cNvGrpSpPr/>
            <p:nvPr/>
          </p:nvGrpSpPr>
          <p:grpSpPr>
            <a:xfrm>
              <a:off x="7034570" y="245850"/>
              <a:ext cx="1529082" cy="942014"/>
              <a:chOff x="7034570" y="245850"/>
              <a:chExt cx="1529082" cy="942014"/>
            </a:xfrm>
          </p:grpSpPr>
          <p:sp>
            <p:nvSpPr>
              <p:cNvPr id="1010" name="Google Shape;1010;p38"/>
              <p:cNvSpPr/>
              <p:nvPr/>
            </p:nvSpPr>
            <p:spPr>
              <a:xfrm>
                <a:off x="7664675" y="1082475"/>
                <a:ext cx="105452" cy="105389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fill="none" extrusionOk="0">
                    <a:moveTo>
                      <a:pt x="1505" y="752"/>
                    </a:moveTo>
                    <a:cubicBezTo>
                      <a:pt x="1505" y="1158"/>
                      <a:pt x="1174" y="1504"/>
                      <a:pt x="753" y="1504"/>
                    </a:cubicBezTo>
                    <a:cubicBezTo>
                      <a:pt x="347" y="1504"/>
                      <a:pt x="1" y="1158"/>
                      <a:pt x="1" y="752"/>
                    </a:cubicBezTo>
                    <a:cubicBezTo>
                      <a:pt x="1" y="331"/>
                      <a:pt x="347" y="0"/>
                      <a:pt x="753" y="0"/>
                    </a:cubicBezTo>
                    <a:cubicBezTo>
                      <a:pt x="1174" y="0"/>
                      <a:pt x="1505" y="331"/>
                      <a:pt x="1505" y="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8419226" y="245850"/>
                <a:ext cx="77951" cy="77951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5" fill="none" extrusionOk="0">
                    <a:moveTo>
                      <a:pt x="1504" y="753"/>
                    </a:moveTo>
                    <a:cubicBezTo>
                      <a:pt x="1504" y="1174"/>
                      <a:pt x="1173" y="1505"/>
                      <a:pt x="752" y="1505"/>
                    </a:cubicBezTo>
                    <a:cubicBezTo>
                      <a:pt x="346" y="1505"/>
                      <a:pt x="1" y="1174"/>
                      <a:pt x="1" y="753"/>
                    </a:cubicBezTo>
                    <a:cubicBezTo>
                      <a:pt x="1" y="347"/>
                      <a:pt x="346" y="1"/>
                      <a:pt x="752" y="1"/>
                    </a:cubicBezTo>
                    <a:cubicBezTo>
                      <a:pt x="1173" y="1"/>
                      <a:pt x="1504" y="347"/>
                      <a:pt x="1504" y="7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grpSp>
            <p:nvGrpSpPr>
              <p:cNvPr id="1012" name="Google Shape;1012;p38"/>
              <p:cNvGrpSpPr/>
              <p:nvPr/>
            </p:nvGrpSpPr>
            <p:grpSpPr>
              <a:xfrm>
                <a:off x="8458195" y="861463"/>
                <a:ext cx="105457" cy="105457"/>
                <a:chOff x="7812545" y="194375"/>
                <a:chExt cx="105457" cy="105457"/>
              </a:xfrm>
            </p:grpSpPr>
            <p:sp>
              <p:nvSpPr>
                <p:cNvPr id="1013" name="Google Shape;1013;p38"/>
                <p:cNvSpPr/>
                <p:nvPr/>
              </p:nvSpPr>
              <p:spPr>
                <a:xfrm>
                  <a:off x="7865245" y="194375"/>
                  <a:ext cx="28" cy="32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4" fill="none" extrusionOk="0">
                      <a:moveTo>
                        <a:pt x="1" y="1"/>
                      </a:moveTo>
                      <a:lnTo>
                        <a:pt x="1" y="11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38"/>
                <p:cNvSpPr/>
                <p:nvPr/>
              </p:nvSpPr>
              <p:spPr>
                <a:xfrm>
                  <a:off x="7865245" y="266775"/>
                  <a:ext cx="28" cy="3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88" fill="none" extrusionOk="0">
                      <a:moveTo>
                        <a:pt x="1" y="0"/>
                      </a:moveTo>
                      <a:lnTo>
                        <a:pt x="1" y="118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8"/>
                <p:cNvSpPr/>
                <p:nvPr/>
              </p:nvSpPr>
              <p:spPr>
                <a:xfrm>
                  <a:off x="7812545" y="247103"/>
                  <a:ext cx="32639" cy="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1" fill="none" extrusionOk="0">
                      <a:moveTo>
                        <a:pt x="0" y="0"/>
                      </a:moveTo>
                      <a:lnTo>
                        <a:pt x="117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38"/>
                <p:cNvSpPr/>
                <p:nvPr/>
              </p:nvSpPr>
              <p:spPr>
                <a:xfrm>
                  <a:off x="7885335" y="247103"/>
                  <a:ext cx="32667" cy="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" h="1" fill="none" extrusionOk="0">
                      <a:moveTo>
                        <a:pt x="0" y="0"/>
                      </a:moveTo>
                      <a:lnTo>
                        <a:pt x="117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7" name="Google Shape;1017;p38"/>
              <p:cNvGrpSpPr/>
              <p:nvPr/>
            </p:nvGrpSpPr>
            <p:grpSpPr>
              <a:xfrm>
                <a:off x="7034570" y="318388"/>
                <a:ext cx="105457" cy="105457"/>
                <a:chOff x="7812545" y="194375"/>
                <a:chExt cx="105457" cy="105457"/>
              </a:xfrm>
            </p:grpSpPr>
            <p:sp>
              <p:nvSpPr>
                <p:cNvPr id="1018" name="Google Shape;1018;p38"/>
                <p:cNvSpPr/>
                <p:nvPr/>
              </p:nvSpPr>
              <p:spPr>
                <a:xfrm>
                  <a:off x="7865245" y="194375"/>
                  <a:ext cx="28" cy="32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4" fill="none" extrusionOk="0">
                      <a:moveTo>
                        <a:pt x="1" y="1"/>
                      </a:moveTo>
                      <a:lnTo>
                        <a:pt x="1" y="11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38"/>
                <p:cNvSpPr/>
                <p:nvPr/>
              </p:nvSpPr>
              <p:spPr>
                <a:xfrm>
                  <a:off x="7865245" y="266775"/>
                  <a:ext cx="28" cy="3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88" fill="none" extrusionOk="0">
                      <a:moveTo>
                        <a:pt x="1" y="0"/>
                      </a:moveTo>
                      <a:lnTo>
                        <a:pt x="1" y="118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38"/>
                <p:cNvSpPr/>
                <p:nvPr/>
              </p:nvSpPr>
              <p:spPr>
                <a:xfrm>
                  <a:off x="7812545" y="247103"/>
                  <a:ext cx="32639" cy="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1" fill="none" extrusionOk="0">
                      <a:moveTo>
                        <a:pt x="0" y="0"/>
                      </a:moveTo>
                      <a:lnTo>
                        <a:pt x="117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38"/>
                <p:cNvSpPr/>
                <p:nvPr/>
              </p:nvSpPr>
              <p:spPr>
                <a:xfrm>
                  <a:off x="7885335" y="247103"/>
                  <a:ext cx="32667" cy="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" h="1" fill="none" extrusionOk="0">
                      <a:moveTo>
                        <a:pt x="0" y="0"/>
                      </a:moveTo>
                      <a:lnTo>
                        <a:pt x="117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503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1D65DE-A32B-472F-AF8F-C85148A1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44" y="1227178"/>
            <a:ext cx="1324826" cy="975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5B48360-7DF2-455C-84EC-71E5D5615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847" y="1839664"/>
            <a:ext cx="2761586" cy="3237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CA97E6-6801-4138-90FC-8C1A3C7C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19200"/>
            <a:ext cx="2153919" cy="4038600"/>
          </a:xfrm>
          <a:prstGeom prst="rect">
            <a:avLst/>
          </a:prstGeom>
        </p:spPr>
      </p:pic>
      <p:sp>
        <p:nvSpPr>
          <p:cNvPr id="7" name="Google Shape;2037;p72">
            <a:extLst>
              <a:ext uri="{FF2B5EF4-FFF2-40B4-BE49-F238E27FC236}">
                <a16:creationId xmlns:a16="http://schemas.microsoft.com/office/drawing/2014/main" xmlns="" id="{EFC5A742-7160-408F-A073-66EC79B77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7875" y="1911000"/>
            <a:ext cx="4276125" cy="871500"/>
          </a:xfrm>
          <a:prstGeom prst="rect">
            <a:avLst/>
          </a:prstGeom>
          <a:solidFill>
            <a:srgbClr val="EB7D8A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2C2C44"/>
                </a:solidFill>
              </a:rPr>
              <a:t>QUESTIONS?</a:t>
            </a:r>
            <a:endParaRPr sz="4800" dirty="0">
              <a:solidFill>
                <a:srgbClr val="2C2C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37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6"/>
          <p:cNvSpPr/>
          <p:nvPr/>
        </p:nvSpPr>
        <p:spPr>
          <a:xfrm>
            <a:off x="-834200" y="2861650"/>
            <a:ext cx="4825730" cy="3171233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6"/>
          <p:cNvSpPr txBox="1">
            <a:spLocks noGrp="1"/>
          </p:cNvSpPr>
          <p:nvPr>
            <p:ph type="body" idx="1"/>
          </p:nvPr>
        </p:nvSpPr>
        <p:spPr>
          <a:xfrm>
            <a:off x="729887" y="3760629"/>
            <a:ext cx="3345881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ALZHEIMER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 DEMENTIA</a:t>
            </a:r>
            <a:endParaRPr sz="2800" dirty="0"/>
          </a:p>
        </p:txBody>
      </p:sp>
      <p:grpSp>
        <p:nvGrpSpPr>
          <p:cNvPr id="1216" name="Google Shape;1216;p46"/>
          <p:cNvGrpSpPr/>
          <p:nvPr/>
        </p:nvGrpSpPr>
        <p:grpSpPr>
          <a:xfrm>
            <a:off x="8101941" y="-376551"/>
            <a:ext cx="1553937" cy="1510414"/>
            <a:chOff x="8101941" y="-376551"/>
            <a:chExt cx="1553937" cy="1510414"/>
          </a:xfrm>
        </p:grpSpPr>
        <p:sp>
          <p:nvSpPr>
            <p:cNvPr id="1217" name="Google Shape;1217;p46"/>
            <p:cNvSpPr/>
            <p:nvPr/>
          </p:nvSpPr>
          <p:spPr>
            <a:xfrm rot="9329676" flipH="1">
              <a:off x="8278660" y="-177705"/>
              <a:ext cx="1200501" cy="1112721"/>
            </a:xfrm>
            <a:custGeom>
              <a:avLst/>
              <a:gdLst/>
              <a:ahLst/>
              <a:cxnLst/>
              <a:rect l="l" t="t" r="r" b="b"/>
              <a:pathLst>
                <a:path w="54584" h="49900" extrusionOk="0">
                  <a:moveTo>
                    <a:pt x="39803" y="0"/>
                  </a:moveTo>
                  <a:cubicBezTo>
                    <a:pt x="38029" y="0"/>
                    <a:pt x="36248" y="409"/>
                    <a:pt x="34570" y="1238"/>
                  </a:cubicBezTo>
                  <a:cubicBezTo>
                    <a:pt x="31367" y="2802"/>
                    <a:pt x="28886" y="5448"/>
                    <a:pt x="25683" y="7012"/>
                  </a:cubicBezTo>
                  <a:cubicBezTo>
                    <a:pt x="21308" y="9163"/>
                    <a:pt x="16511" y="10320"/>
                    <a:pt x="12090" y="12380"/>
                  </a:cubicBezTo>
                  <a:cubicBezTo>
                    <a:pt x="7684" y="14425"/>
                    <a:pt x="3444" y="17628"/>
                    <a:pt x="1865" y="22244"/>
                  </a:cubicBezTo>
                  <a:cubicBezTo>
                    <a:pt x="1" y="27673"/>
                    <a:pt x="647" y="34078"/>
                    <a:pt x="3504" y="39040"/>
                  </a:cubicBezTo>
                  <a:cubicBezTo>
                    <a:pt x="8069" y="46988"/>
                    <a:pt x="17031" y="49899"/>
                    <a:pt x="25743" y="49899"/>
                  </a:cubicBezTo>
                  <a:cubicBezTo>
                    <a:pt x="25898" y="49899"/>
                    <a:pt x="26054" y="49898"/>
                    <a:pt x="26209" y="49897"/>
                  </a:cubicBezTo>
                  <a:cubicBezTo>
                    <a:pt x="44945" y="49671"/>
                    <a:pt x="54583" y="26996"/>
                    <a:pt x="51531" y="10696"/>
                  </a:cubicBezTo>
                  <a:cubicBezTo>
                    <a:pt x="50869" y="7163"/>
                    <a:pt x="49230" y="3779"/>
                    <a:pt x="46118" y="1840"/>
                  </a:cubicBezTo>
                  <a:cubicBezTo>
                    <a:pt x="44160" y="620"/>
                    <a:pt x="41987" y="0"/>
                    <a:pt x="398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 rot="10800000">
              <a:off x="8914472" y="157002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46"/>
            <p:cNvGrpSpPr/>
            <p:nvPr/>
          </p:nvGrpSpPr>
          <p:grpSpPr>
            <a:xfrm rot="10800000">
              <a:off x="8601922" y="433947"/>
              <a:ext cx="105457" cy="105457"/>
              <a:chOff x="7812545" y="194375"/>
              <a:chExt cx="105457" cy="105457"/>
            </a:xfrm>
          </p:grpSpPr>
          <p:sp>
            <p:nvSpPr>
              <p:cNvPr id="1220" name="Google Shape;1220;p46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6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6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6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4" name="Google Shape;1224;p46"/>
          <p:cNvGrpSpPr/>
          <p:nvPr/>
        </p:nvGrpSpPr>
        <p:grpSpPr>
          <a:xfrm>
            <a:off x="-418150" y="3601547"/>
            <a:ext cx="1232275" cy="1771653"/>
            <a:chOff x="-418150" y="3601547"/>
            <a:chExt cx="1232275" cy="1771653"/>
          </a:xfrm>
        </p:grpSpPr>
        <p:sp>
          <p:nvSpPr>
            <p:cNvPr id="1225" name="Google Shape;1225;p46"/>
            <p:cNvSpPr/>
            <p:nvPr/>
          </p:nvSpPr>
          <p:spPr>
            <a:xfrm flipH="1">
              <a:off x="-418150" y="4282175"/>
              <a:ext cx="1232275" cy="1091025"/>
            </a:xfrm>
            <a:custGeom>
              <a:avLst/>
              <a:gdLst/>
              <a:ahLst/>
              <a:cxnLst/>
              <a:rect l="l" t="t" r="r" b="b"/>
              <a:pathLst>
                <a:path w="49291" h="43641" extrusionOk="0">
                  <a:moveTo>
                    <a:pt x="34928" y="1"/>
                  </a:moveTo>
                  <a:cubicBezTo>
                    <a:pt x="33524" y="1"/>
                    <a:pt x="32096" y="348"/>
                    <a:pt x="30720" y="1114"/>
                  </a:cubicBezTo>
                  <a:cubicBezTo>
                    <a:pt x="29247" y="1941"/>
                    <a:pt x="27923" y="3008"/>
                    <a:pt x="26465" y="3865"/>
                  </a:cubicBezTo>
                  <a:cubicBezTo>
                    <a:pt x="21713" y="6632"/>
                    <a:pt x="17248" y="5444"/>
                    <a:pt x="12165" y="6121"/>
                  </a:cubicBezTo>
                  <a:cubicBezTo>
                    <a:pt x="8677" y="6587"/>
                    <a:pt x="5248" y="8091"/>
                    <a:pt x="3068" y="10947"/>
                  </a:cubicBezTo>
                  <a:cubicBezTo>
                    <a:pt x="1489" y="12977"/>
                    <a:pt x="557" y="15443"/>
                    <a:pt x="407" y="18015"/>
                  </a:cubicBezTo>
                  <a:cubicBezTo>
                    <a:pt x="1" y="25037"/>
                    <a:pt x="5023" y="32375"/>
                    <a:pt x="10376" y="36419"/>
                  </a:cubicBezTo>
                  <a:cubicBezTo>
                    <a:pt x="15557" y="40311"/>
                    <a:pt x="23044" y="43640"/>
                    <a:pt x="30082" y="43640"/>
                  </a:cubicBezTo>
                  <a:cubicBezTo>
                    <a:pt x="32806" y="43640"/>
                    <a:pt x="35463" y="43141"/>
                    <a:pt x="37893" y="41983"/>
                  </a:cubicBezTo>
                  <a:cubicBezTo>
                    <a:pt x="41742" y="40149"/>
                    <a:pt x="44749" y="36871"/>
                    <a:pt x="46088" y="32826"/>
                  </a:cubicBezTo>
                  <a:cubicBezTo>
                    <a:pt x="49050" y="23789"/>
                    <a:pt x="49290" y="11940"/>
                    <a:pt x="43005" y="4196"/>
                  </a:cubicBezTo>
                  <a:cubicBezTo>
                    <a:pt x="40943" y="1650"/>
                    <a:pt x="37991" y="1"/>
                    <a:pt x="3492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6" name="Google Shape;1226;p46"/>
            <p:cNvGrpSpPr/>
            <p:nvPr/>
          </p:nvGrpSpPr>
          <p:grpSpPr>
            <a:xfrm rot="10800000">
              <a:off x="245947" y="3601547"/>
              <a:ext cx="105457" cy="105457"/>
              <a:chOff x="7812545" y="194375"/>
              <a:chExt cx="105457" cy="105457"/>
            </a:xfrm>
          </p:grpSpPr>
          <p:sp>
            <p:nvSpPr>
              <p:cNvPr id="1227" name="Google Shape;1227;p46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6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6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1" name="Google Shape;1231;p46"/>
          <p:cNvGrpSpPr/>
          <p:nvPr/>
        </p:nvGrpSpPr>
        <p:grpSpPr>
          <a:xfrm>
            <a:off x="1227522" y="4537597"/>
            <a:ext cx="1336232" cy="424419"/>
            <a:chOff x="1227522" y="4537597"/>
            <a:chExt cx="1336232" cy="424419"/>
          </a:xfrm>
        </p:grpSpPr>
        <p:sp>
          <p:nvSpPr>
            <p:cNvPr id="1232" name="Google Shape;1232;p46"/>
            <p:cNvSpPr/>
            <p:nvPr/>
          </p:nvSpPr>
          <p:spPr>
            <a:xfrm rot="10800000">
              <a:off x="1227522" y="4884065"/>
              <a:ext cx="77951" cy="77951"/>
            </a:xfrm>
            <a:custGeom>
              <a:avLst/>
              <a:gdLst/>
              <a:ahLst/>
              <a:cxnLst/>
              <a:rect l="l" t="t" r="r" b="b"/>
              <a:pathLst>
                <a:path w="1505" h="1505" fill="none" extrusionOk="0">
                  <a:moveTo>
                    <a:pt x="1504" y="753"/>
                  </a:moveTo>
                  <a:cubicBezTo>
                    <a:pt x="1504" y="1174"/>
                    <a:pt x="1173" y="1505"/>
                    <a:pt x="752" y="1505"/>
                  </a:cubicBezTo>
                  <a:cubicBezTo>
                    <a:pt x="346" y="1505"/>
                    <a:pt x="1" y="1174"/>
                    <a:pt x="1" y="753"/>
                  </a:cubicBezTo>
                  <a:cubicBezTo>
                    <a:pt x="1" y="347"/>
                    <a:pt x="346" y="1"/>
                    <a:pt x="752" y="1"/>
                  </a:cubicBezTo>
                  <a:cubicBezTo>
                    <a:pt x="1173" y="1"/>
                    <a:pt x="1504" y="347"/>
                    <a:pt x="1504" y="7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233" name="Google Shape;1233;p46"/>
            <p:cNvGrpSpPr/>
            <p:nvPr/>
          </p:nvGrpSpPr>
          <p:grpSpPr>
            <a:xfrm rot="10800000">
              <a:off x="2458297" y="4537597"/>
              <a:ext cx="105457" cy="105457"/>
              <a:chOff x="7812545" y="194375"/>
              <a:chExt cx="105457" cy="105457"/>
            </a:xfrm>
          </p:grpSpPr>
          <p:sp>
            <p:nvSpPr>
              <p:cNvPr id="1234" name="Google Shape;1234;p46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6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6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6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0"/>
          <p:cNvSpPr/>
          <p:nvPr/>
        </p:nvSpPr>
        <p:spPr>
          <a:xfrm>
            <a:off x="3691606" y="1609088"/>
            <a:ext cx="1760790" cy="1415879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50"/>
          <p:cNvSpPr/>
          <p:nvPr/>
        </p:nvSpPr>
        <p:spPr>
          <a:xfrm>
            <a:off x="4072651" y="1869162"/>
            <a:ext cx="998700" cy="998700"/>
          </a:xfrm>
          <a:prstGeom prst="blockArc">
            <a:avLst>
              <a:gd name="adj1" fmla="val 10894201"/>
              <a:gd name="adj2" fmla="val 19379864"/>
              <a:gd name="adj3" fmla="val 16052"/>
            </a:avLst>
          </a:prstGeom>
          <a:solidFill>
            <a:srgbClr val="2C2C44"/>
          </a:solidFill>
          <a:ln w="9525" cap="flat" cmpd="sng">
            <a:solidFill>
              <a:srgbClr val="2C2C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0"/>
          <p:cNvSpPr/>
          <p:nvPr/>
        </p:nvSpPr>
        <p:spPr>
          <a:xfrm flipH="1">
            <a:off x="1014716" y="1638261"/>
            <a:ext cx="1760790" cy="1415879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0"/>
          <p:cNvSpPr/>
          <p:nvPr/>
        </p:nvSpPr>
        <p:spPr>
          <a:xfrm>
            <a:off x="1412387" y="1817677"/>
            <a:ext cx="998700" cy="998700"/>
          </a:xfrm>
          <a:prstGeom prst="blockArc">
            <a:avLst>
              <a:gd name="adj1" fmla="val 11040232"/>
              <a:gd name="adj2" fmla="val 2058757"/>
              <a:gd name="adj3" fmla="val 15376"/>
            </a:avLst>
          </a:prstGeom>
          <a:solidFill>
            <a:srgbClr val="2C2C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6" name="Google Shape;1336;p50"/>
          <p:cNvSpPr txBox="1">
            <a:spLocks noGrp="1"/>
          </p:cNvSpPr>
          <p:nvPr>
            <p:ph type="title"/>
          </p:nvPr>
        </p:nvSpPr>
        <p:spPr>
          <a:xfrm>
            <a:off x="-516881" y="256767"/>
            <a:ext cx="539645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REALITY </a:t>
            </a:r>
            <a:r>
              <a:rPr lang="en" dirty="0">
                <a:solidFill>
                  <a:srgbClr val="EB7D8A"/>
                </a:solidFill>
              </a:rPr>
              <a:t>CHECK</a:t>
            </a:r>
            <a:endParaRPr dirty="0">
              <a:solidFill>
                <a:srgbClr val="EB7D8A"/>
              </a:solidFill>
            </a:endParaRPr>
          </a:p>
        </p:txBody>
      </p:sp>
      <p:sp>
        <p:nvSpPr>
          <p:cNvPr id="1337" name="Google Shape;1337;p50"/>
          <p:cNvSpPr/>
          <p:nvPr/>
        </p:nvSpPr>
        <p:spPr>
          <a:xfrm flipH="1">
            <a:off x="6350664" y="1609088"/>
            <a:ext cx="1760790" cy="1415879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50"/>
          <p:cNvSpPr txBox="1"/>
          <p:nvPr/>
        </p:nvSpPr>
        <p:spPr>
          <a:xfrm>
            <a:off x="902460" y="3740675"/>
            <a:ext cx="20232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Neurotechnology apps</a:t>
            </a:r>
          </a:p>
        </p:txBody>
      </p:sp>
      <p:sp>
        <p:nvSpPr>
          <p:cNvPr id="1339" name="Google Shape;1339;p50"/>
          <p:cNvSpPr txBox="1"/>
          <p:nvPr/>
        </p:nvSpPr>
        <p:spPr>
          <a:xfrm>
            <a:off x="902460" y="3325155"/>
            <a:ext cx="202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EB7D8A"/>
                </a:solidFill>
                <a:latin typeface="Barlow"/>
                <a:ea typeface="Barlow"/>
                <a:cs typeface="Barlow"/>
                <a:sym typeface="Barlow"/>
              </a:rPr>
              <a:t>Digital brain health</a:t>
            </a:r>
            <a:endParaRPr sz="2000" b="1" dirty="0">
              <a:solidFill>
                <a:srgbClr val="EB7D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0" name="Google Shape;1340;p50"/>
          <p:cNvSpPr txBox="1"/>
          <p:nvPr/>
        </p:nvSpPr>
        <p:spPr>
          <a:xfrm>
            <a:off x="3562771" y="3740675"/>
            <a:ext cx="20208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Estimated in 2020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1" name="Google Shape;1341;p50"/>
          <p:cNvSpPr txBox="1"/>
          <p:nvPr/>
        </p:nvSpPr>
        <p:spPr>
          <a:xfrm>
            <a:off x="3560450" y="3347075"/>
            <a:ext cx="202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EB7D8A"/>
                </a:solidFill>
                <a:latin typeface="Barlow"/>
                <a:ea typeface="Barlow"/>
                <a:cs typeface="Barlow"/>
                <a:sym typeface="Barlow"/>
              </a:rPr>
              <a:t>People affected</a:t>
            </a:r>
            <a:endParaRPr sz="2000" b="1" dirty="0">
              <a:solidFill>
                <a:srgbClr val="EB7D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2" name="Google Shape;1342;p50"/>
          <p:cNvSpPr txBox="1"/>
          <p:nvPr/>
        </p:nvSpPr>
        <p:spPr>
          <a:xfrm>
            <a:off x="6221859" y="3740675"/>
            <a:ext cx="2018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55 – 60 years old people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3" name="Google Shape;1343;p50"/>
          <p:cNvSpPr txBox="1"/>
          <p:nvPr/>
        </p:nvSpPr>
        <p:spPr>
          <a:xfrm>
            <a:off x="6221859" y="3347075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EB7D8A"/>
                </a:solidFill>
                <a:latin typeface="Barlow"/>
                <a:ea typeface="Barlow"/>
                <a:cs typeface="Barlow"/>
                <a:sym typeface="Barlow"/>
              </a:rPr>
              <a:t>Game users</a:t>
            </a:r>
            <a:endParaRPr sz="2000" b="1" dirty="0">
              <a:solidFill>
                <a:srgbClr val="EB7D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4" name="Google Shape;1344;p50"/>
          <p:cNvSpPr txBox="1"/>
          <p:nvPr/>
        </p:nvSpPr>
        <p:spPr>
          <a:xfrm>
            <a:off x="1412387" y="2088877"/>
            <a:ext cx="8739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C2C44"/>
                </a:solidFill>
                <a:latin typeface="Barlow"/>
                <a:ea typeface="Barlow"/>
                <a:cs typeface="Barlow"/>
                <a:sym typeface="Barlow"/>
              </a:rPr>
              <a:t>$1.9 B</a:t>
            </a:r>
            <a:endParaRPr sz="1800" b="1" dirty="0">
              <a:solidFill>
                <a:srgbClr val="2C2C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5" name="Google Shape;1345;p50"/>
          <p:cNvSpPr txBox="1"/>
          <p:nvPr/>
        </p:nvSpPr>
        <p:spPr>
          <a:xfrm>
            <a:off x="4072651" y="2140363"/>
            <a:ext cx="8739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C2C44"/>
                </a:solidFill>
                <a:latin typeface="Barlow"/>
                <a:ea typeface="Barlow"/>
                <a:cs typeface="Barlow"/>
                <a:sym typeface="Barlow"/>
              </a:rPr>
              <a:t>55 M</a:t>
            </a:r>
            <a:endParaRPr sz="2000" b="1" dirty="0">
              <a:solidFill>
                <a:srgbClr val="2C2C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6" name="Google Shape;1346;p50"/>
          <p:cNvSpPr txBox="1"/>
          <p:nvPr/>
        </p:nvSpPr>
        <p:spPr>
          <a:xfrm>
            <a:off x="6856509" y="2140363"/>
            <a:ext cx="749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C2C44"/>
                </a:solidFill>
                <a:latin typeface="Barlow"/>
                <a:ea typeface="Barlow"/>
                <a:cs typeface="Barlow"/>
                <a:sym typeface="Barlow"/>
              </a:rPr>
              <a:t>25%</a:t>
            </a:r>
            <a:endParaRPr sz="2000" b="1" dirty="0">
              <a:solidFill>
                <a:srgbClr val="2C2C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7" name="Google Shape;1347;p50"/>
          <p:cNvSpPr/>
          <p:nvPr/>
        </p:nvSpPr>
        <p:spPr>
          <a:xfrm>
            <a:off x="6731709" y="1869162"/>
            <a:ext cx="998700" cy="998700"/>
          </a:xfrm>
          <a:prstGeom prst="blockArc">
            <a:avLst>
              <a:gd name="adj1" fmla="val 10829166"/>
              <a:gd name="adj2" fmla="val 3743415"/>
              <a:gd name="adj3" fmla="val 16270"/>
            </a:avLst>
          </a:prstGeom>
          <a:solidFill>
            <a:srgbClr val="2C2C44"/>
          </a:solidFill>
          <a:ln w="9525" cap="flat" cmpd="sng">
            <a:solidFill>
              <a:srgbClr val="2C2C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8"/>
          <p:cNvSpPr/>
          <p:nvPr/>
        </p:nvSpPr>
        <p:spPr>
          <a:xfrm>
            <a:off x="2756375" y="1598225"/>
            <a:ext cx="3634749" cy="2962189"/>
          </a:xfrm>
          <a:custGeom>
            <a:avLst/>
            <a:gdLst/>
            <a:ahLst/>
            <a:cxnLst/>
            <a:rect l="l" t="t" r="r" b="b"/>
            <a:pathLst>
              <a:path w="54584" h="49900" extrusionOk="0">
                <a:moveTo>
                  <a:pt x="39803" y="0"/>
                </a:moveTo>
                <a:cubicBezTo>
                  <a:pt x="38029" y="0"/>
                  <a:pt x="36248" y="409"/>
                  <a:pt x="34570" y="1238"/>
                </a:cubicBezTo>
                <a:cubicBezTo>
                  <a:pt x="31367" y="2802"/>
                  <a:pt x="28886" y="5448"/>
                  <a:pt x="25683" y="7012"/>
                </a:cubicBezTo>
                <a:cubicBezTo>
                  <a:pt x="21308" y="9163"/>
                  <a:pt x="16511" y="10320"/>
                  <a:pt x="12090" y="12380"/>
                </a:cubicBezTo>
                <a:cubicBezTo>
                  <a:pt x="7684" y="14425"/>
                  <a:pt x="3444" y="17628"/>
                  <a:pt x="1865" y="22244"/>
                </a:cubicBezTo>
                <a:cubicBezTo>
                  <a:pt x="1" y="27673"/>
                  <a:pt x="647" y="34078"/>
                  <a:pt x="3504" y="39040"/>
                </a:cubicBezTo>
                <a:cubicBezTo>
                  <a:pt x="8069" y="46988"/>
                  <a:pt x="17031" y="49899"/>
                  <a:pt x="25743" y="49899"/>
                </a:cubicBezTo>
                <a:cubicBezTo>
                  <a:pt x="25898" y="49899"/>
                  <a:pt x="26054" y="49898"/>
                  <a:pt x="26209" y="49897"/>
                </a:cubicBezTo>
                <a:cubicBezTo>
                  <a:pt x="44945" y="49671"/>
                  <a:pt x="54583" y="26996"/>
                  <a:pt x="51531" y="10696"/>
                </a:cubicBezTo>
                <a:cubicBezTo>
                  <a:pt x="50869" y="7163"/>
                  <a:pt x="49230" y="3779"/>
                  <a:pt x="46118" y="1840"/>
                </a:cubicBezTo>
                <a:cubicBezTo>
                  <a:pt x="44160" y="620"/>
                  <a:pt x="41987" y="0"/>
                  <a:pt x="39803" y="0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8"/>
          <p:cNvSpPr txBox="1">
            <a:spLocks noGrp="1"/>
          </p:cNvSpPr>
          <p:nvPr>
            <p:ph type="title"/>
          </p:nvPr>
        </p:nvSpPr>
        <p:spPr>
          <a:xfrm>
            <a:off x="-1344525" y="335893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rgbClr val="2C2C44"/>
                </a:solidFill>
              </a:rPr>
              <a:t>WAY OF </a:t>
            </a:r>
            <a:r>
              <a:rPr lang="en" dirty="0">
                <a:solidFill>
                  <a:srgbClr val="EB7D8A"/>
                </a:solidFill>
              </a:rPr>
              <a:t>HELPING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93" name="Google Shape;1593;p58"/>
          <p:cNvSpPr txBox="1"/>
          <p:nvPr/>
        </p:nvSpPr>
        <p:spPr>
          <a:xfrm>
            <a:off x="685800" y="1905825"/>
            <a:ext cx="202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EB7D8A"/>
                </a:solidFill>
                <a:latin typeface="Barlow"/>
                <a:ea typeface="Barlow"/>
                <a:cs typeface="Barlow"/>
                <a:sym typeface="Barlow"/>
              </a:rPr>
              <a:t>SUPPORT APP</a:t>
            </a:r>
            <a:endParaRPr sz="2000" b="1" dirty="0">
              <a:solidFill>
                <a:srgbClr val="EB7D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96" name="Google Shape;1596;p58"/>
          <p:cNvSpPr txBox="1"/>
          <p:nvPr/>
        </p:nvSpPr>
        <p:spPr>
          <a:xfrm>
            <a:off x="6427875" y="3343525"/>
            <a:ext cx="218411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EB7D8A"/>
                </a:solidFill>
                <a:latin typeface="Barlow"/>
                <a:ea typeface="Barlow"/>
                <a:cs typeface="Barlow"/>
                <a:sym typeface="Barlow"/>
              </a:rPr>
              <a:t>BRAIN GAME APP </a:t>
            </a:r>
            <a:endParaRPr sz="2000" b="1" dirty="0">
              <a:solidFill>
                <a:srgbClr val="EB7D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597" name="Google Shape;1597;p58"/>
          <p:cNvCxnSpPr>
            <a:cxnSpLocks/>
            <a:stCxn id="1596" idx="1"/>
          </p:cNvCxnSpPr>
          <p:nvPr/>
        </p:nvCxnSpPr>
        <p:spPr>
          <a:xfrm rot="10800000">
            <a:off x="5586153" y="3009531"/>
            <a:ext cx="841722" cy="53079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C2C4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3EF7D7-8CC0-441E-91B1-365AFD6B0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483" y="2468497"/>
            <a:ext cx="1663754" cy="1224622"/>
          </a:xfrm>
          <a:prstGeom prst="rect">
            <a:avLst/>
          </a:prstGeom>
        </p:spPr>
      </p:pic>
      <p:cxnSp>
        <p:nvCxnSpPr>
          <p:cNvPr id="1598" name="Google Shape;1598;p58"/>
          <p:cNvCxnSpPr>
            <a:cxnSpLocks/>
            <a:stCxn id="1593" idx="3"/>
          </p:cNvCxnSpPr>
          <p:nvPr/>
        </p:nvCxnSpPr>
        <p:spPr>
          <a:xfrm>
            <a:off x="2713800" y="2102625"/>
            <a:ext cx="898080" cy="82079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C2C4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713F3CB-C864-46BB-910C-B0BDA06D671F}"/>
              </a:ext>
            </a:extLst>
          </p:cNvPr>
          <p:cNvSpPr txBox="1"/>
          <p:nvPr/>
        </p:nvSpPr>
        <p:spPr>
          <a:xfrm>
            <a:off x="3750398" y="3343525"/>
            <a:ext cx="1143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2C2C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Brainy</a:t>
            </a: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o-R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o-RO" sz="2000" b="1" dirty="0">
                <a:solidFill>
                  <a:srgbClr val="EB7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Trainy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51"/>
          <p:cNvSpPr/>
          <p:nvPr/>
        </p:nvSpPr>
        <p:spPr>
          <a:xfrm rot="5989053">
            <a:off x="3181830" y="1868421"/>
            <a:ext cx="2797043" cy="2557000"/>
          </a:xfrm>
          <a:custGeom>
            <a:avLst/>
            <a:gdLst/>
            <a:ahLst/>
            <a:cxnLst/>
            <a:rect l="l" t="t" r="r" b="b"/>
            <a:pathLst>
              <a:path w="54584" h="49900" extrusionOk="0">
                <a:moveTo>
                  <a:pt x="39803" y="0"/>
                </a:moveTo>
                <a:cubicBezTo>
                  <a:pt x="38029" y="0"/>
                  <a:pt x="36248" y="409"/>
                  <a:pt x="34570" y="1238"/>
                </a:cubicBezTo>
                <a:cubicBezTo>
                  <a:pt x="31367" y="2802"/>
                  <a:pt x="28886" y="5448"/>
                  <a:pt x="25683" y="7012"/>
                </a:cubicBezTo>
                <a:cubicBezTo>
                  <a:pt x="21308" y="9163"/>
                  <a:pt x="16511" y="10320"/>
                  <a:pt x="12090" y="12380"/>
                </a:cubicBezTo>
                <a:cubicBezTo>
                  <a:pt x="7684" y="14425"/>
                  <a:pt x="3444" y="17628"/>
                  <a:pt x="1865" y="22244"/>
                </a:cubicBezTo>
                <a:cubicBezTo>
                  <a:pt x="1" y="27673"/>
                  <a:pt x="647" y="34078"/>
                  <a:pt x="3504" y="39040"/>
                </a:cubicBezTo>
                <a:cubicBezTo>
                  <a:pt x="8069" y="46988"/>
                  <a:pt x="17031" y="49899"/>
                  <a:pt x="25743" y="49899"/>
                </a:cubicBezTo>
                <a:cubicBezTo>
                  <a:pt x="25898" y="49899"/>
                  <a:pt x="26054" y="49898"/>
                  <a:pt x="26209" y="49897"/>
                </a:cubicBezTo>
                <a:cubicBezTo>
                  <a:pt x="44945" y="49671"/>
                  <a:pt x="54583" y="26996"/>
                  <a:pt x="51531" y="10696"/>
                </a:cubicBezTo>
                <a:cubicBezTo>
                  <a:pt x="50869" y="7163"/>
                  <a:pt x="49230" y="3779"/>
                  <a:pt x="46118" y="1840"/>
                </a:cubicBezTo>
                <a:cubicBezTo>
                  <a:pt x="44160" y="620"/>
                  <a:pt x="41987" y="0"/>
                  <a:pt x="39803" y="0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4" name="Google Shape;1354;p51"/>
          <p:cNvSpPr txBox="1">
            <a:spLocks noGrp="1"/>
          </p:cNvSpPr>
          <p:nvPr>
            <p:ph type="title"/>
          </p:nvPr>
        </p:nvSpPr>
        <p:spPr>
          <a:xfrm>
            <a:off x="685800" y="281881"/>
            <a:ext cx="32793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MAIN</a:t>
            </a:r>
            <a:r>
              <a:rPr lang="en" dirty="0"/>
              <a:t> </a:t>
            </a:r>
            <a:r>
              <a:rPr lang="ro-RO" dirty="0">
                <a:solidFill>
                  <a:srgbClr val="EB7D8A"/>
                </a:solidFill>
              </a:rPr>
              <a:t>FEATURES</a:t>
            </a:r>
            <a:endParaRPr dirty="0">
              <a:solidFill>
                <a:srgbClr val="EB7D8A"/>
              </a:solidFill>
            </a:endParaRPr>
          </a:p>
        </p:txBody>
      </p:sp>
      <p:sp>
        <p:nvSpPr>
          <p:cNvPr id="1355" name="Google Shape;1355;p51"/>
          <p:cNvSpPr txBox="1">
            <a:spLocks noGrp="1"/>
          </p:cNvSpPr>
          <p:nvPr>
            <p:ph type="subTitle" idx="4294967295"/>
          </p:nvPr>
        </p:nvSpPr>
        <p:spPr>
          <a:xfrm>
            <a:off x="685800" y="1833649"/>
            <a:ext cx="21705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It’s the closest planet to the Sun and the smallest</a:t>
            </a:r>
            <a:endParaRPr dirty="0"/>
          </a:p>
        </p:txBody>
      </p:sp>
      <p:sp>
        <p:nvSpPr>
          <p:cNvPr id="1356" name="Google Shape;1356;p51"/>
          <p:cNvSpPr txBox="1">
            <a:spLocks noGrp="1"/>
          </p:cNvSpPr>
          <p:nvPr>
            <p:ph type="subTitle" idx="4294967295"/>
          </p:nvPr>
        </p:nvSpPr>
        <p:spPr>
          <a:xfrm>
            <a:off x="685800" y="1422350"/>
            <a:ext cx="2170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sz="2000" b="1" dirty="0">
                <a:solidFill>
                  <a:srgbClr val="2C2C44"/>
                </a:solidFill>
                <a:latin typeface="Barlow"/>
                <a:ea typeface="Barlow"/>
                <a:cs typeface="Barlow"/>
                <a:sym typeface="Barlow"/>
              </a:rPr>
              <a:t>Brain</a:t>
            </a:r>
            <a:r>
              <a:rPr lang="ro-RO" sz="2000" b="1" dirty="0">
                <a:solidFill>
                  <a:srgbClr val="EB7D8A"/>
                </a:solidFill>
                <a:latin typeface="Barlow"/>
                <a:ea typeface="Barlow"/>
                <a:cs typeface="Barlow"/>
                <a:sym typeface="Barlow"/>
              </a:rPr>
              <a:t> Games</a:t>
            </a:r>
            <a:endParaRPr sz="2000" b="1" dirty="0">
              <a:solidFill>
                <a:srgbClr val="EB7D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7" name="Google Shape;1357;p51"/>
          <p:cNvSpPr txBox="1">
            <a:spLocks noGrp="1"/>
          </p:cNvSpPr>
          <p:nvPr>
            <p:ph type="subTitle" idx="4294967295"/>
          </p:nvPr>
        </p:nvSpPr>
        <p:spPr>
          <a:xfrm>
            <a:off x="695874" y="2802631"/>
            <a:ext cx="21705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Useful personal info included in quizzes</a:t>
            </a:r>
            <a:endParaRPr dirty="0"/>
          </a:p>
        </p:txBody>
      </p:sp>
      <p:sp>
        <p:nvSpPr>
          <p:cNvPr id="1358" name="Google Shape;1358;p51"/>
          <p:cNvSpPr txBox="1">
            <a:spLocks noGrp="1"/>
          </p:cNvSpPr>
          <p:nvPr>
            <p:ph type="subTitle" idx="4294967295"/>
          </p:nvPr>
        </p:nvSpPr>
        <p:spPr>
          <a:xfrm>
            <a:off x="685800" y="2449051"/>
            <a:ext cx="2170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sz="2000" b="1" dirty="0">
                <a:solidFill>
                  <a:srgbClr val="2C2C44"/>
                </a:solidFill>
                <a:latin typeface="Barlow"/>
                <a:ea typeface="Barlow"/>
                <a:cs typeface="Barlow"/>
                <a:sym typeface="Barlow"/>
              </a:rPr>
              <a:t>Custom </a:t>
            </a:r>
            <a:r>
              <a:rPr lang="ro-RO" sz="2000" b="1" dirty="0">
                <a:solidFill>
                  <a:srgbClr val="EB7D8A"/>
                </a:solidFill>
                <a:latin typeface="Barlow"/>
                <a:ea typeface="Barlow"/>
                <a:cs typeface="Barlow"/>
                <a:sym typeface="Barlow"/>
              </a:rPr>
              <a:t>Quizzes</a:t>
            </a:r>
            <a:endParaRPr sz="2000" b="1" dirty="0">
              <a:solidFill>
                <a:srgbClr val="EB7D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59" name="Google Shape;1359;p51"/>
          <p:cNvSpPr txBox="1">
            <a:spLocks noGrp="1"/>
          </p:cNvSpPr>
          <p:nvPr>
            <p:ph type="subTitle" idx="4294967295"/>
          </p:nvPr>
        </p:nvSpPr>
        <p:spPr>
          <a:xfrm>
            <a:off x="685800" y="3797716"/>
            <a:ext cx="21705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dirty="0"/>
              <a:t>Notifications and popups</a:t>
            </a:r>
            <a:endParaRPr dirty="0"/>
          </a:p>
        </p:txBody>
      </p:sp>
      <p:sp>
        <p:nvSpPr>
          <p:cNvPr id="1360" name="Google Shape;1360;p51"/>
          <p:cNvSpPr txBox="1">
            <a:spLocks noGrp="1"/>
          </p:cNvSpPr>
          <p:nvPr>
            <p:ph type="subTitle" idx="4294967295"/>
          </p:nvPr>
        </p:nvSpPr>
        <p:spPr>
          <a:xfrm>
            <a:off x="685800" y="3475751"/>
            <a:ext cx="2170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sz="2000" b="1" dirty="0">
                <a:solidFill>
                  <a:srgbClr val="2C2C44"/>
                </a:solidFill>
                <a:latin typeface="Barlow"/>
                <a:ea typeface="Barlow"/>
                <a:cs typeface="Barlow"/>
                <a:sym typeface="Barlow"/>
              </a:rPr>
              <a:t>Reminders</a:t>
            </a:r>
            <a:endParaRPr sz="2000" b="1" dirty="0">
              <a:solidFill>
                <a:srgbClr val="2C2C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1" name="Google Shape;1361;p51"/>
          <p:cNvSpPr txBox="1">
            <a:spLocks noGrp="1"/>
          </p:cNvSpPr>
          <p:nvPr>
            <p:ph type="subTitle" idx="4294967295"/>
          </p:nvPr>
        </p:nvSpPr>
        <p:spPr>
          <a:xfrm>
            <a:off x="6287700" y="1833649"/>
            <a:ext cx="21705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dirty="0"/>
              <a:t>Made by the family or the person</a:t>
            </a:r>
            <a:endParaRPr dirty="0"/>
          </a:p>
        </p:txBody>
      </p:sp>
      <p:sp>
        <p:nvSpPr>
          <p:cNvPr id="1362" name="Google Shape;1362;p51"/>
          <p:cNvSpPr txBox="1">
            <a:spLocks noGrp="1"/>
          </p:cNvSpPr>
          <p:nvPr>
            <p:ph type="subTitle" idx="4294967295"/>
          </p:nvPr>
        </p:nvSpPr>
        <p:spPr>
          <a:xfrm>
            <a:off x="6287700" y="1422350"/>
            <a:ext cx="2170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sz="2000" b="1" dirty="0">
                <a:solidFill>
                  <a:srgbClr val="2C2C44"/>
                </a:solidFill>
                <a:latin typeface="Barlow"/>
                <a:ea typeface="Barlow"/>
                <a:cs typeface="Barlow"/>
                <a:sym typeface="Barlow"/>
              </a:rPr>
              <a:t>To</a:t>
            </a:r>
            <a:r>
              <a:rPr lang="ro-RO" sz="2000" b="1" dirty="0">
                <a:solidFill>
                  <a:srgbClr val="EB7D8A"/>
                </a:solidFill>
                <a:latin typeface="Barlow"/>
                <a:ea typeface="Barlow"/>
                <a:cs typeface="Barlow"/>
                <a:sym typeface="Barlow"/>
              </a:rPr>
              <a:t> List</a:t>
            </a:r>
            <a:endParaRPr sz="2000" b="1" dirty="0">
              <a:solidFill>
                <a:srgbClr val="EB7D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3" name="Google Shape;1363;p51"/>
          <p:cNvSpPr txBox="1">
            <a:spLocks noGrp="1"/>
          </p:cNvSpPr>
          <p:nvPr>
            <p:ph type="subTitle" idx="4294967295"/>
          </p:nvPr>
        </p:nvSpPr>
        <p:spPr>
          <a:xfrm>
            <a:off x="6287700" y="2860349"/>
            <a:ext cx="21705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dirty="0"/>
              <a:t>Peronalized charts</a:t>
            </a:r>
            <a:endParaRPr dirty="0"/>
          </a:p>
        </p:txBody>
      </p:sp>
      <p:sp>
        <p:nvSpPr>
          <p:cNvPr id="1364" name="Google Shape;1364;p51"/>
          <p:cNvSpPr txBox="1">
            <a:spLocks noGrp="1"/>
          </p:cNvSpPr>
          <p:nvPr>
            <p:ph type="subTitle" idx="4294967295"/>
          </p:nvPr>
        </p:nvSpPr>
        <p:spPr>
          <a:xfrm>
            <a:off x="6287700" y="2449051"/>
            <a:ext cx="2170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sz="2000" b="1" dirty="0">
                <a:solidFill>
                  <a:srgbClr val="2C2C44"/>
                </a:solidFill>
                <a:latin typeface="Barlow"/>
                <a:ea typeface="Barlow"/>
                <a:cs typeface="Barlow"/>
                <a:sym typeface="Barlow"/>
              </a:rPr>
              <a:t>Process</a:t>
            </a:r>
            <a:r>
              <a:rPr lang="ro-RO" sz="20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ro-RO" sz="2000" b="1" dirty="0">
                <a:solidFill>
                  <a:srgbClr val="EB7D8A"/>
                </a:solidFill>
                <a:latin typeface="Barlow"/>
                <a:ea typeface="Barlow"/>
                <a:cs typeface="Barlow"/>
                <a:sym typeface="Barlow"/>
              </a:rPr>
              <a:t>Tracking</a:t>
            </a:r>
            <a:endParaRPr sz="2000" b="1" dirty="0">
              <a:solidFill>
                <a:srgbClr val="EB7D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5" name="Google Shape;1365;p51"/>
          <p:cNvSpPr txBox="1">
            <a:spLocks noGrp="1"/>
          </p:cNvSpPr>
          <p:nvPr>
            <p:ph type="subTitle" idx="4294967295"/>
          </p:nvPr>
        </p:nvSpPr>
        <p:spPr>
          <a:xfrm>
            <a:off x="6287700" y="3887050"/>
            <a:ext cx="21705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dirty="0"/>
              <a:t>Different important persoanl information</a:t>
            </a:r>
            <a:endParaRPr dirty="0"/>
          </a:p>
        </p:txBody>
      </p:sp>
      <p:sp>
        <p:nvSpPr>
          <p:cNvPr id="1366" name="Google Shape;1366;p51"/>
          <p:cNvSpPr txBox="1">
            <a:spLocks noGrp="1"/>
          </p:cNvSpPr>
          <p:nvPr>
            <p:ph type="subTitle" idx="4294967295"/>
          </p:nvPr>
        </p:nvSpPr>
        <p:spPr>
          <a:xfrm>
            <a:off x="6287700" y="3475751"/>
            <a:ext cx="2170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-RO" sz="2000" b="1" dirty="0">
                <a:solidFill>
                  <a:srgbClr val="2C2C44"/>
                </a:solidFill>
                <a:latin typeface="Barlow"/>
                <a:ea typeface="Barlow"/>
                <a:cs typeface="Barlow"/>
                <a:sym typeface="Barlow"/>
              </a:rPr>
              <a:t>Quick</a:t>
            </a:r>
            <a:r>
              <a:rPr lang="ro-RO" sz="20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ro-RO" sz="2000" b="1" dirty="0">
                <a:solidFill>
                  <a:srgbClr val="EB7D8A"/>
                </a:solidFill>
                <a:latin typeface="Barlow"/>
                <a:ea typeface="Barlow"/>
                <a:cs typeface="Barlow"/>
                <a:sym typeface="Barlow"/>
              </a:rPr>
              <a:t>Info </a:t>
            </a:r>
            <a:endParaRPr sz="2000" b="1" dirty="0">
              <a:solidFill>
                <a:srgbClr val="EB7D8A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67" name="Google Shape;1367;p51"/>
          <p:cNvGrpSpPr/>
          <p:nvPr/>
        </p:nvGrpSpPr>
        <p:grpSpPr>
          <a:xfrm>
            <a:off x="6627251" y="154325"/>
            <a:ext cx="2102300" cy="833439"/>
            <a:chOff x="6627251" y="154325"/>
            <a:chExt cx="2102300" cy="833439"/>
          </a:xfrm>
        </p:grpSpPr>
        <p:sp>
          <p:nvSpPr>
            <p:cNvPr id="1368" name="Google Shape;1368;p51"/>
            <p:cNvSpPr/>
            <p:nvPr/>
          </p:nvSpPr>
          <p:spPr>
            <a:xfrm>
              <a:off x="6627251" y="365078"/>
              <a:ext cx="1324564" cy="424178"/>
            </a:xfrm>
            <a:custGeom>
              <a:avLst/>
              <a:gdLst/>
              <a:ahLst/>
              <a:cxnLst/>
              <a:rect l="l" t="t" r="r" b="b"/>
              <a:pathLst>
                <a:path w="14511" h="4647" fill="none" extrusionOk="0">
                  <a:moveTo>
                    <a:pt x="13894" y="3805"/>
                  </a:moveTo>
                  <a:cubicBezTo>
                    <a:pt x="13263" y="3459"/>
                    <a:pt x="12977" y="3744"/>
                    <a:pt x="12766" y="3459"/>
                  </a:cubicBezTo>
                  <a:cubicBezTo>
                    <a:pt x="12541" y="3173"/>
                    <a:pt x="13383" y="2436"/>
                    <a:pt x="11684" y="1699"/>
                  </a:cubicBezTo>
                  <a:cubicBezTo>
                    <a:pt x="11684" y="1699"/>
                    <a:pt x="11578" y="121"/>
                    <a:pt x="9248" y="60"/>
                  </a:cubicBezTo>
                  <a:cubicBezTo>
                    <a:pt x="6917" y="0"/>
                    <a:pt x="7549" y="1654"/>
                    <a:pt x="6917" y="2045"/>
                  </a:cubicBezTo>
                  <a:cubicBezTo>
                    <a:pt x="6286" y="2436"/>
                    <a:pt x="6120" y="1820"/>
                    <a:pt x="5504" y="2211"/>
                  </a:cubicBezTo>
                  <a:cubicBezTo>
                    <a:pt x="4872" y="2617"/>
                    <a:pt x="5158" y="3399"/>
                    <a:pt x="4647" y="3519"/>
                  </a:cubicBezTo>
                  <a:cubicBezTo>
                    <a:pt x="4135" y="3624"/>
                    <a:pt x="3459" y="3008"/>
                    <a:pt x="2842" y="3399"/>
                  </a:cubicBezTo>
                  <a:cubicBezTo>
                    <a:pt x="2211" y="3805"/>
                    <a:pt x="2211" y="4135"/>
                    <a:pt x="1925" y="4135"/>
                  </a:cubicBezTo>
                  <a:cubicBezTo>
                    <a:pt x="1654" y="4135"/>
                    <a:pt x="1083" y="3910"/>
                    <a:pt x="737" y="4135"/>
                  </a:cubicBezTo>
                  <a:cubicBezTo>
                    <a:pt x="406" y="4376"/>
                    <a:pt x="0" y="4647"/>
                    <a:pt x="0" y="4647"/>
                  </a:cubicBezTo>
                  <a:lnTo>
                    <a:pt x="14345" y="4647"/>
                  </a:lnTo>
                  <a:cubicBezTo>
                    <a:pt x="14345" y="4647"/>
                    <a:pt x="14511" y="4135"/>
                    <a:pt x="13894" y="380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9" name="Google Shape;1369;p51"/>
            <p:cNvGrpSpPr/>
            <p:nvPr/>
          </p:nvGrpSpPr>
          <p:grpSpPr>
            <a:xfrm>
              <a:off x="7988195" y="154325"/>
              <a:ext cx="105457" cy="105457"/>
              <a:chOff x="7812545" y="194375"/>
              <a:chExt cx="105457" cy="105457"/>
            </a:xfrm>
          </p:grpSpPr>
          <p:sp>
            <p:nvSpPr>
              <p:cNvPr id="1370" name="Google Shape;1370;p51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1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1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1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4" name="Google Shape;1374;p51"/>
            <p:cNvSpPr/>
            <p:nvPr/>
          </p:nvSpPr>
          <p:spPr>
            <a:xfrm>
              <a:off x="8624100" y="882375"/>
              <a:ext cx="105452" cy="105389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5" name="Google Shape;1375;p51"/>
          <p:cNvCxnSpPr>
            <a:cxnSpLocks/>
          </p:cNvCxnSpPr>
          <p:nvPr/>
        </p:nvCxnSpPr>
        <p:spPr>
          <a:xfrm>
            <a:off x="2626822" y="3510592"/>
            <a:ext cx="1338349" cy="30487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C2C4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76" name="Google Shape;1376;p51"/>
          <p:cNvCxnSpPr>
            <a:cxnSpLocks/>
            <a:stCxn id="1366" idx="1"/>
          </p:cNvCxnSpPr>
          <p:nvPr/>
        </p:nvCxnSpPr>
        <p:spPr>
          <a:xfrm rot="10800000" flipV="1">
            <a:off x="4998774" y="3672551"/>
            <a:ext cx="1288927" cy="330702"/>
          </a:xfrm>
          <a:prstGeom prst="curvedConnector3">
            <a:avLst>
              <a:gd name="adj1" fmla="val 60319"/>
            </a:avLst>
          </a:prstGeom>
          <a:noFill/>
          <a:ln w="9525" cap="flat" cmpd="sng">
            <a:solidFill>
              <a:srgbClr val="2C2C4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77" name="Google Shape;1377;p51"/>
          <p:cNvCxnSpPr>
            <a:cxnSpLocks/>
          </p:cNvCxnSpPr>
          <p:nvPr/>
        </p:nvCxnSpPr>
        <p:spPr>
          <a:xfrm rot="10800000" flipV="1">
            <a:off x="5145578" y="2712801"/>
            <a:ext cx="1142122" cy="5661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C2C4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78" name="Google Shape;1378;p51"/>
          <p:cNvCxnSpPr>
            <a:cxnSpLocks/>
          </p:cNvCxnSpPr>
          <p:nvPr/>
        </p:nvCxnSpPr>
        <p:spPr>
          <a:xfrm rot="10800000" flipV="1">
            <a:off x="4549626" y="1625000"/>
            <a:ext cx="1618418" cy="57168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C2C4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79" name="Google Shape;1379;p51"/>
          <p:cNvCxnSpPr>
            <a:cxnSpLocks/>
            <a:stCxn id="1356" idx="3"/>
          </p:cNvCxnSpPr>
          <p:nvPr/>
        </p:nvCxnSpPr>
        <p:spPr>
          <a:xfrm>
            <a:off x="2856300" y="1619150"/>
            <a:ext cx="1108871" cy="43191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C2C4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80" name="Google Shape;1380;p51"/>
          <p:cNvCxnSpPr>
            <a:stCxn id="1358" idx="3"/>
          </p:cNvCxnSpPr>
          <p:nvPr/>
        </p:nvCxnSpPr>
        <p:spPr>
          <a:xfrm rot="10800000" flipH="1">
            <a:off x="2856300" y="2419951"/>
            <a:ext cx="1348800" cy="225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2C2C44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007F580-D5A7-4E5B-A953-E0DBF1C7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108" y="2549673"/>
            <a:ext cx="1106470" cy="8144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E12A739-E8D1-43C8-9D33-D889C4386DB9}"/>
              </a:ext>
            </a:extLst>
          </p:cNvPr>
          <p:cNvSpPr txBox="1"/>
          <p:nvPr/>
        </p:nvSpPr>
        <p:spPr>
          <a:xfrm>
            <a:off x="3805967" y="3115847"/>
            <a:ext cx="1164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rgbClr val="2C2C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Brainy</a:t>
            </a: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o-R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o-RO" sz="1800" b="1" dirty="0">
                <a:solidFill>
                  <a:srgbClr val="EB7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Trainy</a:t>
            </a:r>
            <a:endParaRPr lang="en-GB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54;p51">
            <a:extLst>
              <a:ext uri="{FF2B5EF4-FFF2-40B4-BE49-F238E27FC236}">
                <a16:creationId xmlns:a16="http://schemas.microsoft.com/office/drawing/2014/main" xmlns="" id="{A2D0CB73-006E-4AA9-9590-E3DEA00318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78" y="110965"/>
            <a:ext cx="572354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EB7D8A"/>
                </a:solidFill>
              </a:rPr>
              <a:t>IMPLEMENTATION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2C2C44"/>
                </a:solidFill>
              </a:rPr>
              <a:t>STACK</a:t>
            </a:r>
            <a:endParaRPr sz="2400" dirty="0">
              <a:solidFill>
                <a:srgbClr val="2C2C4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2AEFED8-0C8E-46F5-B739-F6876C84AE2D}"/>
              </a:ext>
            </a:extLst>
          </p:cNvPr>
          <p:cNvSpPr/>
          <p:nvPr/>
        </p:nvSpPr>
        <p:spPr>
          <a:xfrm>
            <a:off x="1633093" y="1495514"/>
            <a:ext cx="1486968" cy="14186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rgbClr val="2C2C44"/>
                </a:solidFill>
              </a:rPr>
              <a:t>SQL</a:t>
            </a:r>
            <a:r>
              <a:rPr lang="en-GB" sz="1800" dirty="0"/>
              <a:t> SERVER + </a:t>
            </a:r>
            <a:r>
              <a:rPr lang="en-GB" sz="1800" dirty="0">
                <a:solidFill>
                  <a:srgbClr val="2C2C44"/>
                </a:solidFill>
              </a:rPr>
              <a:t>EF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65E875D-C597-4DD2-8BA4-6B25E7CBA778}"/>
              </a:ext>
            </a:extLst>
          </p:cNvPr>
          <p:cNvSpPr/>
          <p:nvPr/>
        </p:nvSpPr>
        <p:spPr>
          <a:xfrm>
            <a:off x="3785898" y="1504233"/>
            <a:ext cx="1486968" cy="14186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REACT </a:t>
            </a:r>
            <a:r>
              <a:rPr lang="en-GB" sz="1800" dirty="0">
                <a:solidFill>
                  <a:srgbClr val="2C2C44"/>
                </a:solidFill>
              </a:rPr>
              <a:t>IONIC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F84D5B6-5EE2-4595-BAB8-7DC8538D3795}"/>
              </a:ext>
            </a:extLst>
          </p:cNvPr>
          <p:cNvSpPr/>
          <p:nvPr/>
        </p:nvSpPr>
        <p:spPr>
          <a:xfrm>
            <a:off x="6107039" y="1461504"/>
            <a:ext cx="1486968" cy="14186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WEB </a:t>
            </a:r>
            <a:r>
              <a:rPr lang="en-GB" sz="1800" dirty="0">
                <a:solidFill>
                  <a:srgbClr val="2C2C44"/>
                </a:solidFill>
              </a:rPr>
              <a:t>API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E032017-C517-4D0D-9224-9D60BDDE03AD}"/>
              </a:ext>
            </a:extLst>
          </p:cNvPr>
          <p:cNvSpPr/>
          <p:nvPr/>
        </p:nvSpPr>
        <p:spPr>
          <a:xfrm>
            <a:off x="3120061" y="3603677"/>
            <a:ext cx="1166944" cy="1150687"/>
          </a:xfrm>
          <a:prstGeom prst="rect">
            <a:avLst/>
          </a:prstGeom>
          <a:solidFill>
            <a:srgbClr val="4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C2C44"/>
                </a:solidFill>
              </a:rPr>
              <a:t>AXIOS </a:t>
            </a:r>
            <a:r>
              <a:rPr lang="en-GB" dirty="0">
                <a:solidFill>
                  <a:schemeClr val="bg1"/>
                </a:solidFill>
              </a:rPr>
              <a:t>REACT QUERY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11C7DFF-2591-45DE-AE7B-CE0BE65CD698}"/>
              </a:ext>
            </a:extLst>
          </p:cNvPr>
          <p:cNvSpPr/>
          <p:nvPr/>
        </p:nvSpPr>
        <p:spPr>
          <a:xfrm>
            <a:off x="4400278" y="3603677"/>
            <a:ext cx="1166944" cy="1150687"/>
          </a:xfrm>
          <a:prstGeom prst="rect">
            <a:avLst/>
          </a:prstGeom>
          <a:solidFill>
            <a:srgbClr val="4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2C2C44"/>
                </a:solidFill>
              </a:rPr>
              <a:t>IONIC 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UI </a:t>
            </a:r>
            <a:r>
              <a:rPr lang="en-GB" sz="1050" dirty="0">
                <a:solidFill>
                  <a:schemeClr val="bg1"/>
                </a:solidFill>
              </a:rPr>
              <a:t>COMPONENTS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297ECFD-C4DD-4EC5-8EE4-F4681787A0F5}"/>
              </a:ext>
            </a:extLst>
          </p:cNvPr>
          <p:cNvSpPr/>
          <p:nvPr/>
        </p:nvSpPr>
        <p:spPr>
          <a:xfrm>
            <a:off x="6267051" y="3603677"/>
            <a:ext cx="1166944" cy="1150687"/>
          </a:xfrm>
          <a:prstGeom prst="rect">
            <a:avLst/>
          </a:prstGeom>
          <a:solidFill>
            <a:srgbClr val="4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C2C44"/>
                </a:solidFill>
              </a:rPr>
              <a:t>JWT</a:t>
            </a:r>
          </a:p>
          <a:p>
            <a:pPr algn="ctr"/>
            <a:r>
              <a:rPr lang="en-GB" sz="1800" dirty="0">
                <a:solidFill>
                  <a:schemeClr val="bg1"/>
                </a:solidFill>
              </a:rPr>
              <a:t>AUTH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65"/>
          <p:cNvSpPr/>
          <p:nvPr/>
        </p:nvSpPr>
        <p:spPr>
          <a:xfrm rot="5619290">
            <a:off x="1884759" y="3535672"/>
            <a:ext cx="762646" cy="1386305"/>
          </a:xfrm>
          <a:custGeom>
            <a:avLst/>
            <a:gdLst/>
            <a:ahLst/>
            <a:cxnLst/>
            <a:rect l="l" t="t" r="r" b="b"/>
            <a:pathLst>
              <a:path w="8968" h="18712" extrusionOk="0">
                <a:moveTo>
                  <a:pt x="3641" y="1"/>
                </a:moveTo>
                <a:cubicBezTo>
                  <a:pt x="3326" y="1"/>
                  <a:pt x="3012" y="119"/>
                  <a:pt x="2706" y="382"/>
                </a:cubicBezTo>
                <a:cubicBezTo>
                  <a:pt x="1550" y="1385"/>
                  <a:pt x="1399" y="5458"/>
                  <a:pt x="1125" y="6948"/>
                </a:cubicBezTo>
                <a:cubicBezTo>
                  <a:pt x="760" y="9075"/>
                  <a:pt x="456" y="11203"/>
                  <a:pt x="213" y="13361"/>
                </a:cubicBezTo>
                <a:cubicBezTo>
                  <a:pt x="91" y="14455"/>
                  <a:pt x="0" y="15641"/>
                  <a:pt x="365" y="16705"/>
                </a:cubicBezTo>
                <a:cubicBezTo>
                  <a:pt x="730" y="17738"/>
                  <a:pt x="1672" y="18711"/>
                  <a:pt x="2797" y="18711"/>
                </a:cubicBezTo>
                <a:cubicBezTo>
                  <a:pt x="2819" y="18712"/>
                  <a:pt x="2842" y="18712"/>
                  <a:pt x="2865" y="18712"/>
                </a:cubicBezTo>
                <a:cubicBezTo>
                  <a:pt x="3780" y="18712"/>
                  <a:pt x="4606" y="18117"/>
                  <a:pt x="5259" y="17465"/>
                </a:cubicBezTo>
                <a:cubicBezTo>
                  <a:pt x="7721" y="15003"/>
                  <a:pt x="8967" y="11416"/>
                  <a:pt x="8572" y="7981"/>
                </a:cubicBezTo>
                <a:cubicBezTo>
                  <a:pt x="8384" y="6481"/>
                  <a:pt x="5978" y="1"/>
                  <a:pt x="3641" y="1"/>
                </a:cubicBezTo>
                <a:close/>
              </a:path>
            </a:pathLst>
          </a:custGeom>
          <a:solidFill>
            <a:srgbClr val="EB7D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B7D8A"/>
              </a:solidFill>
            </a:endParaRPr>
          </a:p>
        </p:txBody>
      </p:sp>
      <p:sp>
        <p:nvSpPr>
          <p:cNvPr id="1816" name="Google Shape;1816;p65"/>
          <p:cNvSpPr txBox="1">
            <a:spLocks noGrp="1"/>
          </p:cNvSpPr>
          <p:nvPr>
            <p:ph type="title"/>
          </p:nvPr>
        </p:nvSpPr>
        <p:spPr>
          <a:xfrm>
            <a:off x="411480" y="239603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rgbClr val="EB7D8A"/>
                </a:solidFill>
              </a:rPr>
              <a:t>HACKATHON</a:t>
            </a:r>
            <a:r>
              <a:rPr lang="en" dirty="0"/>
              <a:t> TASK</a:t>
            </a:r>
            <a:endParaRPr dirty="0"/>
          </a:p>
        </p:txBody>
      </p:sp>
      <p:grpSp>
        <p:nvGrpSpPr>
          <p:cNvPr id="1817" name="Google Shape;1817;p65"/>
          <p:cNvGrpSpPr/>
          <p:nvPr/>
        </p:nvGrpSpPr>
        <p:grpSpPr>
          <a:xfrm>
            <a:off x="418002" y="2326197"/>
            <a:ext cx="2882934" cy="2577700"/>
            <a:chOff x="1331375" y="833125"/>
            <a:chExt cx="4837950" cy="4325725"/>
          </a:xfrm>
        </p:grpSpPr>
        <p:sp>
          <p:nvSpPr>
            <p:cNvPr id="1818" name="Google Shape;1818;p65"/>
            <p:cNvSpPr/>
            <p:nvPr/>
          </p:nvSpPr>
          <p:spPr>
            <a:xfrm>
              <a:off x="4596675" y="955850"/>
              <a:ext cx="45925" cy="21950"/>
            </a:xfrm>
            <a:custGeom>
              <a:avLst/>
              <a:gdLst/>
              <a:ahLst/>
              <a:cxnLst/>
              <a:rect l="l" t="t" r="r" b="b"/>
              <a:pathLst>
                <a:path w="1837" h="878" extrusionOk="0">
                  <a:moveTo>
                    <a:pt x="1511" y="244"/>
                  </a:moveTo>
                  <a:cubicBezTo>
                    <a:pt x="1522" y="253"/>
                    <a:pt x="1542" y="265"/>
                    <a:pt x="1561" y="265"/>
                  </a:cubicBezTo>
                  <a:lnTo>
                    <a:pt x="1530" y="265"/>
                  </a:lnTo>
                  <a:cubicBezTo>
                    <a:pt x="1519" y="254"/>
                    <a:pt x="1512" y="247"/>
                    <a:pt x="1511" y="244"/>
                  </a:cubicBezTo>
                  <a:close/>
                  <a:moveTo>
                    <a:pt x="365" y="0"/>
                  </a:moveTo>
                  <a:cubicBezTo>
                    <a:pt x="302" y="0"/>
                    <a:pt x="238" y="15"/>
                    <a:pt x="184" y="51"/>
                  </a:cubicBezTo>
                  <a:cubicBezTo>
                    <a:pt x="123" y="82"/>
                    <a:pt x="31" y="173"/>
                    <a:pt x="1" y="296"/>
                  </a:cubicBezTo>
                  <a:cubicBezTo>
                    <a:pt x="1" y="388"/>
                    <a:pt x="1" y="479"/>
                    <a:pt x="62" y="571"/>
                  </a:cubicBezTo>
                  <a:cubicBezTo>
                    <a:pt x="92" y="663"/>
                    <a:pt x="184" y="755"/>
                    <a:pt x="276" y="755"/>
                  </a:cubicBezTo>
                  <a:cubicBezTo>
                    <a:pt x="459" y="785"/>
                    <a:pt x="643" y="816"/>
                    <a:pt x="827" y="846"/>
                  </a:cubicBezTo>
                  <a:cubicBezTo>
                    <a:pt x="918" y="846"/>
                    <a:pt x="1041" y="877"/>
                    <a:pt x="1163" y="877"/>
                  </a:cubicBezTo>
                  <a:lnTo>
                    <a:pt x="1500" y="877"/>
                  </a:lnTo>
                  <a:cubicBezTo>
                    <a:pt x="1653" y="877"/>
                    <a:pt x="1806" y="755"/>
                    <a:pt x="1806" y="602"/>
                  </a:cubicBezTo>
                  <a:cubicBezTo>
                    <a:pt x="1836" y="449"/>
                    <a:pt x="1745" y="326"/>
                    <a:pt x="1592" y="265"/>
                  </a:cubicBezTo>
                  <a:lnTo>
                    <a:pt x="1561" y="265"/>
                  </a:lnTo>
                  <a:cubicBezTo>
                    <a:pt x="1530" y="250"/>
                    <a:pt x="1515" y="242"/>
                    <a:pt x="1511" y="242"/>
                  </a:cubicBezTo>
                  <a:lnTo>
                    <a:pt x="1511" y="242"/>
                  </a:lnTo>
                  <a:cubicBezTo>
                    <a:pt x="1510" y="242"/>
                    <a:pt x="1510" y="243"/>
                    <a:pt x="1511" y="244"/>
                  </a:cubicBezTo>
                  <a:lnTo>
                    <a:pt x="1511" y="244"/>
                  </a:lnTo>
                  <a:cubicBezTo>
                    <a:pt x="1504" y="239"/>
                    <a:pt x="1500" y="235"/>
                    <a:pt x="1500" y="235"/>
                  </a:cubicBezTo>
                  <a:cubicBezTo>
                    <a:pt x="1439" y="204"/>
                    <a:pt x="1377" y="204"/>
                    <a:pt x="1316" y="173"/>
                  </a:cubicBezTo>
                  <a:cubicBezTo>
                    <a:pt x="1224" y="143"/>
                    <a:pt x="1133" y="143"/>
                    <a:pt x="1041" y="112"/>
                  </a:cubicBezTo>
                  <a:cubicBezTo>
                    <a:pt x="857" y="82"/>
                    <a:pt x="674" y="51"/>
                    <a:pt x="490" y="20"/>
                  </a:cubicBezTo>
                  <a:cubicBezTo>
                    <a:pt x="452" y="8"/>
                    <a:pt x="409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5"/>
            <p:cNvSpPr/>
            <p:nvPr/>
          </p:nvSpPr>
          <p:spPr>
            <a:xfrm>
              <a:off x="3397350" y="833125"/>
              <a:ext cx="638000" cy="128150"/>
            </a:xfrm>
            <a:custGeom>
              <a:avLst/>
              <a:gdLst/>
              <a:ahLst/>
              <a:cxnLst/>
              <a:rect l="l" t="t" r="r" b="b"/>
              <a:pathLst>
                <a:path w="25520" h="5126" extrusionOk="0">
                  <a:moveTo>
                    <a:pt x="16205" y="0"/>
                  </a:moveTo>
                  <a:cubicBezTo>
                    <a:pt x="16086" y="0"/>
                    <a:pt x="15967" y="1"/>
                    <a:pt x="15848" y="3"/>
                  </a:cubicBezTo>
                  <a:cubicBezTo>
                    <a:pt x="14196" y="34"/>
                    <a:pt x="12574" y="279"/>
                    <a:pt x="11014" y="738"/>
                  </a:cubicBezTo>
                  <a:cubicBezTo>
                    <a:pt x="9331" y="1227"/>
                    <a:pt x="7863" y="2023"/>
                    <a:pt x="6364" y="2849"/>
                  </a:cubicBezTo>
                  <a:cubicBezTo>
                    <a:pt x="5022" y="3609"/>
                    <a:pt x="3663" y="4223"/>
                    <a:pt x="2217" y="4223"/>
                  </a:cubicBezTo>
                  <a:cubicBezTo>
                    <a:pt x="1685" y="4223"/>
                    <a:pt x="1141" y="4140"/>
                    <a:pt x="581" y="3950"/>
                  </a:cubicBezTo>
                  <a:cubicBezTo>
                    <a:pt x="544" y="3939"/>
                    <a:pt x="508" y="3934"/>
                    <a:pt x="474" y="3934"/>
                  </a:cubicBezTo>
                  <a:cubicBezTo>
                    <a:pt x="148" y="3934"/>
                    <a:pt x="1" y="4429"/>
                    <a:pt x="306" y="4623"/>
                  </a:cubicBezTo>
                  <a:cubicBezTo>
                    <a:pt x="919" y="4981"/>
                    <a:pt x="1596" y="5125"/>
                    <a:pt x="2284" y="5125"/>
                  </a:cubicBezTo>
                  <a:cubicBezTo>
                    <a:pt x="3243" y="5125"/>
                    <a:pt x="4223" y="4845"/>
                    <a:pt x="5079" y="4470"/>
                  </a:cubicBezTo>
                  <a:cubicBezTo>
                    <a:pt x="6731" y="3767"/>
                    <a:pt x="8169" y="2696"/>
                    <a:pt x="9851" y="2053"/>
                  </a:cubicBezTo>
                  <a:cubicBezTo>
                    <a:pt x="11891" y="1237"/>
                    <a:pt x="14094" y="830"/>
                    <a:pt x="16297" y="830"/>
                  </a:cubicBezTo>
                  <a:cubicBezTo>
                    <a:pt x="17398" y="830"/>
                    <a:pt x="18500" y="932"/>
                    <a:pt x="19581" y="1136"/>
                  </a:cubicBezTo>
                  <a:cubicBezTo>
                    <a:pt x="21447" y="1503"/>
                    <a:pt x="23191" y="2176"/>
                    <a:pt x="24874" y="3032"/>
                  </a:cubicBezTo>
                  <a:cubicBezTo>
                    <a:pt x="24936" y="3066"/>
                    <a:pt x="24997" y="3081"/>
                    <a:pt x="25053" y="3081"/>
                  </a:cubicBezTo>
                  <a:cubicBezTo>
                    <a:pt x="25351" y="3081"/>
                    <a:pt x="25520" y="2657"/>
                    <a:pt x="25210" y="2451"/>
                  </a:cubicBezTo>
                  <a:cubicBezTo>
                    <a:pt x="22558" y="772"/>
                    <a:pt x="19311" y="0"/>
                    <a:pt x="16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5"/>
            <p:cNvSpPr/>
            <p:nvPr/>
          </p:nvSpPr>
          <p:spPr>
            <a:xfrm>
              <a:off x="2371625" y="2651325"/>
              <a:ext cx="777975" cy="914275"/>
            </a:xfrm>
            <a:custGeom>
              <a:avLst/>
              <a:gdLst/>
              <a:ahLst/>
              <a:cxnLst/>
              <a:rect l="l" t="t" r="r" b="b"/>
              <a:pathLst>
                <a:path w="31119" h="36571" extrusionOk="0">
                  <a:moveTo>
                    <a:pt x="30711" y="0"/>
                  </a:moveTo>
                  <a:cubicBezTo>
                    <a:pt x="30642" y="0"/>
                    <a:pt x="30569" y="28"/>
                    <a:pt x="30504" y="93"/>
                  </a:cubicBezTo>
                  <a:cubicBezTo>
                    <a:pt x="28627" y="1904"/>
                    <a:pt x="26049" y="2073"/>
                    <a:pt x="23518" y="2073"/>
                  </a:cubicBezTo>
                  <a:cubicBezTo>
                    <a:pt x="22935" y="2073"/>
                    <a:pt x="22355" y="2064"/>
                    <a:pt x="21786" y="2064"/>
                  </a:cubicBezTo>
                  <a:cubicBezTo>
                    <a:pt x="21402" y="2064"/>
                    <a:pt x="21023" y="2068"/>
                    <a:pt x="20652" y="2082"/>
                  </a:cubicBezTo>
                  <a:cubicBezTo>
                    <a:pt x="18908" y="2174"/>
                    <a:pt x="17164" y="2449"/>
                    <a:pt x="15634" y="3367"/>
                  </a:cubicBezTo>
                  <a:cubicBezTo>
                    <a:pt x="14288" y="4193"/>
                    <a:pt x="13217" y="5386"/>
                    <a:pt x="12330" y="6671"/>
                  </a:cubicBezTo>
                  <a:cubicBezTo>
                    <a:pt x="11351" y="8079"/>
                    <a:pt x="10586" y="9639"/>
                    <a:pt x="9791" y="11138"/>
                  </a:cubicBezTo>
                  <a:cubicBezTo>
                    <a:pt x="8842" y="13005"/>
                    <a:pt x="7863" y="14871"/>
                    <a:pt x="6915" y="16737"/>
                  </a:cubicBezTo>
                  <a:cubicBezTo>
                    <a:pt x="5936" y="18634"/>
                    <a:pt x="4956" y="20531"/>
                    <a:pt x="3977" y="22428"/>
                  </a:cubicBezTo>
                  <a:cubicBezTo>
                    <a:pt x="3029" y="24233"/>
                    <a:pt x="2019" y="26038"/>
                    <a:pt x="1224" y="27905"/>
                  </a:cubicBezTo>
                  <a:cubicBezTo>
                    <a:pt x="490" y="29618"/>
                    <a:pt x="0" y="31546"/>
                    <a:pt x="581" y="33381"/>
                  </a:cubicBezTo>
                  <a:cubicBezTo>
                    <a:pt x="1071" y="34881"/>
                    <a:pt x="2203" y="36227"/>
                    <a:pt x="3794" y="36563"/>
                  </a:cubicBezTo>
                  <a:cubicBezTo>
                    <a:pt x="3824" y="36568"/>
                    <a:pt x="3853" y="36571"/>
                    <a:pt x="3881" y="36571"/>
                  </a:cubicBezTo>
                  <a:cubicBezTo>
                    <a:pt x="4366" y="36571"/>
                    <a:pt x="4530" y="35853"/>
                    <a:pt x="4039" y="35737"/>
                  </a:cubicBezTo>
                  <a:cubicBezTo>
                    <a:pt x="2631" y="35431"/>
                    <a:pt x="1713" y="34238"/>
                    <a:pt x="1346" y="32892"/>
                  </a:cubicBezTo>
                  <a:cubicBezTo>
                    <a:pt x="887" y="31209"/>
                    <a:pt x="1438" y="29404"/>
                    <a:pt x="2142" y="27874"/>
                  </a:cubicBezTo>
                  <a:cubicBezTo>
                    <a:pt x="2968" y="26100"/>
                    <a:pt x="3916" y="24417"/>
                    <a:pt x="4804" y="22673"/>
                  </a:cubicBezTo>
                  <a:cubicBezTo>
                    <a:pt x="5721" y="20898"/>
                    <a:pt x="6639" y="19124"/>
                    <a:pt x="7557" y="17349"/>
                  </a:cubicBezTo>
                  <a:cubicBezTo>
                    <a:pt x="8475" y="15544"/>
                    <a:pt x="9423" y="13708"/>
                    <a:pt x="10341" y="11903"/>
                  </a:cubicBezTo>
                  <a:cubicBezTo>
                    <a:pt x="11106" y="10435"/>
                    <a:pt x="11841" y="8935"/>
                    <a:pt x="12758" y="7528"/>
                  </a:cubicBezTo>
                  <a:cubicBezTo>
                    <a:pt x="13584" y="6243"/>
                    <a:pt x="14594" y="5050"/>
                    <a:pt x="15879" y="4224"/>
                  </a:cubicBezTo>
                  <a:cubicBezTo>
                    <a:pt x="17378" y="3245"/>
                    <a:pt x="19153" y="2969"/>
                    <a:pt x="20927" y="2908"/>
                  </a:cubicBezTo>
                  <a:cubicBezTo>
                    <a:pt x="24293" y="2786"/>
                    <a:pt x="28393" y="3275"/>
                    <a:pt x="30932" y="491"/>
                  </a:cubicBezTo>
                  <a:cubicBezTo>
                    <a:pt x="31119" y="281"/>
                    <a:pt x="30932" y="0"/>
                    <a:pt x="30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5"/>
            <p:cNvSpPr/>
            <p:nvPr/>
          </p:nvSpPr>
          <p:spPr>
            <a:xfrm>
              <a:off x="2353250" y="3541100"/>
              <a:ext cx="448675" cy="508525"/>
            </a:xfrm>
            <a:custGeom>
              <a:avLst/>
              <a:gdLst/>
              <a:ahLst/>
              <a:cxnLst/>
              <a:rect l="l" t="t" r="r" b="b"/>
              <a:pathLst>
                <a:path w="17947" h="20341" extrusionOk="0">
                  <a:moveTo>
                    <a:pt x="3110" y="1"/>
                  </a:moveTo>
                  <a:cubicBezTo>
                    <a:pt x="2330" y="1"/>
                    <a:pt x="1605" y="391"/>
                    <a:pt x="1072" y="972"/>
                  </a:cubicBezTo>
                  <a:cubicBezTo>
                    <a:pt x="307" y="1829"/>
                    <a:pt x="1" y="2930"/>
                    <a:pt x="62" y="4063"/>
                  </a:cubicBezTo>
                  <a:cubicBezTo>
                    <a:pt x="154" y="5409"/>
                    <a:pt x="643" y="6694"/>
                    <a:pt x="1133" y="7948"/>
                  </a:cubicBezTo>
                  <a:cubicBezTo>
                    <a:pt x="1622" y="9203"/>
                    <a:pt x="2173" y="10457"/>
                    <a:pt x="2785" y="11681"/>
                  </a:cubicBezTo>
                  <a:cubicBezTo>
                    <a:pt x="4594" y="15327"/>
                    <a:pt x="7214" y="20341"/>
                    <a:pt x="11726" y="20341"/>
                  </a:cubicBezTo>
                  <a:cubicBezTo>
                    <a:pt x="12174" y="20341"/>
                    <a:pt x="12640" y="20291"/>
                    <a:pt x="13126" y="20186"/>
                  </a:cubicBezTo>
                  <a:cubicBezTo>
                    <a:pt x="15482" y="19697"/>
                    <a:pt x="17838" y="17494"/>
                    <a:pt x="17930" y="14955"/>
                  </a:cubicBezTo>
                  <a:cubicBezTo>
                    <a:pt x="17946" y="14721"/>
                    <a:pt x="17762" y="14596"/>
                    <a:pt x="17572" y="14596"/>
                  </a:cubicBezTo>
                  <a:cubicBezTo>
                    <a:pt x="17414" y="14596"/>
                    <a:pt x="17251" y="14682"/>
                    <a:pt x="17195" y="14863"/>
                  </a:cubicBezTo>
                  <a:cubicBezTo>
                    <a:pt x="16889" y="15842"/>
                    <a:pt x="16614" y="16729"/>
                    <a:pt x="15972" y="17525"/>
                  </a:cubicBezTo>
                  <a:cubicBezTo>
                    <a:pt x="15329" y="18290"/>
                    <a:pt x="14472" y="18901"/>
                    <a:pt x="13524" y="19238"/>
                  </a:cubicBezTo>
                  <a:cubicBezTo>
                    <a:pt x="12957" y="19419"/>
                    <a:pt x="12386" y="19505"/>
                    <a:pt x="11824" y="19505"/>
                  </a:cubicBezTo>
                  <a:cubicBezTo>
                    <a:pt x="10291" y="19505"/>
                    <a:pt x="8822" y="18866"/>
                    <a:pt x="7680" y="17769"/>
                  </a:cubicBezTo>
                  <a:cubicBezTo>
                    <a:pt x="6181" y="16301"/>
                    <a:pt x="5110" y="14343"/>
                    <a:pt x="4131" y="12507"/>
                  </a:cubicBezTo>
                  <a:cubicBezTo>
                    <a:pt x="3030" y="10426"/>
                    <a:pt x="2020" y="8254"/>
                    <a:pt x="1286" y="5990"/>
                  </a:cubicBezTo>
                  <a:cubicBezTo>
                    <a:pt x="919" y="4827"/>
                    <a:pt x="613" y="3420"/>
                    <a:pt x="1133" y="2257"/>
                  </a:cubicBezTo>
                  <a:cubicBezTo>
                    <a:pt x="1538" y="1301"/>
                    <a:pt x="2438" y="537"/>
                    <a:pt x="3494" y="537"/>
                  </a:cubicBezTo>
                  <a:cubicBezTo>
                    <a:pt x="3553" y="537"/>
                    <a:pt x="3612" y="539"/>
                    <a:pt x="3672" y="544"/>
                  </a:cubicBezTo>
                  <a:cubicBezTo>
                    <a:pt x="3917" y="544"/>
                    <a:pt x="3978" y="146"/>
                    <a:pt x="3733" y="85"/>
                  </a:cubicBezTo>
                  <a:cubicBezTo>
                    <a:pt x="3524" y="28"/>
                    <a:pt x="3315" y="1"/>
                    <a:pt x="3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5"/>
            <p:cNvSpPr/>
            <p:nvPr/>
          </p:nvSpPr>
          <p:spPr>
            <a:xfrm>
              <a:off x="2743050" y="4007075"/>
              <a:ext cx="184750" cy="74625"/>
            </a:xfrm>
            <a:custGeom>
              <a:avLst/>
              <a:gdLst/>
              <a:ahLst/>
              <a:cxnLst/>
              <a:rect l="l" t="t" r="r" b="b"/>
              <a:pathLst>
                <a:path w="7390" h="2985" extrusionOk="0">
                  <a:moveTo>
                    <a:pt x="348" y="0"/>
                  </a:moveTo>
                  <a:cubicBezTo>
                    <a:pt x="165" y="0"/>
                    <a:pt x="0" y="187"/>
                    <a:pt x="104" y="415"/>
                  </a:cubicBezTo>
                  <a:cubicBezTo>
                    <a:pt x="686" y="1609"/>
                    <a:pt x="1940" y="2435"/>
                    <a:pt x="3164" y="2771"/>
                  </a:cubicBezTo>
                  <a:cubicBezTo>
                    <a:pt x="3641" y="2911"/>
                    <a:pt x="4150" y="2984"/>
                    <a:pt x="4661" y="2984"/>
                  </a:cubicBezTo>
                  <a:cubicBezTo>
                    <a:pt x="5492" y="2984"/>
                    <a:pt x="6329" y="2790"/>
                    <a:pt x="7049" y="2374"/>
                  </a:cubicBezTo>
                  <a:cubicBezTo>
                    <a:pt x="7390" y="2164"/>
                    <a:pt x="7170" y="1686"/>
                    <a:pt x="6832" y="1686"/>
                  </a:cubicBezTo>
                  <a:cubicBezTo>
                    <a:pt x="6774" y="1686"/>
                    <a:pt x="6714" y="1700"/>
                    <a:pt x="6652" y="1731"/>
                  </a:cubicBezTo>
                  <a:cubicBezTo>
                    <a:pt x="5988" y="2063"/>
                    <a:pt x="5287" y="2233"/>
                    <a:pt x="4572" y="2233"/>
                  </a:cubicBezTo>
                  <a:cubicBezTo>
                    <a:pt x="4167" y="2233"/>
                    <a:pt x="3757" y="2178"/>
                    <a:pt x="3347" y="2068"/>
                  </a:cubicBezTo>
                  <a:cubicBezTo>
                    <a:pt x="2215" y="1762"/>
                    <a:pt x="1297" y="1089"/>
                    <a:pt x="594" y="140"/>
                  </a:cubicBezTo>
                  <a:cubicBezTo>
                    <a:pt x="525" y="42"/>
                    <a:pt x="434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5"/>
            <p:cNvSpPr/>
            <p:nvPr/>
          </p:nvSpPr>
          <p:spPr>
            <a:xfrm>
              <a:off x="2890975" y="3767975"/>
              <a:ext cx="891600" cy="382500"/>
            </a:xfrm>
            <a:custGeom>
              <a:avLst/>
              <a:gdLst/>
              <a:ahLst/>
              <a:cxnLst/>
              <a:rect l="l" t="t" r="r" b="b"/>
              <a:pathLst>
                <a:path w="35664" h="15300" extrusionOk="0">
                  <a:moveTo>
                    <a:pt x="35101" y="1"/>
                  </a:moveTo>
                  <a:cubicBezTo>
                    <a:pt x="34919" y="1"/>
                    <a:pt x="34738" y="94"/>
                    <a:pt x="34665" y="311"/>
                  </a:cubicBezTo>
                  <a:cubicBezTo>
                    <a:pt x="33900" y="2636"/>
                    <a:pt x="31912" y="4227"/>
                    <a:pt x="29801" y="5268"/>
                  </a:cubicBezTo>
                  <a:cubicBezTo>
                    <a:pt x="27292" y="6491"/>
                    <a:pt x="24507" y="6950"/>
                    <a:pt x="21846" y="7715"/>
                  </a:cubicBezTo>
                  <a:cubicBezTo>
                    <a:pt x="20499" y="8082"/>
                    <a:pt x="19153" y="8572"/>
                    <a:pt x="17899" y="9245"/>
                  </a:cubicBezTo>
                  <a:cubicBezTo>
                    <a:pt x="16614" y="9888"/>
                    <a:pt x="15421" y="10683"/>
                    <a:pt x="14197" y="11479"/>
                  </a:cubicBezTo>
                  <a:cubicBezTo>
                    <a:pt x="11879" y="12935"/>
                    <a:pt x="9330" y="14420"/>
                    <a:pt x="6522" y="14420"/>
                  </a:cubicBezTo>
                  <a:cubicBezTo>
                    <a:pt x="6439" y="14420"/>
                    <a:pt x="6356" y="14418"/>
                    <a:pt x="6273" y="14416"/>
                  </a:cubicBezTo>
                  <a:cubicBezTo>
                    <a:pt x="3549" y="14355"/>
                    <a:pt x="888" y="12335"/>
                    <a:pt x="888" y="9459"/>
                  </a:cubicBezTo>
                  <a:cubicBezTo>
                    <a:pt x="888" y="9306"/>
                    <a:pt x="746" y="9220"/>
                    <a:pt x="610" y="9220"/>
                  </a:cubicBezTo>
                  <a:cubicBezTo>
                    <a:pt x="501" y="9220"/>
                    <a:pt x="395" y="9276"/>
                    <a:pt x="368" y="9398"/>
                  </a:cubicBezTo>
                  <a:cubicBezTo>
                    <a:pt x="0" y="11876"/>
                    <a:pt x="1897" y="13987"/>
                    <a:pt x="4070" y="14844"/>
                  </a:cubicBezTo>
                  <a:cubicBezTo>
                    <a:pt x="4885" y="15163"/>
                    <a:pt x="5728" y="15300"/>
                    <a:pt x="6575" y="15300"/>
                  </a:cubicBezTo>
                  <a:cubicBezTo>
                    <a:pt x="8655" y="15300"/>
                    <a:pt x="10762" y="14476"/>
                    <a:pt x="12545" y="13498"/>
                  </a:cubicBezTo>
                  <a:cubicBezTo>
                    <a:pt x="15298" y="11999"/>
                    <a:pt x="17776" y="10010"/>
                    <a:pt x="20775" y="9000"/>
                  </a:cubicBezTo>
                  <a:cubicBezTo>
                    <a:pt x="23651" y="7991"/>
                    <a:pt x="26710" y="7593"/>
                    <a:pt x="29525" y="6400"/>
                  </a:cubicBezTo>
                  <a:cubicBezTo>
                    <a:pt x="32156" y="5268"/>
                    <a:pt x="34604" y="3371"/>
                    <a:pt x="35552" y="556"/>
                  </a:cubicBezTo>
                  <a:cubicBezTo>
                    <a:pt x="35664" y="222"/>
                    <a:pt x="35382" y="1"/>
                    <a:pt x="35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5"/>
            <p:cNvSpPr/>
            <p:nvPr/>
          </p:nvSpPr>
          <p:spPr>
            <a:xfrm>
              <a:off x="3233350" y="3446700"/>
              <a:ext cx="1156375" cy="388425"/>
            </a:xfrm>
            <a:custGeom>
              <a:avLst/>
              <a:gdLst/>
              <a:ahLst/>
              <a:cxnLst/>
              <a:rect l="l" t="t" r="r" b="b"/>
              <a:pathLst>
                <a:path w="46255" h="15537" extrusionOk="0">
                  <a:moveTo>
                    <a:pt x="13833" y="0"/>
                  </a:moveTo>
                  <a:cubicBezTo>
                    <a:pt x="10772" y="0"/>
                    <a:pt x="7784" y="1576"/>
                    <a:pt x="5703" y="3739"/>
                  </a:cubicBezTo>
                  <a:cubicBezTo>
                    <a:pt x="2735" y="6859"/>
                    <a:pt x="1236" y="11112"/>
                    <a:pt x="73" y="15151"/>
                  </a:cubicBezTo>
                  <a:cubicBezTo>
                    <a:pt x="1" y="15387"/>
                    <a:pt x="186" y="15536"/>
                    <a:pt x="375" y="15536"/>
                  </a:cubicBezTo>
                  <a:cubicBezTo>
                    <a:pt x="505" y="15536"/>
                    <a:pt x="636" y="15466"/>
                    <a:pt x="685" y="15304"/>
                  </a:cubicBezTo>
                  <a:cubicBezTo>
                    <a:pt x="1970" y="11816"/>
                    <a:pt x="3164" y="8144"/>
                    <a:pt x="5550" y="5207"/>
                  </a:cubicBezTo>
                  <a:cubicBezTo>
                    <a:pt x="7540" y="2749"/>
                    <a:pt x="10593" y="851"/>
                    <a:pt x="13854" y="851"/>
                  </a:cubicBezTo>
                  <a:cubicBezTo>
                    <a:pt x="14002" y="851"/>
                    <a:pt x="14151" y="855"/>
                    <a:pt x="14300" y="863"/>
                  </a:cubicBezTo>
                  <a:cubicBezTo>
                    <a:pt x="16075" y="985"/>
                    <a:pt x="17544" y="1811"/>
                    <a:pt x="18981" y="2729"/>
                  </a:cubicBezTo>
                  <a:cubicBezTo>
                    <a:pt x="20389" y="3616"/>
                    <a:pt x="21796" y="4565"/>
                    <a:pt x="23479" y="4748"/>
                  </a:cubicBezTo>
                  <a:cubicBezTo>
                    <a:pt x="23697" y="4773"/>
                    <a:pt x="23914" y="4784"/>
                    <a:pt x="24129" y="4784"/>
                  </a:cubicBezTo>
                  <a:cubicBezTo>
                    <a:pt x="25820" y="4784"/>
                    <a:pt x="27436" y="4087"/>
                    <a:pt x="28956" y="3463"/>
                  </a:cubicBezTo>
                  <a:cubicBezTo>
                    <a:pt x="30669" y="2760"/>
                    <a:pt x="32382" y="2209"/>
                    <a:pt x="34249" y="2025"/>
                  </a:cubicBezTo>
                  <a:cubicBezTo>
                    <a:pt x="34757" y="1978"/>
                    <a:pt x="35266" y="1955"/>
                    <a:pt x="35775" y="1955"/>
                  </a:cubicBezTo>
                  <a:cubicBezTo>
                    <a:pt x="39222" y="1955"/>
                    <a:pt x="42648" y="3028"/>
                    <a:pt x="45447" y="5054"/>
                  </a:cubicBezTo>
                  <a:cubicBezTo>
                    <a:pt x="45526" y="5113"/>
                    <a:pt x="45605" y="5138"/>
                    <a:pt x="45679" y="5138"/>
                  </a:cubicBezTo>
                  <a:cubicBezTo>
                    <a:pt x="46028" y="5138"/>
                    <a:pt x="46254" y="4567"/>
                    <a:pt x="45875" y="4289"/>
                  </a:cubicBezTo>
                  <a:cubicBezTo>
                    <a:pt x="43007" y="2206"/>
                    <a:pt x="39453" y="1076"/>
                    <a:pt x="35891" y="1076"/>
                  </a:cubicBezTo>
                  <a:cubicBezTo>
                    <a:pt x="35843" y="1076"/>
                    <a:pt x="35795" y="1076"/>
                    <a:pt x="35748" y="1077"/>
                  </a:cubicBezTo>
                  <a:cubicBezTo>
                    <a:pt x="33912" y="1077"/>
                    <a:pt x="32076" y="1383"/>
                    <a:pt x="30363" y="1964"/>
                  </a:cubicBezTo>
                  <a:cubicBezTo>
                    <a:pt x="28466" y="2607"/>
                    <a:pt x="26661" y="3739"/>
                    <a:pt x="24642" y="3892"/>
                  </a:cubicBezTo>
                  <a:cubicBezTo>
                    <a:pt x="24503" y="3903"/>
                    <a:pt x="24366" y="3908"/>
                    <a:pt x="24231" y="3908"/>
                  </a:cubicBezTo>
                  <a:cubicBezTo>
                    <a:pt x="22490" y="3908"/>
                    <a:pt x="21044" y="3026"/>
                    <a:pt x="19624" y="2117"/>
                  </a:cubicBezTo>
                  <a:cubicBezTo>
                    <a:pt x="18155" y="1169"/>
                    <a:pt x="16687" y="281"/>
                    <a:pt x="14912" y="67"/>
                  </a:cubicBezTo>
                  <a:cubicBezTo>
                    <a:pt x="14552" y="22"/>
                    <a:pt x="14192" y="0"/>
                    <a:pt x="13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5"/>
            <p:cNvSpPr/>
            <p:nvPr/>
          </p:nvSpPr>
          <p:spPr>
            <a:xfrm>
              <a:off x="2944450" y="2801425"/>
              <a:ext cx="657775" cy="397475"/>
            </a:xfrm>
            <a:custGeom>
              <a:avLst/>
              <a:gdLst/>
              <a:ahLst/>
              <a:cxnLst/>
              <a:rect l="l" t="t" r="r" b="b"/>
              <a:pathLst>
                <a:path w="26311" h="15899" extrusionOk="0">
                  <a:moveTo>
                    <a:pt x="24537" y="0"/>
                  </a:moveTo>
                  <a:cubicBezTo>
                    <a:pt x="22970" y="0"/>
                    <a:pt x="21458" y="1068"/>
                    <a:pt x="20441" y="2228"/>
                  </a:cubicBezTo>
                  <a:cubicBezTo>
                    <a:pt x="19707" y="3084"/>
                    <a:pt x="19095" y="4002"/>
                    <a:pt x="18360" y="4859"/>
                  </a:cubicBezTo>
                  <a:cubicBezTo>
                    <a:pt x="17687" y="5685"/>
                    <a:pt x="16953" y="6450"/>
                    <a:pt x="16158" y="7154"/>
                  </a:cubicBezTo>
                  <a:cubicBezTo>
                    <a:pt x="14597" y="8530"/>
                    <a:pt x="12853" y="9662"/>
                    <a:pt x="10956" y="10550"/>
                  </a:cubicBezTo>
                  <a:cubicBezTo>
                    <a:pt x="9059" y="11406"/>
                    <a:pt x="7101" y="11835"/>
                    <a:pt x="5113" y="12355"/>
                  </a:cubicBezTo>
                  <a:cubicBezTo>
                    <a:pt x="3185" y="12814"/>
                    <a:pt x="1105" y="13518"/>
                    <a:pt x="125" y="15384"/>
                  </a:cubicBezTo>
                  <a:cubicBezTo>
                    <a:pt x="0" y="15656"/>
                    <a:pt x="217" y="15899"/>
                    <a:pt x="446" y="15899"/>
                  </a:cubicBezTo>
                  <a:cubicBezTo>
                    <a:pt x="552" y="15899"/>
                    <a:pt x="660" y="15846"/>
                    <a:pt x="737" y="15720"/>
                  </a:cubicBezTo>
                  <a:cubicBezTo>
                    <a:pt x="1716" y="14191"/>
                    <a:pt x="3491" y="13579"/>
                    <a:pt x="5174" y="13150"/>
                  </a:cubicBezTo>
                  <a:cubicBezTo>
                    <a:pt x="7009" y="12722"/>
                    <a:pt x="8845" y="12355"/>
                    <a:pt x="10589" y="11621"/>
                  </a:cubicBezTo>
                  <a:cubicBezTo>
                    <a:pt x="14291" y="10091"/>
                    <a:pt x="17412" y="7582"/>
                    <a:pt x="19829" y="4400"/>
                  </a:cubicBezTo>
                  <a:cubicBezTo>
                    <a:pt x="21015" y="2819"/>
                    <a:pt x="22496" y="874"/>
                    <a:pt x="24566" y="874"/>
                  </a:cubicBezTo>
                  <a:cubicBezTo>
                    <a:pt x="24899" y="874"/>
                    <a:pt x="25247" y="924"/>
                    <a:pt x="25612" y="1034"/>
                  </a:cubicBezTo>
                  <a:cubicBezTo>
                    <a:pt x="25647" y="1045"/>
                    <a:pt x="25681" y="1049"/>
                    <a:pt x="25715" y="1049"/>
                  </a:cubicBezTo>
                  <a:cubicBezTo>
                    <a:pt x="26085" y="1049"/>
                    <a:pt x="26311" y="469"/>
                    <a:pt x="25918" y="300"/>
                  </a:cubicBezTo>
                  <a:cubicBezTo>
                    <a:pt x="25460" y="92"/>
                    <a:pt x="24996" y="0"/>
                    <a:pt x="2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5"/>
            <p:cNvSpPr/>
            <p:nvPr/>
          </p:nvSpPr>
          <p:spPr>
            <a:xfrm>
              <a:off x="3569425" y="2819625"/>
              <a:ext cx="833750" cy="575650"/>
            </a:xfrm>
            <a:custGeom>
              <a:avLst/>
              <a:gdLst/>
              <a:ahLst/>
              <a:cxnLst/>
              <a:rect l="l" t="t" r="r" b="b"/>
              <a:pathLst>
                <a:path w="33350" h="23026" extrusionOk="0">
                  <a:moveTo>
                    <a:pt x="368" y="1"/>
                  </a:moveTo>
                  <a:cubicBezTo>
                    <a:pt x="92" y="1"/>
                    <a:pt x="1" y="459"/>
                    <a:pt x="276" y="521"/>
                  </a:cubicBezTo>
                  <a:cubicBezTo>
                    <a:pt x="3856" y="1071"/>
                    <a:pt x="7497" y="1347"/>
                    <a:pt x="10893" y="2693"/>
                  </a:cubicBezTo>
                  <a:cubicBezTo>
                    <a:pt x="12545" y="3366"/>
                    <a:pt x="14013" y="4315"/>
                    <a:pt x="15451" y="5355"/>
                  </a:cubicBezTo>
                  <a:cubicBezTo>
                    <a:pt x="16798" y="6303"/>
                    <a:pt x="18144" y="7282"/>
                    <a:pt x="19674" y="7925"/>
                  </a:cubicBezTo>
                  <a:cubicBezTo>
                    <a:pt x="21199" y="8603"/>
                    <a:pt x="22802" y="8785"/>
                    <a:pt x="24459" y="8785"/>
                  </a:cubicBezTo>
                  <a:cubicBezTo>
                    <a:pt x="24598" y="8785"/>
                    <a:pt x="24736" y="8784"/>
                    <a:pt x="24875" y="8781"/>
                  </a:cubicBezTo>
                  <a:cubicBezTo>
                    <a:pt x="25276" y="8774"/>
                    <a:pt x="25680" y="8765"/>
                    <a:pt x="26085" y="8765"/>
                  </a:cubicBezTo>
                  <a:cubicBezTo>
                    <a:pt x="27378" y="8765"/>
                    <a:pt x="28673" y="8857"/>
                    <a:pt x="29862" y="9393"/>
                  </a:cubicBezTo>
                  <a:cubicBezTo>
                    <a:pt x="31208" y="9975"/>
                    <a:pt x="32310" y="11107"/>
                    <a:pt x="32248" y="12637"/>
                  </a:cubicBezTo>
                  <a:cubicBezTo>
                    <a:pt x="32157" y="14289"/>
                    <a:pt x="30933" y="15666"/>
                    <a:pt x="29587" y="16492"/>
                  </a:cubicBezTo>
                  <a:cubicBezTo>
                    <a:pt x="26588" y="18358"/>
                    <a:pt x="22121" y="18786"/>
                    <a:pt x="20745" y="22519"/>
                  </a:cubicBezTo>
                  <a:cubicBezTo>
                    <a:pt x="20615" y="22834"/>
                    <a:pt x="20856" y="23026"/>
                    <a:pt x="21113" y="23026"/>
                  </a:cubicBezTo>
                  <a:cubicBezTo>
                    <a:pt x="21281" y="23026"/>
                    <a:pt x="21456" y="22945"/>
                    <a:pt x="21540" y="22764"/>
                  </a:cubicBezTo>
                  <a:cubicBezTo>
                    <a:pt x="22947" y="19337"/>
                    <a:pt x="27323" y="18970"/>
                    <a:pt x="30107" y="17195"/>
                  </a:cubicBezTo>
                  <a:cubicBezTo>
                    <a:pt x="31422" y="16339"/>
                    <a:pt x="32585" y="15084"/>
                    <a:pt x="32983" y="13493"/>
                  </a:cubicBezTo>
                  <a:cubicBezTo>
                    <a:pt x="33350" y="12025"/>
                    <a:pt x="32860" y="10525"/>
                    <a:pt x="31698" y="9516"/>
                  </a:cubicBezTo>
                  <a:cubicBezTo>
                    <a:pt x="30596" y="8567"/>
                    <a:pt x="29158" y="8108"/>
                    <a:pt x="27720" y="7955"/>
                  </a:cubicBezTo>
                  <a:cubicBezTo>
                    <a:pt x="27242" y="7912"/>
                    <a:pt x="26763" y="7899"/>
                    <a:pt x="26282" y="7899"/>
                  </a:cubicBezTo>
                  <a:cubicBezTo>
                    <a:pt x="25619" y="7899"/>
                    <a:pt x="24954" y="7923"/>
                    <a:pt x="24290" y="7923"/>
                  </a:cubicBezTo>
                  <a:cubicBezTo>
                    <a:pt x="23401" y="7923"/>
                    <a:pt x="22514" y="7880"/>
                    <a:pt x="21632" y="7680"/>
                  </a:cubicBezTo>
                  <a:cubicBezTo>
                    <a:pt x="18174" y="6915"/>
                    <a:pt x="15666" y="4070"/>
                    <a:pt x="12575" y="2540"/>
                  </a:cubicBezTo>
                  <a:cubicBezTo>
                    <a:pt x="8843" y="704"/>
                    <a:pt x="4468" y="153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5"/>
            <p:cNvSpPr/>
            <p:nvPr/>
          </p:nvSpPr>
          <p:spPr>
            <a:xfrm>
              <a:off x="4361850" y="3175000"/>
              <a:ext cx="687675" cy="402950"/>
            </a:xfrm>
            <a:custGeom>
              <a:avLst/>
              <a:gdLst/>
              <a:ahLst/>
              <a:cxnLst/>
              <a:rect l="l" t="t" r="r" b="b"/>
              <a:pathLst>
                <a:path w="27507" h="16118" extrusionOk="0">
                  <a:moveTo>
                    <a:pt x="26907" y="0"/>
                  </a:moveTo>
                  <a:cubicBezTo>
                    <a:pt x="26712" y="0"/>
                    <a:pt x="26501" y="149"/>
                    <a:pt x="26466" y="380"/>
                  </a:cubicBezTo>
                  <a:cubicBezTo>
                    <a:pt x="26374" y="1389"/>
                    <a:pt x="26435" y="2368"/>
                    <a:pt x="26191" y="3409"/>
                  </a:cubicBezTo>
                  <a:cubicBezTo>
                    <a:pt x="25976" y="4327"/>
                    <a:pt x="25640" y="5244"/>
                    <a:pt x="25211" y="6101"/>
                  </a:cubicBezTo>
                  <a:cubicBezTo>
                    <a:pt x="24294" y="7876"/>
                    <a:pt x="22978" y="9436"/>
                    <a:pt x="21448" y="10721"/>
                  </a:cubicBezTo>
                  <a:cubicBezTo>
                    <a:pt x="17869" y="13719"/>
                    <a:pt x="13218" y="14851"/>
                    <a:pt x="8659" y="15188"/>
                  </a:cubicBezTo>
                  <a:cubicBezTo>
                    <a:pt x="7282" y="15310"/>
                    <a:pt x="5906" y="15310"/>
                    <a:pt x="4529" y="15310"/>
                  </a:cubicBezTo>
                  <a:cubicBezTo>
                    <a:pt x="3703" y="15310"/>
                    <a:pt x="2866" y="15277"/>
                    <a:pt x="2031" y="15277"/>
                  </a:cubicBezTo>
                  <a:cubicBezTo>
                    <a:pt x="1474" y="15277"/>
                    <a:pt x="919" y="15292"/>
                    <a:pt x="368" y="15341"/>
                  </a:cubicBezTo>
                  <a:cubicBezTo>
                    <a:pt x="93" y="15341"/>
                    <a:pt x="1" y="15800"/>
                    <a:pt x="307" y="15831"/>
                  </a:cubicBezTo>
                  <a:cubicBezTo>
                    <a:pt x="1592" y="16045"/>
                    <a:pt x="2877" y="16075"/>
                    <a:pt x="4162" y="16106"/>
                  </a:cubicBezTo>
                  <a:cubicBezTo>
                    <a:pt x="4522" y="16114"/>
                    <a:pt x="4881" y="16118"/>
                    <a:pt x="5238" y="16118"/>
                  </a:cubicBezTo>
                  <a:cubicBezTo>
                    <a:pt x="6213" y="16118"/>
                    <a:pt x="7176" y="16089"/>
                    <a:pt x="8139" y="16045"/>
                  </a:cubicBezTo>
                  <a:cubicBezTo>
                    <a:pt x="10679" y="15892"/>
                    <a:pt x="13249" y="15555"/>
                    <a:pt x="15666" y="14790"/>
                  </a:cubicBezTo>
                  <a:cubicBezTo>
                    <a:pt x="19827" y="13475"/>
                    <a:pt x="23621" y="10782"/>
                    <a:pt x="25762" y="6927"/>
                  </a:cubicBezTo>
                  <a:cubicBezTo>
                    <a:pt x="26313" y="5917"/>
                    <a:pt x="26741" y="4877"/>
                    <a:pt x="27017" y="3776"/>
                  </a:cubicBezTo>
                  <a:cubicBezTo>
                    <a:pt x="27292" y="2674"/>
                    <a:pt x="27506" y="1359"/>
                    <a:pt x="27231" y="257"/>
                  </a:cubicBezTo>
                  <a:cubicBezTo>
                    <a:pt x="27179" y="78"/>
                    <a:pt x="27047" y="0"/>
                    <a:pt x="26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5"/>
            <p:cNvSpPr/>
            <p:nvPr/>
          </p:nvSpPr>
          <p:spPr>
            <a:xfrm>
              <a:off x="4369875" y="2893600"/>
              <a:ext cx="625425" cy="274875"/>
            </a:xfrm>
            <a:custGeom>
              <a:avLst/>
              <a:gdLst/>
              <a:ahLst/>
              <a:cxnLst/>
              <a:rect l="l" t="t" r="r" b="b"/>
              <a:pathLst>
                <a:path w="25017" h="10995" extrusionOk="0">
                  <a:moveTo>
                    <a:pt x="24546" y="1"/>
                  </a:moveTo>
                  <a:cubicBezTo>
                    <a:pt x="24362" y="1"/>
                    <a:pt x="24183" y="98"/>
                    <a:pt x="24156" y="315"/>
                  </a:cubicBezTo>
                  <a:cubicBezTo>
                    <a:pt x="23667" y="3681"/>
                    <a:pt x="20882" y="6006"/>
                    <a:pt x="17792" y="7077"/>
                  </a:cubicBezTo>
                  <a:cubicBezTo>
                    <a:pt x="14060" y="8331"/>
                    <a:pt x="10113" y="8087"/>
                    <a:pt x="6258" y="8607"/>
                  </a:cubicBezTo>
                  <a:cubicBezTo>
                    <a:pt x="4147" y="8913"/>
                    <a:pt x="2127" y="9433"/>
                    <a:pt x="261" y="10504"/>
                  </a:cubicBezTo>
                  <a:cubicBezTo>
                    <a:pt x="0" y="10660"/>
                    <a:pt x="162" y="10995"/>
                    <a:pt x="405" y="10995"/>
                  </a:cubicBezTo>
                  <a:cubicBezTo>
                    <a:pt x="447" y="10995"/>
                    <a:pt x="491" y="10985"/>
                    <a:pt x="536" y="10963"/>
                  </a:cubicBezTo>
                  <a:cubicBezTo>
                    <a:pt x="7420" y="7505"/>
                    <a:pt x="16660" y="10993"/>
                    <a:pt x="22535" y="5180"/>
                  </a:cubicBezTo>
                  <a:cubicBezTo>
                    <a:pt x="23850" y="3895"/>
                    <a:pt x="24799" y="2243"/>
                    <a:pt x="24982" y="407"/>
                  </a:cubicBezTo>
                  <a:cubicBezTo>
                    <a:pt x="25016" y="152"/>
                    <a:pt x="24776" y="1"/>
                    <a:pt x="24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5"/>
            <p:cNvSpPr/>
            <p:nvPr/>
          </p:nvSpPr>
          <p:spPr>
            <a:xfrm>
              <a:off x="3823900" y="2429225"/>
              <a:ext cx="293975" cy="436900"/>
            </a:xfrm>
            <a:custGeom>
              <a:avLst/>
              <a:gdLst/>
              <a:ahLst/>
              <a:cxnLst/>
              <a:rect l="l" t="t" r="r" b="b"/>
              <a:pathLst>
                <a:path w="11759" h="17476" extrusionOk="0">
                  <a:moveTo>
                    <a:pt x="10927" y="0"/>
                  </a:moveTo>
                  <a:cubicBezTo>
                    <a:pt x="10710" y="0"/>
                    <a:pt x="10505" y="189"/>
                    <a:pt x="10566" y="472"/>
                  </a:cubicBezTo>
                  <a:cubicBezTo>
                    <a:pt x="10627" y="900"/>
                    <a:pt x="10810" y="1298"/>
                    <a:pt x="10841" y="1757"/>
                  </a:cubicBezTo>
                  <a:cubicBezTo>
                    <a:pt x="10871" y="2124"/>
                    <a:pt x="10841" y="2522"/>
                    <a:pt x="10780" y="2919"/>
                  </a:cubicBezTo>
                  <a:cubicBezTo>
                    <a:pt x="10627" y="3684"/>
                    <a:pt x="10290" y="4418"/>
                    <a:pt x="9892" y="5092"/>
                  </a:cubicBezTo>
                  <a:cubicBezTo>
                    <a:pt x="9036" y="6530"/>
                    <a:pt x="7934" y="7876"/>
                    <a:pt x="6894" y="9191"/>
                  </a:cubicBezTo>
                  <a:cubicBezTo>
                    <a:pt x="5823" y="10538"/>
                    <a:pt x="4722" y="11853"/>
                    <a:pt x="3590" y="13169"/>
                  </a:cubicBezTo>
                  <a:cubicBezTo>
                    <a:pt x="2458" y="14454"/>
                    <a:pt x="1203" y="15678"/>
                    <a:pt x="163" y="17024"/>
                  </a:cubicBezTo>
                  <a:cubicBezTo>
                    <a:pt x="1" y="17232"/>
                    <a:pt x="137" y="17476"/>
                    <a:pt x="332" y="17476"/>
                  </a:cubicBezTo>
                  <a:cubicBezTo>
                    <a:pt x="394" y="17476"/>
                    <a:pt x="463" y="17451"/>
                    <a:pt x="530" y="17391"/>
                  </a:cubicBezTo>
                  <a:cubicBezTo>
                    <a:pt x="1968" y="16259"/>
                    <a:pt x="3192" y="14821"/>
                    <a:pt x="4385" y="13444"/>
                  </a:cubicBezTo>
                  <a:cubicBezTo>
                    <a:pt x="5640" y="12067"/>
                    <a:pt x="6833" y="10629"/>
                    <a:pt x="7995" y="9161"/>
                  </a:cubicBezTo>
                  <a:cubicBezTo>
                    <a:pt x="9066" y="7815"/>
                    <a:pt x="10229" y="6438"/>
                    <a:pt x="10994" y="4847"/>
                  </a:cubicBezTo>
                  <a:cubicBezTo>
                    <a:pt x="11361" y="4113"/>
                    <a:pt x="11606" y="3348"/>
                    <a:pt x="11667" y="2552"/>
                  </a:cubicBezTo>
                  <a:cubicBezTo>
                    <a:pt x="11759" y="1818"/>
                    <a:pt x="11728" y="808"/>
                    <a:pt x="11239" y="166"/>
                  </a:cubicBezTo>
                  <a:cubicBezTo>
                    <a:pt x="11155" y="51"/>
                    <a:pt x="11040" y="0"/>
                    <a:pt x="10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5"/>
            <p:cNvSpPr/>
            <p:nvPr/>
          </p:nvSpPr>
          <p:spPr>
            <a:xfrm>
              <a:off x="4951275" y="3363775"/>
              <a:ext cx="486625" cy="83175"/>
            </a:xfrm>
            <a:custGeom>
              <a:avLst/>
              <a:gdLst/>
              <a:ahLst/>
              <a:cxnLst/>
              <a:rect l="l" t="t" r="r" b="b"/>
              <a:pathLst>
                <a:path w="19465" h="3327" extrusionOk="0">
                  <a:moveTo>
                    <a:pt x="18785" y="0"/>
                  </a:moveTo>
                  <a:cubicBezTo>
                    <a:pt x="18720" y="0"/>
                    <a:pt x="18653" y="15"/>
                    <a:pt x="18584" y="49"/>
                  </a:cubicBezTo>
                  <a:cubicBezTo>
                    <a:pt x="15770" y="1457"/>
                    <a:pt x="12741" y="2313"/>
                    <a:pt x="9589" y="2497"/>
                  </a:cubicBezTo>
                  <a:cubicBezTo>
                    <a:pt x="9221" y="2511"/>
                    <a:pt x="8853" y="2519"/>
                    <a:pt x="8484" y="2519"/>
                  </a:cubicBezTo>
                  <a:cubicBezTo>
                    <a:pt x="7292" y="2519"/>
                    <a:pt x="6100" y="2439"/>
                    <a:pt x="4908" y="2252"/>
                  </a:cubicBezTo>
                  <a:cubicBezTo>
                    <a:pt x="3378" y="2007"/>
                    <a:pt x="1910" y="1487"/>
                    <a:pt x="411" y="1120"/>
                  </a:cubicBezTo>
                  <a:cubicBezTo>
                    <a:pt x="392" y="1115"/>
                    <a:pt x="374" y="1113"/>
                    <a:pt x="356" y="1113"/>
                  </a:cubicBezTo>
                  <a:cubicBezTo>
                    <a:pt x="140" y="1113"/>
                    <a:pt x="1" y="1435"/>
                    <a:pt x="227" y="1548"/>
                  </a:cubicBezTo>
                  <a:cubicBezTo>
                    <a:pt x="1604" y="2344"/>
                    <a:pt x="3317" y="2742"/>
                    <a:pt x="4847" y="3017"/>
                  </a:cubicBezTo>
                  <a:cubicBezTo>
                    <a:pt x="6040" y="3224"/>
                    <a:pt x="7251" y="3327"/>
                    <a:pt x="8465" y="3327"/>
                  </a:cubicBezTo>
                  <a:cubicBezTo>
                    <a:pt x="8870" y="3327"/>
                    <a:pt x="9276" y="3315"/>
                    <a:pt x="9681" y="3292"/>
                  </a:cubicBezTo>
                  <a:cubicBezTo>
                    <a:pt x="12894" y="3139"/>
                    <a:pt x="16167" y="2344"/>
                    <a:pt x="19043" y="814"/>
                  </a:cubicBezTo>
                  <a:cubicBezTo>
                    <a:pt x="19465" y="577"/>
                    <a:pt x="19183" y="0"/>
                    <a:pt x="18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5358200" y="3260400"/>
              <a:ext cx="600775" cy="200125"/>
            </a:xfrm>
            <a:custGeom>
              <a:avLst/>
              <a:gdLst/>
              <a:ahLst/>
              <a:cxnLst/>
              <a:rect l="l" t="t" r="r" b="b"/>
              <a:pathLst>
                <a:path w="24031" h="8005" extrusionOk="0">
                  <a:moveTo>
                    <a:pt x="22198" y="0"/>
                  </a:moveTo>
                  <a:cubicBezTo>
                    <a:pt x="21879" y="0"/>
                    <a:pt x="21609" y="432"/>
                    <a:pt x="21889" y="758"/>
                  </a:cubicBezTo>
                  <a:cubicBezTo>
                    <a:pt x="23051" y="2104"/>
                    <a:pt x="22439" y="4123"/>
                    <a:pt x="21185" y="5194"/>
                  </a:cubicBezTo>
                  <a:cubicBezTo>
                    <a:pt x="19808" y="6418"/>
                    <a:pt x="17789" y="6815"/>
                    <a:pt x="16014" y="7030"/>
                  </a:cubicBezTo>
                  <a:cubicBezTo>
                    <a:pt x="15356" y="7103"/>
                    <a:pt x="14696" y="7139"/>
                    <a:pt x="14037" y="7139"/>
                  </a:cubicBezTo>
                  <a:cubicBezTo>
                    <a:pt x="11110" y="7139"/>
                    <a:pt x="8203" y="6431"/>
                    <a:pt x="5581" y="5133"/>
                  </a:cubicBezTo>
                  <a:cubicBezTo>
                    <a:pt x="3745" y="4215"/>
                    <a:pt x="2063" y="3022"/>
                    <a:pt x="563" y="1614"/>
                  </a:cubicBezTo>
                  <a:cubicBezTo>
                    <a:pt x="500" y="1558"/>
                    <a:pt x="433" y="1534"/>
                    <a:pt x="371" y="1534"/>
                  </a:cubicBezTo>
                  <a:cubicBezTo>
                    <a:pt x="162" y="1534"/>
                    <a:pt x="1" y="1800"/>
                    <a:pt x="166" y="2012"/>
                  </a:cubicBezTo>
                  <a:cubicBezTo>
                    <a:pt x="2797" y="5072"/>
                    <a:pt x="6621" y="6999"/>
                    <a:pt x="10568" y="7703"/>
                  </a:cubicBezTo>
                  <a:cubicBezTo>
                    <a:pt x="11727" y="7902"/>
                    <a:pt x="12907" y="8005"/>
                    <a:pt x="14083" y="8005"/>
                  </a:cubicBezTo>
                  <a:cubicBezTo>
                    <a:pt x="14894" y="8005"/>
                    <a:pt x="15704" y="7956"/>
                    <a:pt x="16504" y="7856"/>
                  </a:cubicBezTo>
                  <a:cubicBezTo>
                    <a:pt x="18462" y="7580"/>
                    <a:pt x="20604" y="7060"/>
                    <a:pt x="22042" y="5622"/>
                  </a:cubicBezTo>
                  <a:cubicBezTo>
                    <a:pt x="23480" y="4245"/>
                    <a:pt x="24030" y="1675"/>
                    <a:pt x="22501" y="146"/>
                  </a:cubicBezTo>
                  <a:cubicBezTo>
                    <a:pt x="22405" y="43"/>
                    <a:pt x="22299" y="0"/>
                    <a:pt x="22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5"/>
            <p:cNvSpPr/>
            <p:nvPr/>
          </p:nvSpPr>
          <p:spPr>
            <a:xfrm>
              <a:off x="5699650" y="2871300"/>
              <a:ext cx="242825" cy="408225"/>
            </a:xfrm>
            <a:custGeom>
              <a:avLst/>
              <a:gdLst/>
              <a:ahLst/>
              <a:cxnLst/>
              <a:rect l="l" t="t" r="r" b="b"/>
              <a:pathLst>
                <a:path w="9713" h="16329" extrusionOk="0">
                  <a:moveTo>
                    <a:pt x="1186" y="0"/>
                  </a:moveTo>
                  <a:cubicBezTo>
                    <a:pt x="1008" y="0"/>
                    <a:pt x="836" y="90"/>
                    <a:pt x="796" y="289"/>
                  </a:cubicBezTo>
                  <a:cubicBezTo>
                    <a:pt x="0" y="5307"/>
                    <a:pt x="2050" y="10631"/>
                    <a:pt x="5752" y="14057"/>
                  </a:cubicBezTo>
                  <a:cubicBezTo>
                    <a:pt x="6701" y="14945"/>
                    <a:pt x="7955" y="15985"/>
                    <a:pt x="9271" y="16322"/>
                  </a:cubicBezTo>
                  <a:cubicBezTo>
                    <a:pt x="9291" y="16327"/>
                    <a:pt x="9311" y="16329"/>
                    <a:pt x="9330" y="16329"/>
                  </a:cubicBezTo>
                  <a:cubicBezTo>
                    <a:pt x="9548" y="16329"/>
                    <a:pt x="9712" y="16031"/>
                    <a:pt x="9516" y="15863"/>
                  </a:cubicBezTo>
                  <a:cubicBezTo>
                    <a:pt x="8598" y="15128"/>
                    <a:pt x="7558" y="14578"/>
                    <a:pt x="6670" y="13782"/>
                  </a:cubicBezTo>
                  <a:cubicBezTo>
                    <a:pt x="5783" y="12987"/>
                    <a:pt x="4957" y="12099"/>
                    <a:pt x="4284" y="11120"/>
                  </a:cubicBezTo>
                  <a:cubicBezTo>
                    <a:pt x="2907" y="9132"/>
                    <a:pt x="1959" y="6867"/>
                    <a:pt x="1622" y="4450"/>
                  </a:cubicBezTo>
                  <a:cubicBezTo>
                    <a:pt x="1438" y="3104"/>
                    <a:pt x="1469" y="1758"/>
                    <a:pt x="1622" y="412"/>
                  </a:cubicBezTo>
                  <a:cubicBezTo>
                    <a:pt x="1657" y="152"/>
                    <a:pt x="1417" y="0"/>
                    <a:pt x="1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5"/>
            <p:cNvSpPr/>
            <p:nvPr/>
          </p:nvSpPr>
          <p:spPr>
            <a:xfrm>
              <a:off x="5917650" y="3260975"/>
              <a:ext cx="20675" cy="53700"/>
            </a:xfrm>
            <a:custGeom>
              <a:avLst/>
              <a:gdLst/>
              <a:ahLst/>
              <a:cxnLst/>
              <a:rect l="l" t="t" r="r" b="b"/>
              <a:pathLst>
                <a:path w="827" h="2148" extrusionOk="0">
                  <a:moveTo>
                    <a:pt x="275" y="0"/>
                  </a:moveTo>
                  <a:cubicBezTo>
                    <a:pt x="123" y="31"/>
                    <a:pt x="0" y="153"/>
                    <a:pt x="0" y="306"/>
                  </a:cubicBezTo>
                  <a:cubicBezTo>
                    <a:pt x="31" y="857"/>
                    <a:pt x="61" y="1408"/>
                    <a:pt x="214" y="1928"/>
                  </a:cubicBezTo>
                  <a:cubicBezTo>
                    <a:pt x="241" y="2061"/>
                    <a:pt x="360" y="2148"/>
                    <a:pt x="492" y="2148"/>
                  </a:cubicBezTo>
                  <a:cubicBezTo>
                    <a:pt x="511" y="2148"/>
                    <a:pt x="531" y="2146"/>
                    <a:pt x="551" y="2142"/>
                  </a:cubicBezTo>
                  <a:cubicBezTo>
                    <a:pt x="704" y="2111"/>
                    <a:pt x="796" y="1989"/>
                    <a:pt x="796" y="1836"/>
                  </a:cubicBezTo>
                  <a:cubicBezTo>
                    <a:pt x="826" y="1316"/>
                    <a:pt x="734" y="765"/>
                    <a:pt x="612" y="245"/>
                  </a:cubicBezTo>
                  <a:cubicBezTo>
                    <a:pt x="581" y="92"/>
                    <a:pt x="428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5913850" y="2650525"/>
              <a:ext cx="255475" cy="750400"/>
            </a:xfrm>
            <a:custGeom>
              <a:avLst/>
              <a:gdLst/>
              <a:ahLst/>
              <a:cxnLst/>
              <a:rect l="l" t="t" r="r" b="b"/>
              <a:pathLst>
                <a:path w="10219" h="30016" extrusionOk="0">
                  <a:moveTo>
                    <a:pt x="4791" y="0"/>
                  </a:moveTo>
                  <a:cubicBezTo>
                    <a:pt x="4362" y="0"/>
                    <a:pt x="4219" y="729"/>
                    <a:pt x="4711" y="921"/>
                  </a:cubicBezTo>
                  <a:cubicBezTo>
                    <a:pt x="6700" y="1747"/>
                    <a:pt x="7648" y="3980"/>
                    <a:pt x="7923" y="5969"/>
                  </a:cubicBezTo>
                  <a:cubicBezTo>
                    <a:pt x="8076" y="7376"/>
                    <a:pt x="8015" y="8753"/>
                    <a:pt x="7954" y="10161"/>
                  </a:cubicBezTo>
                  <a:cubicBezTo>
                    <a:pt x="7893" y="11537"/>
                    <a:pt x="7923" y="12914"/>
                    <a:pt x="8107" y="14322"/>
                  </a:cubicBezTo>
                  <a:cubicBezTo>
                    <a:pt x="8413" y="16922"/>
                    <a:pt x="9086" y="19523"/>
                    <a:pt x="8994" y="22154"/>
                  </a:cubicBezTo>
                  <a:cubicBezTo>
                    <a:pt x="8933" y="24265"/>
                    <a:pt x="8321" y="26621"/>
                    <a:pt x="6608" y="28029"/>
                  </a:cubicBezTo>
                  <a:cubicBezTo>
                    <a:pt x="5721" y="28765"/>
                    <a:pt x="4513" y="29209"/>
                    <a:pt x="3335" y="29209"/>
                  </a:cubicBezTo>
                  <a:cubicBezTo>
                    <a:pt x="2360" y="29209"/>
                    <a:pt x="1407" y="28905"/>
                    <a:pt x="672" y="28212"/>
                  </a:cubicBezTo>
                  <a:cubicBezTo>
                    <a:pt x="603" y="28150"/>
                    <a:pt x="528" y="28124"/>
                    <a:pt x="456" y="28124"/>
                  </a:cubicBezTo>
                  <a:cubicBezTo>
                    <a:pt x="209" y="28124"/>
                    <a:pt x="0" y="28434"/>
                    <a:pt x="213" y="28671"/>
                  </a:cubicBezTo>
                  <a:cubicBezTo>
                    <a:pt x="1061" y="29609"/>
                    <a:pt x="2238" y="30015"/>
                    <a:pt x="3444" y="30015"/>
                  </a:cubicBezTo>
                  <a:cubicBezTo>
                    <a:pt x="4284" y="30015"/>
                    <a:pt x="5138" y="29818"/>
                    <a:pt x="5904" y="29467"/>
                  </a:cubicBezTo>
                  <a:cubicBezTo>
                    <a:pt x="8076" y="28487"/>
                    <a:pt x="9270" y="26254"/>
                    <a:pt x="9698" y="23990"/>
                  </a:cubicBezTo>
                  <a:cubicBezTo>
                    <a:pt x="10218" y="21206"/>
                    <a:pt x="9637" y="18421"/>
                    <a:pt x="9208" y="15637"/>
                  </a:cubicBezTo>
                  <a:cubicBezTo>
                    <a:pt x="8964" y="14107"/>
                    <a:pt x="8811" y="12547"/>
                    <a:pt x="8841" y="10987"/>
                  </a:cubicBezTo>
                  <a:cubicBezTo>
                    <a:pt x="8902" y="9457"/>
                    <a:pt x="9025" y="7897"/>
                    <a:pt x="8872" y="6336"/>
                  </a:cubicBezTo>
                  <a:cubicBezTo>
                    <a:pt x="8658" y="3766"/>
                    <a:pt x="7495" y="1074"/>
                    <a:pt x="4956" y="33"/>
                  </a:cubicBezTo>
                  <a:cubicBezTo>
                    <a:pt x="4897" y="11"/>
                    <a:pt x="4842" y="0"/>
                    <a:pt x="4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5"/>
            <p:cNvSpPr/>
            <p:nvPr/>
          </p:nvSpPr>
          <p:spPr>
            <a:xfrm>
              <a:off x="5871225" y="2257875"/>
              <a:ext cx="204000" cy="430575"/>
            </a:xfrm>
            <a:custGeom>
              <a:avLst/>
              <a:gdLst/>
              <a:ahLst/>
              <a:cxnLst/>
              <a:rect l="l" t="t" r="r" b="b"/>
              <a:pathLst>
                <a:path w="8160" h="17223" extrusionOk="0">
                  <a:moveTo>
                    <a:pt x="609" y="0"/>
                  </a:moveTo>
                  <a:cubicBezTo>
                    <a:pt x="147" y="0"/>
                    <a:pt x="1" y="669"/>
                    <a:pt x="511" y="839"/>
                  </a:cubicBezTo>
                  <a:cubicBezTo>
                    <a:pt x="1857" y="1298"/>
                    <a:pt x="3050" y="1941"/>
                    <a:pt x="4060" y="2981"/>
                  </a:cubicBezTo>
                  <a:cubicBezTo>
                    <a:pt x="5039" y="3991"/>
                    <a:pt x="5835" y="5245"/>
                    <a:pt x="6324" y="6561"/>
                  </a:cubicBezTo>
                  <a:cubicBezTo>
                    <a:pt x="6967" y="8152"/>
                    <a:pt x="7211" y="9896"/>
                    <a:pt x="7273" y="11609"/>
                  </a:cubicBezTo>
                  <a:cubicBezTo>
                    <a:pt x="7303" y="12496"/>
                    <a:pt x="7303" y="13384"/>
                    <a:pt x="7242" y="14271"/>
                  </a:cubicBezTo>
                  <a:cubicBezTo>
                    <a:pt x="7211" y="15158"/>
                    <a:pt x="7089" y="16045"/>
                    <a:pt x="7089" y="16933"/>
                  </a:cubicBezTo>
                  <a:cubicBezTo>
                    <a:pt x="7089" y="17121"/>
                    <a:pt x="7242" y="17223"/>
                    <a:pt x="7388" y="17223"/>
                  </a:cubicBezTo>
                  <a:cubicBezTo>
                    <a:pt x="7502" y="17223"/>
                    <a:pt x="7613" y="17159"/>
                    <a:pt x="7640" y="17024"/>
                  </a:cubicBezTo>
                  <a:cubicBezTo>
                    <a:pt x="8037" y="15586"/>
                    <a:pt x="8099" y="14026"/>
                    <a:pt x="8129" y="12588"/>
                  </a:cubicBezTo>
                  <a:cubicBezTo>
                    <a:pt x="8160" y="11089"/>
                    <a:pt x="8068" y="9590"/>
                    <a:pt x="7731" y="8152"/>
                  </a:cubicBezTo>
                  <a:cubicBezTo>
                    <a:pt x="7211" y="5765"/>
                    <a:pt x="6018" y="3471"/>
                    <a:pt x="4182" y="1849"/>
                  </a:cubicBezTo>
                  <a:cubicBezTo>
                    <a:pt x="3203" y="992"/>
                    <a:pt x="2010" y="258"/>
                    <a:pt x="725" y="13"/>
                  </a:cubicBezTo>
                  <a:cubicBezTo>
                    <a:pt x="685" y="4"/>
                    <a:pt x="646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5"/>
            <p:cNvSpPr/>
            <p:nvPr/>
          </p:nvSpPr>
          <p:spPr>
            <a:xfrm>
              <a:off x="5741275" y="1960625"/>
              <a:ext cx="197050" cy="324800"/>
            </a:xfrm>
            <a:custGeom>
              <a:avLst/>
              <a:gdLst/>
              <a:ahLst/>
              <a:cxnLst/>
              <a:rect l="l" t="t" r="r" b="b"/>
              <a:pathLst>
                <a:path w="7882" h="12992" extrusionOk="0">
                  <a:moveTo>
                    <a:pt x="479" y="1"/>
                  </a:moveTo>
                  <a:cubicBezTo>
                    <a:pt x="129" y="1"/>
                    <a:pt x="0" y="550"/>
                    <a:pt x="324" y="766"/>
                  </a:cubicBezTo>
                  <a:cubicBezTo>
                    <a:pt x="814" y="1103"/>
                    <a:pt x="1364" y="1378"/>
                    <a:pt x="1823" y="1745"/>
                  </a:cubicBezTo>
                  <a:cubicBezTo>
                    <a:pt x="2313" y="2082"/>
                    <a:pt x="2772" y="2510"/>
                    <a:pt x="3200" y="2939"/>
                  </a:cubicBezTo>
                  <a:cubicBezTo>
                    <a:pt x="4026" y="3795"/>
                    <a:pt x="4730" y="4744"/>
                    <a:pt x="5281" y="5784"/>
                  </a:cubicBezTo>
                  <a:cubicBezTo>
                    <a:pt x="5862" y="6824"/>
                    <a:pt x="6260" y="7956"/>
                    <a:pt x="6504" y="9119"/>
                  </a:cubicBezTo>
                  <a:cubicBezTo>
                    <a:pt x="6749" y="10312"/>
                    <a:pt x="6749" y="11506"/>
                    <a:pt x="6749" y="12729"/>
                  </a:cubicBezTo>
                  <a:cubicBezTo>
                    <a:pt x="6749" y="12897"/>
                    <a:pt x="6888" y="12992"/>
                    <a:pt x="7028" y="12992"/>
                  </a:cubicBezTo>
                  <a:cubicBezTo>
                    <a:pt x="7143" y="12992"/>
                    <a:pt x="7259" y="12928"/>
                    <a:pt x="7300" y="12791"/>
                  </a:cubicBezTo>
                  <a:cubicBezTo>
                    <a:pt x="7881" y="10343"/>
                    <a:pt x="7147" y="7559"/>
                    <a:pt x="6015" y="5356"/>
                  </a:cubicBezTo>
                  <a:cubicBezTo>
                    <a:pt x="5434" y="4224"/>
                    <a:pt x="4669" y="3183"/>
                    <a:pt x="3781" y="2266"/>
                  </a:cubicBezTo>
                  <a:cubicBezTo>
                    <a:pt x="2894" y="1378"/>
                    <a:pt x="1823" y="460"/>
                    <a:pt x="630" y="32"/>
                  </a:cubicBezTo>
                  <a:cubicBezTo>
                    <a:pt x="576" y="11"/>
                    <a:pt x="526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5"/>
            <p:cNvSpPr/>
            <p:nvPr/>
          </p:nvSpPr>
          <p:spPr>
            <a:xfrm>
              <a:off x="5214700" y="2206375"/>
              <a:ext cx="654025" cy="555900"/>
            </a:xfrm>
            <a:custGeom>
              <a:avLst/>
              <a:gdLst/>
              <a:ahLst/>
              <a:cxnLst/>
              <a:rect l="l" t="t" r="r" b="b"/>
              <a:pathLst>
                <a:path w="26161" h="22236" extrusionOk="0">
                  <a:moveTo>
                    <a:pt x="605" y="0"/>
                  </a:moveTo>
                  <a:cubicBezTo>
                    <a:pt x="391" y="0"/>
                    <a:pt x="169" y="130"/>
                    <a:pt x="154" y="391"/>
                  </a:cubicBezTo>
                  <a:cubicBezTo>
                    <a:pt x="1" y="2624"/>
                    <a:pt x="1561" y="4460"/>
                    <a:pt x="3366" y="5531"/>
                  </a:cubicBezTo>
                  <a:cubicBezTo>
                    <a:pt x="5447" y="6816"/>
                    <a:pt x="7986" y="7091"/>
                    <a:pt x="10220" y="8009"/>
                  </a:cubicBezTo>
                  <a:cubicBezTo>
                    <a:pt x="14778" y="9845"/>
                    <a:pt x="16584" y="14740"/>
                    <a:pt x="19551" y="18258"/>
                  </a:cubicBezTo>
                  <a:cubicBezTo>
                    <a:pt x="20347" y="19237"/>
                    <a:pt x="21265" y="20125"/>
                    <a:pt x="22305" y="20859"/>
                  </a:cubicBezTo>
                  <a:cubicBezTo>
                    <a:pt x="23315" y="21563"/>
                    <a:pt x="24538" y="22205"/>
                    <a:pt x="25793" y="22236"/>
                  </a:cubicBezTo>
                  <a:cubicBezTo>
                    <a:pt x="26129" y="22236"/>
                    <a:pt x="26160" y="21777"/>
                    <a:pt x="25885" y="21655"/>
                  </a:cubicBezTo>
                  <a:cubicBezTo>
                    <a:pt x="24814" y="21257"/>
                    <a:pt x="23774" y="20920"/>
                    <a:pt x="22825" y="20278"/>
                  </a:cubicBezTo>
                  <a:cubicBezTo>
                    <a:pt x="21938" y="19635"/>
                    <a:pt x="21142" y="18870"/>
                    <a:pt x="20408" y="18044"/>
                  </a:cubicBezTo>
                  <a:cubicBezTo>
                    <a:pt x="18939" y="16361"/>
                    <a:pt x="17838" y="14434"/>
                    <a:pt x="16584" y="12629"/>
                  </a:cubicBezTo>
                  <a:cubicBezTo>
                    <a:pt x="15329" y="10854"/>
                    <a:pt x="13922" y="9110"/>
                    <a:pt x="12055" y="7978"/>
                  </a:cubicBezTo>
                  <a:cubicBezTo>
                    <a:pt x="9975" y="6724"/>
                    <a:pt x="7527" y="6387"/>
                    <a:pt x="5294" y="5531"/>
                  </a:cubicBezTo>
                  <a:cubicBezTo>
                    <a:pt x="3152" y="4704"/>
                    <a:pt x="827" y="2930"/>
                    <a:pt x="1010" y="391"/>
                  </a:cubicBezTo>
                  <a:cubicBezTo>
                    <a:pt x="1026" y="130"/>
                    <a:pt x="819" y="0"/>
                    <a:pt x="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5"/>
            <p:cNvSpPr/>
            <p:nvPr/>
          </p:nvSpPr>
          <p:spPr>
            <a:xfrm>
              <a:off x="5099450" y="2244725"/>
              <a:ext cx="149700" cy="264425"/>
            </a:xfrm>
            <a:custGeom>
              <a:avLst/>
              <a:gdLst/>
              <a:ahLst/>
              <a:cxnLst/>
              <a:rect l="l" t="t" r="r" b="b"/>
              <a:pathLst>
                <a:path w="5988" h="10577" extrusionOk="0">
                  <a:moveTo>
                    <a:pt x="5282" y="0"/>
                  </a:moveTo>
                  <a:cubicBezTo>
                    <a:pt x="5049" y="0"/>
                    <a:pt x="4813" y="184"/>
                    <a:pt x="4886" y="478"/>
                  </a:cubicBezTo>
                  <a:cubicBezTo>
                    <a:pt x="5039" y="968"/>
                    <a:pt x="5100" y="1427"/>
                    <a:pt x="5192" y="1916"/>
                  </a:cubicBezTo>
                  <a:cubicBezTo>
                    <a:pt x="5223" y="2191"/>
                    <a:pt x="5376" y="2559"/>
                    <a:pt x="5284" y="2834"/>
                  </a:cubicBezTo>
                  <a:cubicBezTo>
                    <a:pt x="5223" y="3048"/>
                    <a:pt x="5162" y="3140"/>
                    <a:pt x="5131" y="3385"/>
                  </a:cubicBezTo>
                  <a:cubicBezTo>
                    <a:pt x="5039" y="4425"/>
                    <a:pt x="4764" y="5435"/>
                    <a:pt x="4274" y="6352"/>
                  </a:cubicBezTo>
                  <a:cubicBezTo>
                    <a:pt x="3846" y="7148"/>
                    <a:pt x="3265" y="7852"/>
                    <a:pt x="2591" y="8464"/>
                  </a:cubicBezTo>
                  <a:cubicBezTo>
                    <a:pt x="2255" y="8800"/>
                    <a:pt x="1857" y="9075"/>
                    <a:pt x="1459" y="9351"/>
                  </a:cubicBezTo>
                  <a:cubicBezTo>
                    <a:pt x="1062" y="9596"/>
                    <a:pt x="603" y="9779"/>
                    <a:pt x="236" y="10055"/>
                  </a:cubicBezTo>
                  <a:cubicBezTo>
                    <a:pt x="1" y="10231"/>
                    <a:pt x="132" y="10576"/>
                    <a:pt x="414" y="10576"/>
                  </a:cubicBezTo>
                  <a:cubicBezTo>
                    <a:pt x="426" y="10576"/>
                    <a:pt x="438" y="10576"/>
                    <a:pt x="450" y="10575"/>
                  </a:cubicBezTo>
                  <a:cubicBezTo>
                    <a:pt x="1429" y="10452"/>
                    <a:pt x="2408" y="9687"/>
                    <a:pt x="3112" y="9075"/>
                  </a:cubicBezTo>
                  <a:cubicBezTo>
                    <a:pt x="3877" y="8372"/>
                    <a:pt x="4550" y="7546"/>
                    <a:pt x="5039" y="6628"/>
                  </a:cubicBezTo>
                  <a:cubicBezTo>
                    <a:pt x="5529" y="5649"/>
                    <a:pt x="5835" y="4547"/>
                    <a:pt x="5957" y="3476"/>
                  </a:cubicBezTo>
                  <a:cubicBezTo>
                    <a:pt x="5957" y="3323"/>
                    <a:pt x="5988" y="3170"/>
                    <a:pt x="5957" y="3018"/>
                  </a:cubicBezTo>
                  <a:cubicBezTo>
                    <a:pt x="5926" y="2926"/>
                    <a:pt x="5865" y="2865"/>
                    <a:pt x="5865" y="2773"/>
                  </a:cubicBezTo>
                  <a:cubicBezTo>
                    <a:pt x="5804" y="2528"/>
                    <a:pt x="5896" y="2253"/>
                    <a:pt x="5926" y="1977"/>
                  </a:cubicBezTo>
                  <a:cubicBezTo>
                    <a:pt x="5926" y="1427"/>
                    <a:pt x="5804" y="815"/>
                    <a:pt x="5651" y="264"/>
                  </a:cubicBezTo>
                  <a:cubicBezTo>
                    <a:pt x="5590" y="81"/>
                    <a:pt x="5437" y="0"/>
                    <a:pt x="5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5"/>
            <p:cNvSpPr/>
            <p:nvPr/>
          </p:nvSpPr>
          <p:spPr>
            <a:xfrm>
              <a:off x="5528675" y="1610600"/>
              <a:ext cx="242125" cy="483925"/>
            </a:xfrm>
            <a:custGeom>
              <a:avLst/>
              <a:gdLst/>
              <a:ahLst/>
              <a:cxnLst/>
              <a:rect l="l" t="t" r="r" b="b"/>
              <a:pathLst>
                <a:path w="9685" h="19357" extrusionOk="0">
                  <a:moveTo>
                    <a:pt x="532" y="1"/>
                  </a:moveTo>
                  <a:cubicBezTo>
                    <a:pt x="220" y="1"/>
                    <a:pt x="0" y="411"/>
                    <a:pt x="231" y="693"/>
                  </a:cubicBezTo>
                  <a:cubicBezTo>
                    <a:pt x="659" y="1214"/>
                    <a:pt x="1240" y="1611"/>
                    <a:pt x="1730" y="2101"/>
                  </a:cubicBezTo>
                  <a:cubicBezTo>
                    <a:pt x="2189" y="2560"/>
                    <a:pt x="2648" y="3080"/>
                    <a:pt x="3107" y="3600"/>
                  </a:cubicBezTo>
                  <a:cubicBezTo>
                    <a:pt x="3994" y="4640"/>
                    <a:pt x="4789" y="5772"/>
                    <a:pt x="5463" y="6935"/>
                  </a:cubicBezTo>
                  <a:cubicBezTo>
                    <a:pt x="6839" y="9291"/>
                    <a:pt x="7788" y="11830"/>
                    <a:pt x="8369" y="14492"/>
                  </a:cubicBezTo>
                  <a:cubicBezTo>
                    <a:pt x="8706" y="15991"/>
                    <a:pt x="8889" y="17552"/>
                    <a:pt x="8950" y="19081"/>
                  </a:cubicBezTo>
                  <a:cubicBezTo>
                    <a:pt x="8950" y="19265"/>
                    <a:pt x="9088" y="19357"/>
                    <a:pt x="9226" y="19357"/>
                  </a:cubicBezTo>
                  <a:cubicBezTo>
                    <a:pt x="9364" y="19357"/>
                    <a:pt x="9501" y="19265"/>
                    <a:pt x="9501" y="19081"/>
                  </a:cubicBezTo>
                  <a:cubicBezTo>
                    <a:pt x="9685" y="13421"/>
                    <a:pt x="7665" y="7853"/>
                    <a:pt x="4116" y="3447"/>
                  </a:cubicBezTo>
                  <a:cubicBezTo>
                    <a:pt x="3627" y="2835"/>
                    <a:pt x="3107" y="2254"/>
                    <a:pt x="2556" y="1703"/>
                  </a:cubicBezTo>
                  <a:cubicBezTo>
                    <a:pt x="2005" y="1122"/>
                    <a:pt x="1424" y="479"/>
                    <a:pt x="720" y="51"/>
                  </a:cubicBezTo>
                  <a:cubicBezTo>
                    <a:pt x="656" y="16"/>
                    <a:pt x="592" y="1"/>
                    <a:pt x="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5"/>
            <p:cNvSpPr/>
            <p:nvPr/>
          </p:nvSpPr>
          <p:spPr>
            <a:xfrm>
              <a:off x="5092975" y="1172350"/>
              <a:ext cx="446525" cy="458575"/>
            </a:xfrm>
            <a:custGeom>
              <a:avLst/>
              <a:gdLst/>
              <a:ahLst/>
              <a:cxnLst/>
              <a:rect l="l" t="t" r="r" b="b"/>
              <a:pathLst>
                <a:path w="17861" h="18343" extrusionOk="0">
                  <a:moveTo>
                    <a:pt x="1799" y="0"/>
                  </a:moveTo>
                  <a:cubicBezTo>
                    <a:pt x="1355" y="0"/>
                    <a:pt x="906" y="72"/>
                    <a:pt x="464" y="233"/>
                  </a:cubicBezTo>
                  <a:cubicBezTo>
                    <a:pt x="1" y="424"/>
                    <a:pt x="144" y="1124"/>
                    <a:pt x="548" y="1124"/>
                  </a:cubicBezTo>
                  <a:cubicBezTo>
                    <a:pt x="598" y="1124"/>
                    <a:pt x="652" y="1113"/>
                    <a:pt x="709" y="1090"/>
                  </a:cubicBezTo>
                  <a:cubicBezTo>
                    <a:pt x="1123" y="933"/>
                    <a:pt x="1524" y="862"/>
                    <a:pt x="1912" y="862"/>
                  </a:cubicBezTo>
                  <a:cubicBezTo>
                    <a:pt x="4482" y="862"/>
                    <a:pt x="6498" y="3956"/>
                    <a:pt x="7960" y="5710"/>
                  </a:cubicBezTo>
                  <a:cubicBezTo>
                    <a:pt x="10163" y="8402"/>
                    <a:pt x="12396" y="11064"/>
                    <a:pt x="14599" y="13726"/>
                  </a:cubicBezTo>
                  <a:cubicBezTo>
                    <a:pt x="15670" y="15011"/>
                    <a:pt x="16924" y="16449"/>
                    <a:pt x="17292" y="18132"/>
                  </a:cubicBezTo>
                  <a:cubicBezTo>
                    <a:pt x="17328" y="18278"/>
                    <a:pt x="17429" y="18342"/>
                    <a:pt x="17534" y="18342"/>
                  </a:cubicBezTo>
                  <a:cubicBezTo>
                    <a:pt x="17692" y="18342"/>
                    <a:pt x="17861" y="18199"/>
                    <a:pt x="17842" y="17979"/>
                  </a:cubicBezTo>
                  <a:cubicBezTo>
                    <a:pt x="17628" y="16388"/>
                    <a:pt x="16771" y="15103"/>
                    <a:pt x="15792" y="13848"/>
                  </a:cubicBezTo>
                  <a:cubicBezTo>
                    <a:pt x="14630" y="12410"/>
                    <a:pt x="13437" y="10972"/>
                    <a:pt x="12243" y="9565"/>
                  </a:cubicBezTo>
                  <a:cubicBezTo>
                    <a:pt x="11050" y="8096"/>
                    <a:pt x="9857" y="6628"/>
                    <a:pt x="8633" y="5159"/>
                  </a:cubicBezTo>
                  <a:cubicBezTo>
                    <a:pt x="7562" y="3874"/>
                    <a:pt x="6553" y="2405"/>
                    <a:pt x="5237" y="1335"/>
                  </a:cubicBezTo>
                  <a:cubicBezTo>
                    <a:pt x="4267" y="568"/>
                    <a:pt x="3048" y="0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65"/>
            <p:cNvSpPr/>
            <p:nvPr/>
          </p:nvSpPr>
          <p:spPr>
            <a:xfrm>
              <a:off x="4882975" y="1034350"/>
              <a:ext cx="210849" cy="156926"/>
            </a:xfrm>
            <a:custGeom>
              <a:avLst/>
              <a:gdLst/>
              <a:ahLst/>
              <a:cxnLst/>
              <a:rect l="l" t="t" r="r" b="b"/>
              <a:pathLst>
                <a:path w="8434" h="6277" extrusionOk="0">
                  <a:moveTo>
                    <a:pt x="575" y="0"/>
                  </a:moveTo>
                  <a:cubicBezTo>
                    <a:pt x="109" y="0"/>
                    <a:pt x="1" y="737"/>
                    <a:pt x="481" y="827"/>
                  </a:cubicBezTo>
                  <a:cubicBezTo>
                    <a:pt x="2072" y="1103"/>
                    <a:pt x="3479" y="1623"/>
                    <a:pt x="4795" y="2571"/>
                  </a:cubicBezTo>
                  <a:cubicBezTo>
                    <a:pt x="6080" y="3520"/>
                    <a:pt x="7028" y="4774"/>
                    <a:pt x="7824" y="6120"/>
                  </a:cubicBezTo>
                  <a:cubicBezTo>
                    <a:pt x="7889" y="6229"/>
                    <a:pt x="7989" y="6276"/>
                    <a:pt x="8087" y="6276"/>
                  </a:cubicBezTo>
                  <a:cubicBezTo>
                    <a:pt x="8264" y="6276"/>
                    <a:pt x="8434" y="6123"/>
                    <a:pt x="8375" y="5906"/>
                  </a:cubicBezTo>
                  <a:cubicBezTo>
                    <a:pt x="7273" y="2755"/>
                    <a:pt x="3877" y="307"/>
                    <a:pt x="603" y="1"/>
                  </a:cubicBezTo>
                  <a:cubicBezTo>
                    <a:pt x="594" y="1"/>
                    <a:pt x="584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5"/>
            <p:cNvSpPr/>
            <p:nvPr/>
          </p:nvSpPr>
          <p:spPr>
            <a:xfrm>
              <a:off x="4604250" y="954275"/>
              <a:ext cx="331325" cy="139850"/>
            </a:xfrm>
            <a:custGeom>
              <a:avLst/>
              <a:gdLst/>
              <a:ahLst/>
              <a:cxnLst/>
              <a:rect l="l" t="t" r="r" b="b"/>
              <a:pathLst>
                <a:path w="13253" h="5594" extrusionOk="0">
                  <a:moveTo>
                    <a:pt x="2829" y="0"/>
                  </a:moveTo>
                  <a:cubicBezTo>
                    <a:pt x="2060" y="0"/>
                    <a:pt x="1289" y="68"/>
                    <a:pt x="524" y="206"/>
                  </a:cubicBezTo>
                  <a:cubicBezTo>
                    <a:pt x="1" y="293"/>
                    <a:pt x="195" y="1069"/>
                    <a:pt x="687" y="1069"/>
                  </a:cubicBezTo>
                  <a:cubicBezTo>
                    <a:pt x="713" y="1069"/>
                    <a:pt x="740" y="1067"/>
                    <a:pt x="768" y="1062"/>
                  </a:cubicBezTo>
                  <a:cubicBezTo>
                    <a:pt x="1443" y="941"/>
                    <a:pt x="2123" y="882"/>
                    <a:pt x="2802" y="882"/>
                  </a:cubicBezTo>
                  <a:cubicBezTo>
                    <a:pt x="4340" y="882"/>
                    <a:pt x="5872" y="1184"/>
                    <a:pt x="7316" y="1736"/>
                  </a:cubicBezTo>
                  <a:cubicBezTo>
                    <a:pt x="8356" y="2103"/>
                    <a:pt x="9335" y="2653"/>
                    <a:pt x="10222" y="3296"/>
                  </a:cubicBezTo>
                  <a:cubicBezTo>
                    <a:pt x="11171" y="3938"/>
                    <a:pt x="11905" y="4795"/>
                    <a:pt x="12762" y="5529"/>
                  </a:cubicBezTo>
                  <a:cubicBezTo>
                    <a:pt x="12814" y="5574"/>
                    <a:pt x="12872" y="5594"/>
                    <a:pt x="12928" y="5594"/>
                  </a:cubicBezTo>
                  <a:cubicBezTo>
                    <a:pt x="13100" y="5594"/>
                    <a:pt x="13252" y="5408"/>
                    <a:pt x="13160" y="5223"/>
                  </a:cubicBezTo>
                  <a:cubicBezTo>
                    <a:pt x="12639" y="4183"/>
                    <a:pt x="11660" y="3327"/>
                    <a:pt x="10773" y="2653"/>
                  </a:cubicBezTo>
                  <a:cubicBezTo>
                    <a:pt x="9794" y="1919"/>
                    <a:pt x="8754" y="1338"/>
                    <a:pt x="7622" y="909"/>
                  </a:cubicBezTo>
                  <a:cubicBezTo>
                    <a:pt x="6083" y="307"/>
                    <a:pt x="4460" y="0"/>
                    <a:pt x="2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5"/>
            <p:cNvSpPr/>
            <p:nvPr/>
          </p:nvSpPr>
          <p:spPr>
            <a:xfrm>
              <a:off x="4476600" y="1896425"/>
              <a:ext cx="187625" cy="791675"/>
            </a:xfrm>
            <a:custGeom>
              <a:avLst/>
              <a:gdLst/>
              <a:ahLst/>
              <a:cxnLst/>
              <a:rect l="l" t="t" r="r" b="b"/>
              <a:pathLst>
                <a:path w="7505" h="31667" extrusionOk="0">
                  <a:moveTo>
                    <a:pt x="7035" y="1"/>
                  </a:moveTo>
                  <a:cubicBezTo>
                    <a:pt x="6911" y="1"/>
                    <a:pt x="6784" y="48"/>
                    <a:pt x="6700" y="152"/>
                  </a:cubicBezTo>
                  <a:cubicBezTo>
                    <a:pt x="6089" y="1009"/>
                    <a:pt x="5691" y="2111"/>
                    <a:pt x="5232" y="3059"/>
                  </a:cubicBezTo>
                  <a:cubicBezTo>
                    <a:pt x="4834" y="3977"/>
                    <a:pt x="4436" y="4895"/>
                    <a:pt x="4069" y="5843"/>
                  </a:cubicBezTo>
                  <a:cubicBezTo>
                    <a:pt x="3304" y="7801"/>
                    <a:pt x="2631" y="9790"/>
                    <a:pt x="2081" y="11840"/>
                  </a:cubicBezTo>
                  <a:cubicBezTo>
                    <a:pt x="1010" y="15879"/>
                    <a:pt x="337" y="20040"/>
                    <a:pt x="122" y="24231"/>
                  </a:cubicBezTo>
                  <a:cubicBezTo>
                    <a:pt x="0" y="26618"/>
                    <a:pt x="61" y="29035"/>
                    <a:pt x="337" y="31391"/>
                  </a:cubicBezTo>
                  <a:cubicBezTo>
                    <a:pt x="352" y="31574"/>
                    <a:pt x="490" y="31666"/>
                    <a:pt x="623" y="31666"/>
                  </a:cubicBezTo>
                  <a:cubicBezTo>
                    <a:pt x="757" y="31666"/>
                    <a:pt x="887" y="31574"/>
                    <a:pt x="887" y="31391"/>
                  </a:cubicBezTo>
                  <a:cubicBezTo>
                    <a:pt x="765" y="27230"/>
                    <a:pt x="857" y="23038"/>
                    <a:pt x="1499" y="18908"/>
                  </a:cubicBezTo>
                  <a:cubicBezTo>
                    <a:pt x="2111" y="14808"/>
                    <a:pt x="3151" y="10769"/>
                    <a:pt x="4620" y="6853"/>
                  </a:cubicBezTo>
                  <a:cubicBezTo>
                    <a:pt x="5018" y="5782"/>
                    <a:pt x="5446" y="4711"/>
                    <a:pt x="5936" y="3671"/>
                  </a:cubicBezTo>
                  <a:cubicBezTo>
                    <a:pt x="6395" y="2600"/>
                    <a:pt x="7037" y="1560"/>
                    <a:pt x="7404" y="458"/>
                  </a:cubicBezTo>
                  <a:cubicBezTo>
                    <a:pt x="7505" y="176"/>
                    <a:pt x="7274" y="1"/>
                    <a:pt x="7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5"/>
            <p:cNvSpPr/>
            <p:nvPr/>
          </p:nvSpPr>
          <p:spPr>
            <a:xfrm>
              <a:off x="4658400" y="1901125"/>
              <a:ext cx="383550" cy="339000"/>
            </a:xfrm>
            <a:custGeom>
              <a:avLst/>
              <a:gdLst/>
              <a:ahLst/>
              <a:cxnLst/>
              <a:rect l="l" t="t" r="r" b="b"/>
              <a:pathLst>
                <a:path w="15342" h="13560" extrusionOk="0">
                  <a:moveTo>
                    <a:pt x="578" y="1"/>
                  </a:moveTo>
                  <a:cubicBezTo>
                    <a:pt x="242" y="1"/>
                    <a:pt x="0" y="545"/>
                    <a:pt x="377" y="821"/>
                  </a:cubicBezTo>
                  <a:cubicBezTo>
                    <a:pt x="1876" y="1923"/>
                    <a:pt x="3314" y="3116"/>
                    <a:pt x="4599" y="4462"/>
                  </a:cubicBezTo>
                  <a:cubicBezTo>
                    <a:pt x="5762" y="5625"/>
                    <a:pt x="6802" y="6879"/>
                    <a:pt x="7842" y="8134"/>
                  </a:cubicBezTo>
                  <a:cubicBezTo>
                    <a:pt x="9739" y="10367"/>
                    <a:pt x="11911" y="12845"/>
                    <a:pt x="14879" y="13549"/>
                  </a:cubicBezTo>
                  <a:cubicBezTo>
                    <a:pt x="14909" y="13556"/>
                    <a:pt x="14937" y="13560"/>
                    <a:pt x="14963" y="13560"/>
                  </a:cubicBezTo>
                  <a:cubicBezTo>
                    <a:pt x="15263" y="13560"/>
                    <a:pt x="15342" y="13111"/>
                    <a:pt x="15032" y="12998"/>
                  </a:cubicBezTo>
                  <a:cubicBezTo>
                    <a:pt x="12156" y="11805"/>
                    <a:pt x="10137" y="9541"/>
                    <a:pt x="8179" y="7216"/>
                  </a:cubicBezTo>
                  <a:cubicBezTo>
                    <a:pt x="7139" y="5961"/>
                    <a:pt x="6129" y="4737"/>
                    <a:pt x="4966" y="3605"/>
                  </a:cubicBezTo>
                  <a:cubicBezTo>
                    <a:pt x="3681" y="2320"/>
                    <a:pt x="2304" y="1127"/>
                    <a:pt x="805" y="87"/>
                  </a:cubicBezTo>
                  <a:cubicBezTo>
                    <a:pt x="729" y="27"/>
                    <a:pt x="651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5"/>
            <p:cNvSpPr/>
            <p:nvPr/>
          </p:nvSpPr>
          <p:spPr>
            <a:xfrm>
              <a:off x="4644100" y="1322525"/>
              <a:ext cx="109425" cy="588700"/>
            </a:xfrm>
            <a:custGeom>
              <a:avLst/>
              <a:gdLst/>
              <a:ahLst/>
              <a:cxnLst/>
              <a:rect l="l" t="t" r="r" b="b"/>
              <a:pathLst>
                <a:path w="4377" h="23548" extrusionOk="0">
                  <a:moveTo>
                    <a:pt x="3768" y="0"/>
                  </a:moveTo>
                  <a:cubicBezTo>
                    <a:pt x="3738" y="0"/>
                    <a:pt x="3705" y="3"/>
                    <a:pt x="3672" y="9"/>
                  </a:cubicBezTo>
                  <a:cubicBezTo>
                    <a:pt x="2387" y="253"/>
                    <a:pt x="1316" y="1355"/>
                    <a:pt x="765" y="2487"/>
                  </a:cubicBezTo>
                  <a:cubicBezTo>
                    <a:pt x="31" y="3925"/>
                    <a:pt x="0" y="5547"/>
                    <a:pt x="245" y="7107"/>
                  </a:cubicBezTo>
                  <a:cubicBezTo>
                    <a:pt x="521" y="8851"/>
                    <a:pt x="1224" y="10503"/>
                    <a:pt x="1683" y="12216"/>
                  </a:cubicBezTo>
                  <a:cubicBezTo>
                    <a:pt x="2203" y="13991"/>
                    <a:pt x="2326" y="15766"/>
                    <a:pt x="1959" y="17571"/>
                  </a:cubicBezTo>
                  <a:cubicBezTo>
                    <a:pt x="1775" y="18519"/>
                    <a:pt x="1469" y="19437"/>
                    <a:pt x="1133" y="20355"/>
                  </a:cubicBezTo>
                  <a:cubicBezTo>
                    <a:pt x="980" y="20814"/>
                    <a:pt x="796" y="21303"/>
                    <a:pt x="612" y="21762"/>
                  </a:cubicBezTo>
                  <a:cubicBezTo>
                    <a:pt x="521" y="21976"/>
                    <a:pt x="429" y="22191"/>
                    <a:pt x="368" y="22405"/>
                  </a:cubicBezTo>
                  <a:cubicBezTo>
                    <a:pt x="245" y="22680"/>
                    <a:pt x="245" y="22986"/>
                    <a:pt x="153" y="23261"/>
                  </a:cubicBezTo>
                  <a:cubicBezTo>
                    <a:pt x="113" y="23425"/>
                    <a:pt x="249" y="23547"/>
                    <a:pt x="389" y="23547"/>
                  </a:cubicBezTo>
                  <a:cubicBezTo>
                    <a:pt x="459" y="23547"/>
                    <a:pt x="531" y="23516"/>
                    <a:pt x="582" y="23445"/>
                  </a:cubicBezTo>
                  <a:cubicBezTo>
                    <a:pt x="796" y="23078"/>
                    <a:pt x="1041" y="22772"/>
                    <a:pt x="1194" y="22374"/>
                  </a:cubicBezTo>
                  <a:cubicBezTo>
                    <a:pt x="1377" y="22007"/>
                    <a:pt x="1561" y="21609"/>
                    <a:pt x="1714" y="21242"/>
                  </a:cubicBezTo>
                  <a:cubicBezTo>
                    <a:pt x="2050" y="20447"/>
                    <a:pt x="2326" y="19651"/>
                    <a:pt x="2571" y="18825"/>
                  </a:cubicBezTo>
                  <a:cubicBezTo>
                    <a:pt x="2999" y="17265"/>
                    <a:pt x="3182" y="15613"/>
                    <a:pt x="2968" y="14022"/>
                  </a:cubicBezTo>
                  <a:cubicBezTo>
                    <a:pt x="2540" y="10748"/>
                    <a:pt x="368" y="7505"/>
                    <a:pt x="1102" y="4139"/>
                  </a:cubicBezTo>
                  <a:cubicBezTo>
                    <a:pt x="1438" y="2579"/>
                    <a:pt x="2418" y="1355"/>
                    <a:pt x="3917" y="804"/>
                  </a:cubicBezTo>
                  <a:cubicBezTo>
                    <a:pt x="4377" y="632"/>
                    <a:pt x="4243" y="0"/>
                    <a:pt x="3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5"/>
            <p:cNvSpPr/>
            <p:nvPr/>
          </p:nvSpPr>
          <p:spPr>
            <a:xfrm>
              <a:off x="4013825" y="861950"/>
              <a:ext cx="592050" cy="242675"/>
            </a:xfrm>
            <a:custGeom>
              <a:avLst/>
              <a:gdLst/>
              <a:ahLst/>
              <a:cxnLst/>
              <a:rect l="l" t="t" r="r" b="b"/>
              <a:pathLst>
                <a:path w="23682" h="9707" extrusionOk="0">
                  <a:moveTo>
                    <a:pt x="18025" y="0"/>
                  </a:moveTo>
                  <a:cubicBezTo>
                    <a:pt x="16884" y="0"/>
                    <a:pt x="15718" y="156"/>
                    <a:pt x="14625" y="227"/>
                  </a:cubicBezTo>
                  <a:cubicBezTo>
                    <a:pt x="12392" y="380"/>
                    <a:pt x="10158" y="564"/>
                    <a:pt x="7894" y="717"/>
                  </a:cubicBezTo>
                  <a:cubicBezTo>
                    <a:pt x="6640" y="809"/>
                    <a:pt x="5386" y="900"/>
                    <a:pt x="4131" y="992"/>
                  </a:cubicBezTo>
                  <a:cubicBezTo>
                    <a:pt x="2907" y="1084"/>
                    <a:pt x="1622" y="1084"/>
                    <a:pt x="429" y="1329"/>
                  </a:cubicBezTo>
                  <a:cubicBezTo>
                    <a:pt x="1" y="1390"/>
                    <a:pt x="123" y="2032"/>
                    <a:pt x="521" y="2063"/>
                  </a:cubicBezTo>
                  <a:cubicBezTo>
                    <a:pt x="630" y="2066"/>
                    <a:pt x="739" y="2068"/>
                    <a:pt x="849" y="2068"/>
                  </a:cubicBezTo>
                  <a:cubicBezTo>
                    <a:pt x="1749" y="2068"/>
                    <a:pt x="2649" y="1965"/>
                    <a:pt x="3550" y="1910"/>
                  </a:cubicBezTo>
                  <a:cubicBezTo>
                    <a:pt x="4590" y="1818"/>
                    <a:pt x="5630" y="1757"/>
                    <a:pt x="6671" y="1665"/>
                  </a:cubicBezTo>
                  <a:lnTo>
                    <a:pt x="12820" y="1237"/>
                  </a:lnTo>
                  <a:cubicBezTo>
                    <a:pt x="14504" y="1127"/>
                    <a:pt x="16213" y="892"/>
                    <a:pt x="17901" y="892"/>
                  </a:cubicBezTo>
                  <a:cubicBezTo>
                    <a:pt x="18084" y="892"/>
                    <a:pt x="18267" y="894"/>
                    <a:pt x="18450" y="900"/>
                  </a:cubicBezTo>
                  <a:cubicBezTo>
                    <a:pt x="20194" y="962"/>
                    <a:pt x="21724" y="1665"/>
                    <a:pt x="22336" y="3379"/>
                  </a:cubicBezTo>
                  <a:cubicBezTo>
                    <a:pt x="23070" y="5398"/>
                    <a:pt x="22305" y="7448"/>
                    <a:pt x="21877" y="9437"/>
                  </a:cubicBezTo>
                  <a:cubicBezTo>
                    <a:pt x="21836" y="9578"/>
                    <a:pt x="21969" y="9706"/>
                    <a:pt x="22100" y="9706"/>
                  </a:cubicBezTo>
                  <a:cubicBezTo>
                    <a:pt x="22167" y="9706"/>
                    <a:pt x="22233" y="9673"/>
                    <a:pt x="22274" y="9590"/>
                  </a:cubicBezTo>
                  <a:cubicBezTo>
                    <a:pt x="23131" y="7876"/>
                    <a:pt x="23682" y="5918"/>
                    <a:pt x="23376" y="3991"/>
                  </a:cubicBezTo>
                  <a:cubicBezTo>
                    <a:pt x="23070" y="2308"/>
                    <a:pt x="22030" y="870"/>
                    <a:pt x="20377" y="319"/>
                  </a:cubicBezTo>
                  <a:cubicBezTo>
                    <a:pt x="19629" y="78"/>
                    <a:pt x="18833" y="0"/>
                    <a:pt x="18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3215275" y="1597450"/>
              <a:ext cx="239475" cy="860000"/>
            </a:xfrm>
            <a:custGeom>
              <a:avLst/>
              <a:gdLst/>
              <a:ahLst/>
              <a:cxnLst/>
              <a:rect l="l" t="t" r="r" b="b"/>
              <a:pathLst>
                <a:path w="9579" h="34400" extrusionOk="0">
                  <a:moveTo>
                    <a:pt x="7733" y="0"/>
                  </a:moveTo>
                  <a:cubicBezTo>
                    <a:pt x="5830" y="0"/>
                    <a:pt x="3956" y="748"/>
                    <a:pt x="2510" y="2045"/>
                  </a:cubicBezTo>
                  <a:cubicBezTo>
                    <a:pt x="1623" y="2841"/>
                    <a:pt x="949" y="3820"/>
                    <a:pt x="552" y="4921"/>
                  </a:cubicBezTo>
                  <a:cubicBezTo>
                    <a:pt x="32" y="6329"/>
                    <a:pt x="1" y="7859"/>
                    <a:pt x="93" y="9358"/>
                  </a:cubicBezTo>
                  <a:cubicBezTo>
                    <a:pt x="185" y="10949"/>
                    <a:pt x="429" y="12540"/>
                    <a:pt x="460" y="14161"/>
                  </a:cubicBezTo>
                  <a:cubicBezTo>
                    <a:pt x="490" y="15844"/>
                    <a:pt x="399" y="17527"/>
                    <a:pt x="337" y="19179"/>
                  </a:cubicBezTo>
                  <a:cubicBezTo>
                    <a:pt x="215" y="22116"/>
                    <a:pt x="154" y="25053"/>
                    <a:pt x="1011" y="27868"/>
                  </a:cubicBezTo>
                  <a:cubicBezTo>
                    <a:pt x="1806" y="30530"/>
                    <a:pt x="3336" y="33039"/>
                    <a:pt x="5845" y="34355"/>
                  </a:cubicBezTo>
                  <a:cubicBezTo>
                    <a:pt x="5907" y="34386"/>
                    <a:pt x="5967" y="34399"/>
                    <a:pt x="6025" y="34399"/>
                  </a:cubicBezTo>
                  <a:cubicBezTo>
                    <a:pt x="6363" y="34399"/>
                    <a:pt x="6583" y="33921"/>
                    <a:pt x="6242" y="33712"/>
                  </a:cubicBezTo>
                  <a:cubicBezTo>
                    <a:pt x="1714" y="31020"/>
                    <a:pt x="1011" y="25359"/>
                    <a:pt x="1133" y="20586"/>
                  </a:cubicBezTo>
                  <a:cubicBezTo>
                    <a:pt x="1225" y="17496"/>
                    <a:pt x="1470" y="14467"/>
                    <a:pt x="1164" y="11377"/>
                  </a:cubicBezTo>
                  <a:cubicBezTo>
                    <a:pt x="888" y="8746"/>
                    <a:pt x="552" y="5901"/>
                    <a:pt x="2234" y="3667"/>
                  </a:cubicBezTo>
                  <a:cubicBezTo>
                    <a:pt x="3487" y="1970"/>
                    <a:pt x="5587" y="875"/>
                    <a:pt x="7715" y="875"/>
                  </a:cubicBezTo>
                  <a:cubicBezTo>
                    <a:pt x="8082" y="875"/>
                    <a:pt x="8449" y="907"/>
                    <a:pt x="8812" y="975"/>
                  </a:cubicBezTo>
                  <a:cubicBezTo>
                    <a:pt x="8840" y="979"/>
                    <a:pt x="8868" y="982"/>
                    <a:pt x="8894" y="982"/>
                  </a:cubicBezTo>
                  <a:cubicBezTo>
                    <a:pt x="9386" y="982"/>
                    <a:pt x="9578" y="205"/>
                    <a:pt x="9027" y="118"/>
                  </a:cubicBezTo>
                  <a:cubicBezTo>
                    <a:pt x="8597" y="39"/>
                    <a:pt x="8164" y="0"/>
                    <a:pt x="7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3404975" y="900200"/>
              <a:ext cx="624550" cy="709250"/>
            </a:xfrm>
            <a:custGeom>
              <a:avLst/>
              <a:gdLst/>
              <a:ahLst/>
              <a:cxnLst/>
              <a:rect l="l" t="t" r="r" b="b"/>
              <a:pathLst>
                <a:path w="24982" h="28370" extrusionOk="0">
                  <a:moveTo>
                    <a:pt x="24394" y="1"/>
                  </a:moveTo>
                  <a:cubicBezTo>
                    <a:pt x="24323" y="1"/>
                    <a:pt x="24248" y="23"/>
                    <a:pt x="24171" y="74"/>
                  </a:cubicBezTo>
                  <a:cubicBezTo>
                    <a:pt x="19918" y="2858"/>
                    <a:pt x="15941" y="6071"/>
                    <a:pt x="12208" y="9528"/>
                  </a:cubicBezTo>
                  <a:cubicBezTo>
                    <a:pt x="10373" y="11272"/>
                    <a:pt x="8598" y="13077"/>
                    <a:pt x="6915" y="14944"/>
                  </a:cubicBezTo>
                  <a:cubicBezTo>
                    <a:pt x="5232" y="16810"/>
                    <a:pt x="3427" y="18707"/>
                    <a:pt x="2112" y="20849"/>
                  </a:cubicBezTo>
                  <a:cubicBezTo>
                    <a:pt x="766" y="23021"/>
                    <a:pt x="1" y="25897"/>
                    <a:pt x="1469" y="28192"/>
                  </a:cubicBezTo>
                  <a:cubicBezTo>
                    <a:pt x="1556" y="28318"/>
                    <a:pt x="1674" y="28370"/>
                    <a:pt x="1788" y="28370"/>
                  </a:cubicBezTo>
                  <a:cubicBezTo>
                    <a:pt x="2033" y="28370"/>
                    <a:pt x="2258" y="28127"/>
                    <a:pt x="2112" y="27855"/>
                  </a:cubicBezTo>
                  <a:cubicBezTo>
                    <a:pt x="949" y="25713"/>
                    <a:pt x="1622" y="23204"/>
                    <a:pt x="2846" y="21277"/>
                  </a:cubicBezTo>
                  <a:cubicBezTo>
                    <a:pt x="4100" y="19258"/>
                    <a:pt x="5814" y="17452"/>
                    <a:pt x="7405" y="15678"/>
                  </a:cubicBezTo>
                  <a:cubicBezTo>
                    <a:pt x="10648" y="12098"/>
                    <a:pt x="14166" y="8763"/>
                    <a:pt x="17930" y="5734"/>
                  </a:cubicBezTo>
                  <a:cubicBezTo>
                    <a:pt x="20071" y="3990"/>
                    <a:pt x="22335" y="2369"/>
                    <a:pt x="24599" y="808"/>
                  </a:cubicBezTo>
                  <a:cubicBezTo>
                    <a:pt x="24982" y="553"/>
                    <a:pt x="24748" y="1"/>
                    <a:pt x="24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3440875" y="1590900"/>
              <a:ext cx="427650" cy="526950"/>
            </a:xfrm>
            <a:custGeom>
              <a:avLst/>
              <a:gdLst/>
              <a:ahLst/>
              <a:cxnLst/>
              <a:rect l="l" t="t" r="r" b="b"/>
              <a:pathLst>
                <a:path w="17106" h="21078" extrusionOk="0">
                  <a:moveTo>
                    <a:pt x="420" y="0"/>
                  </a:moveTo>
                  <a:cubicBezTo>
                    <a:pt x="201" y="0"/>
                    <a:pt x="0" y="222"/>
                    <a:pt x="125" y="472"/>
                  </a:cubicBezTo>
                  <a:cubicBezTo>
                    <a:pt x="829" y="2032"/>
                    <a:pt x="2114" y="3317"/>
                    <a:pt x="3368" y="4419"/>
                  </a:cubicBezTo>
                  <a:cubicBezTo>
                    <a:pt x="4684" y="5551"/>
                    <a:pt x="6122" y="6530"/>
                    <a:pt x="7560" y="7509"/>
                  </a:cubicBezTo>
                  <a:cubicBezTo>
                    <a:pt x="10405" y="9436"/>
                    <a:pt x="13495" y="11609"/>
                    <a:pt x="14811" y="14944"/>
                  </a:cubicBezTo>
                  <a:cubicBezTo>
                    <a:pt x="15484" y="16687"/>
                    <a:pt x="15668" y="18646"/>
                    <a:pt x="14933" y="20390"/>
                  </a:cubicBezTo>
                  <a:cubicBezTo>
                    <a:pt x="14765" y="20748"/>
                    <a:pt x="15075" y="21077"/>
                    <a:pt x="15365" y="21077"/>
                  </a:cubicBezTo>
                  <a:cubicBezTo>
                    <a:pt x="15496" y="21077"/>
                    <a:pt x="15622" y="21010"/>
                    <a:pt x="15698" y="20848"/>
                  </a:cubicBezTo>
                  <a:cubicBezTo>
                    <a:pt x="17106" y="17605"/>
                    <a:pt x="15851" y="13964"/>
                    <a:pt x="13648" y="11394"/>
                  </a:cubicBezTo>
                  <a:cubicBezTo>
                    <a:pt x="11262" y="8580"/>
                    <a:pt x="7927" y="6805"/>
                    <a:pt x="5020" y="4633"/>
                  </a:cubicBezTo>
                  <a:cubicBezTo>
                    <a:pt x="4194" y="4021"/>
                    <a:pt x="3429" y="3348"/>
                    <a:pt x="2726" y="2613"/>
                  </a:cubicBezTo>
                  <a:cubicBezTo>
                    <a:pt x="1961" y="1849"/>
                    <a:pt x="1318" y="1022"/>
                    <a:pt x="706" y="166"/>
                  </a:cubicBezTo>
                  <a:cubicBezTo>
                    <a:pt x="628" y="49"/>
                    <a:pt x="522" y="0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5"/>
            <p:cNvSpPr/>
            <p:nvPr/>
          </p:nvSpPr>
          <p:spPr>
            <a:xfrm>
              <a:off x="2771625" y="941475"/>
              <a:ext cx="643850" cy="905000"/>
            </a:xfrm>
            <a:custGeom>
              <a:avLst/>
              <a:gdLst/>
              <a:ahLst/>
              <a:cxnLst/>
              <a:rect l="l" t="t" r="r" b="b"/>
              <a:pathLst>
                <a:path w="25754" h="36200" extrusionOk="0">
                  <a:moveTo>
                    <a:pt x="25173" y="0"/>
                  </a:moveTo>
                  <a:cubicBezTo>
                    <a:pt x="25137" y="0"/>
                    <a:pt x="25099" y="5"/>
                    <a:pt x="25059" y="14"/>
                  </a:cubicBezTo>
                  <a:cubicBezTo>
                    <a:pt x="22397" y="657"/>
                    <a:pt x="20317" y="2829"/>
                    <a:pt x="18848" y="5032"/>
                  </a:cubicBezTo>
                  <a:cubicBezTo>
                    <a:pt x="17135" y="7541"/>
                    <a:pt x="16034" y="10447"/>
                    <a:pt x="14381" y="13017"/>
                  </a:cubicBezTo>
                  <a:cubicBezTo>
                    <a:pt x="13525" y="14302"/>
                    <a:pt x="12546" y="15434"/>
                    <a:pt x="11383" y="16505"/>
                  </a:cubicBezTo>
                  <a:cubicBezTo>
                    <a:pt x="10312" y="17515"/>
                    <a:pt x="9150" y="18463"/>
                    <a:pt x="8171" y="19595"/>
                  </a:cubicBezTo>
                  <a:cubicBezTo>
                    <a:pt x="6090" y="21982"/>
                    <a:pt x="5478" y="24980"/>
                    <a:pt x="4774" y="27948"/>
                  </a:cubicBezTo>
                  <a:cubicBezTo>
                    <a:pt x="4040" y="30977"/>
                    <a:pt x="2969" y="33975"/>
                    <a:pt x="216" y="35719"/>
                  </a:cubicBezTo>
                  <a:cubicBezTo>
                    <a:pt x="1" y="35854"/>
                    <a:pt x="92" y="36200"/>
                    <a:pt x="304" y="36200"/>
                  </a:cubicBezTo>
                  <a:cubicBezTo>
                    <a:pt x="334" y="36200"/>
                    <a:pt x="366" y="36193"/>
                    <a:pt x="399" y="36178"/>
                  </a:cubicBezTo>
                  <a:cubicBezTo>
                    <a:pt x="2847" y="35230"/>
                    <a:pt x="4193" y="32660"/>
                    <a:pt x="4958" y="30273"/>
                  </a:cubicBezTo>
                  <a:cubicBezTo>
                    <a:pt x="5937" y="27397"/>
                    <a:pt x="6151" y="24215"/>
                    <a:pt x="7742" y="21584"/>
                  </a:cubicBezTo>
                  <a:cubicBezTo>
                    <a:pt x="9333" y="18983"/>
                    <a:pt x="12087" y="17392"/>
                    <a:pt x="13984" y="15037"/>
                  </a:cubicBezTo>
                  <a:cubicBezTo>
                    <a:pt x="15911" y="12619"/>
                    <a:pt x="17074" y="9743"/>
                    <a:pt x="18573" y="7082"/>
                  </a:cubicBezTo>
                  <a:cubicBezTo>
                    <a:pt x="20133" y="4328"/>
                    <a:pt x="22214" y="1850"/>
                    <a:pt x="25273" y="810"/>
                  </a:cubicBezTo>
                  <a:cubicBezTo>
                    <a:pt x="25754" y="640"/>
                    <a:pt x="25608" y="0"/>
                    <a:pt x="25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5"/>
            <p:cNvSpPr/>
            <p:nvPr/>
          </p:nvSpPr>
          <p:spPr>
            <a:xfrm>
              <a:off x="2846975" y="934650"/>
              <a:ext cx="572025" cy="227400"/>
            </a:xfrm>
            <a:custGeom>
              <a:avLst/>
              <a:gdLst/>
              <a:ahLst/>
              <a:cxnLst/>
              <a:rect l="l" t="t" r="r" b="b"/>
              <a:pathLst>
                <a:path w="22881" h="9096" extrusionOk="0">
                  <a:moveTo>
                    <a:pt x="16386" y="1"/>
                  </a:moveTo>
                  <a:cubicBezTo>
                    <a:pt x="15042" y="1"/>
                    <a:pt x="13707" y="157"/>
                    <a:pt x="12408" y="440"/>
                  </a:cubicBezTo>
                  <a:cubicBezTo>
                    <a:pt x="9287" y="1083"/>
                    <a:pt x="6380" y="2551"/>
                    <a:pt x="3902" y="4540"/>
                  </a:cubicBezTo>
                  <a:cubicBezTo>
                    <a:pt x="2525" y="5641"/>
                    <a:pt x="1271" y="6926"/>
                    <a:pt x="231" y="8364"/>
                  </a:cubicBezTo>
                  <a:cubicBezTo>
                    <a:pt x="0" y="8687"/>
                    <a:pt x="359" y="9096"/>
                    <a:pt x="695" y="9096"/>
                  </a:cubicBezTo>
                  <a:cubicBezTo>
                    <a:pt x="805" y="9096"/>
                    <a:pt x="912" y="9052"/>
                    <a:pt x="996" y="8946"/>
                  </a:cubicBezTo>
                  <a:cubicBezTo>
                    <a:pt x="2831" y="6651"/>
                    <a:pt x="4942" y="4693"/>
                    <a:pt x="7543" y="3255"/>
                  </a:cubicBezTo>
                  <a:cubicBezTo>
                    <a:pt x="10307" y="1752"/>
                    <a:pt x="13396" y="929"/>
                    <a:pt x="16549" y="929"/>
                  </a:cubicBezTo>
                  <a:cubicBezTo>
                    <a:pt x="16607" y="929"/>
                    <a:pt x="16664" y="929"/>
                    <a:pt x="16722" y="930"/>
                  </a:cubicBezTo>
                  <a:cubicBezTo>
                    <a:pt x="17640" y="930"/>
                    <a:pt x="18588" y="1021"/>
                    <a:pt x="19506" y="1174"/>
                  </a:cubicBezTo>
                  <a:cubicBezTo>
                    <a:pt x="20454" y="1297"/>
                    <a:pt x="21372" y="1572"/>
                    <a:pt x="22290" y="1756"/>
                  </a:cubicBezTo>
                  <a:cubicBezTo>
                    <a:pt x="22310" y="1759"/>
                    <a:pt x="22329" y="1761"/>
                    <a:pt x="22348" y="1761"/>
                  </a:cubicBezTo>
                  <a:cubicBezTo>
                    <a:pt x="22657" y="1761"/>
                    <a:pt x="22881" y="1318"/>
                    <a:pt x="22535" y="1174"/>
                  </a:cubicBezTo>
                  <a:cubicBezTo>
                    <a:pt x="21066" y="409"/>
                    <a:pt x="19230" y="134"/>
                    <a:pt x="17578" y="42"/>
                  </a:cubicBezTo>
                  <a:cubicBezTo>
                    <a:pt x="17181" y="14"/>
                    <a:pt x="16783" y="1"/>
                    <a:pt x="16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5"/>
            <p:cNvSpPr/>
            <p:nvPr/>
          </p:nvSpPr>
          <p:spPr>
            <a:xfrm>
              <a:off x="2582900" y="995025"/>
              <a:ext cx="431250" cy="262050"/>
            </a:xfrm>
            <a:custGeom>
              <a:avLst/>
              <a:gdLst/>
              <a:ahLst/>
              <a:cxnLst/>
              <a:rect l="l" t="t" r="r" b="b"/>
              <a:pathLst>
                <a:path w="17250" h="10482" extrusionOk="0">
                  <a:moveTo>
                    <a:pt x="15058" y="1"/>
                  </a:moveTo>
                  <a:cubicBezTo>
                    <a:pt x="14302" y="1"/>
                    <a:pt x="13544" y="81"/>
                    <a:pt x="12813" y="197"/>
                  </a:cubicBezTo>
                  <a:cubicBezTo>
                    <a:pt x="11406" y="381"/>
                    <a:pt x="10029" y="779"/>
                    <a:pt x="8713" y="1329"/>
                  </a:cubicBezTo>
                  <a:cubicBezTo>
                    <a:pt x="6296" y="2370"/>
                    <a:pt x="4124" y="4022"/>
                    <a:pt x="2472" y="6041"/>
                  </a:cubicBezTo>
                  <a:cubicBezTo>
                    <a:pt x="1554" y="7173"/>
                    <a:pt x="758" y="8428"/>
                    <a:pt x="146" y="9774"/>
                  </a:cubicBezTo>
                  <a:cubicBezTo>
                    <a:pt x="1" y="10149"/>
                    <a:pt x="309" y="10481"/>
                    <a:pt x="598" y="10481"/>
                  </a:cubicBezTo>
                  <a:cubicBezTo>
                    <a:pt x="733" y="10481"/>
                    <a:pt x="864" y="10408"/>
                    <a:pt x="942" y="10233"/>
                  </a:cubicBezTo>
                  <a:cubicBezTo>
                    <a:pt x="2257" y="7387"/>
                    <a:pt x="4338" y="4909"/>
                    <a:pt x="7000" y="3226"/>
                  </a:cubicBezTo>
                  <a:cubicBezTo>
                    <a:pt x="8468" y="2308"/>
                    <a:pt x="10059" y="1635"/>
                    <a:pt x="11711" y="1238"/>
                  </a:cubicBezTo>
                  <a:cubicBezTo>
                    <a:pt x="13425" y="809"/>
                    <a:pt x="15138" y="779"/>
                    <a:pt x="16882" y="717"/>
                  </a:cubicBezTo>
                  <a:cubicBezTo>
                    <a:pt x="17158" y="717"/>
                    <a:pt x="17249" y="259"/>
                    <a:pt x="16943" y="197"/>
                  </a:cubicBezTo>
                  <a:cubicBezTo>
                    <a:pt x="16328" y="58"/>
                    <a:pt x="15694" y="1"/>
                    <a:pt x="15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5"/>
            <p:cNvSpPr/>
            <p:nvPr/>
          </p:nvSpPr>
          <p:spPr>
            <a:xfrm>
              <a:off x="2104251" y="1207463"/>
              <a:ext cx="559174" cy="481725"/>
            </a:xfrm>
            <a:custGeom>
              <a:avLst/>
              <a:gdLst/>
              <a:ahLst/>
              <a:cxnLst/>
              <a:rect l="l" t="t" r="r" b="b"/>
              <a:pathLst>
                <a:path w="22367" h="19269" extrusionOk="0">
                  <a:moveTo>
                    <a:pt x="21249" y="0"/>
                  </a:moveTo>
                  <a:cubicBezTo>
                    <a:pt x="17545" y="0"/>
                    <a:pt x="13891" y="1943"/>
                    <a:pt x="11046" y="4156"/>
                  </a:cubicBezTo>
                  <a:cubicBezTo>
                    <a:pt x="9332" y="5471"/>
                    <a:pt x="7803" y="7001"/>
                    <a:pt x="6365" y="8561"/>
                  </a:cubicBezTo>
                  <a:cubicBezTo>
                    <a:pt x="4957" y="10091"/>
                    <a:pt x="3519" y="11652"/>
                    <a:pt x="2265" y="13304"/>
                  </a:cubicBezTo>
                  <a:cubicBezTo>
                    <a:pt x="1102" y="14834"/>
                    <a:pt x="1" y="17404"/>
                    <a:pt x="1378" y="19148"/>
                  </a:cubicBezTo>
                  <a:cubicBezTo>
                    <a:pt x="1437" y="19233"/>
                    <a:pt x="1518" y="19268"/>
                    <a:pt x="1602" y="19268"/>
                  </a:cubicBezTo>
                  <a:cubicBezTo>
                    <a:pt x="1820" y="19268"/>
                    <a:pt x="2056" y="19032"/>
                    <a:pt x="1989" y="18811"/>
                  </a:cubicBezTo>
                  <a:cubicBezTo>
                    <a:pt x="1714" y="17924"/>
                    <a:pt x="1561" y="17128"/>
                    <a:pt x="1775" y="16210"/>
                  </a:cubicBezTo>
                  <a:cubicBezTo>
                    <a:pt x="1989" y="15293"/>
                    <a:pt x="2479" y="14497"/>
                    <a:pt x="3030" y="13732"/>
                  </a:cubicBezTo>
                  <a:cubicBezTo>
                    <a:pt x="4192" y="12202"/>
                    <a:pt x="5539" y="10734"/>
                    <a:pt x="6854" y="9326"/>
                  </a:cubicBezTo>
                  <a:cubicBezTo>
                    <a:pt x="9455" y="6481"/>
                    <a:pt x="12331" y="3819"/>
                    <a:pt x="15880" y="2167"/>
                  </a:cubicBezTo>
                  <a:cubicBezTo>
                    <a:pt x="17807" y="1280"/>
                    <a:pt x="19857" y="821"/>
                    <a:pt x="21968" y="607"/>
                  </a:cubicBezTo>
                  <a:cubicBezTo>
                    <a:pt x="22336" y="576"/>
                    <a:pt x="22366" y="56"/>
                    <a:pt x="21968" y="25"/>
                  </a:cubicBezTo>
                  <a:cubicBezTo>
                    <a:pt x="21728" y="9"/>
                    <a:pt x="21488" y="0"/>
                    <a:pt x="2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5"/>
            <p:cNvSpPr/>
            <p:nvPr/>
          </p:nvSpPr>
          <p:spPr>
            <a:xfrm>
              <a:off x="1699275" y="1367825"/>
              <a:ext cx="530625" cy="677000"/>
            </a:xfrm>
            <a:custGeom>
              <a:avLst/>
              <a:gdLst/>
              <a:ahLst/>
              <a:cxnLst/>
              <a:rect l="l" t="t" r="r" b="b"/>
              <a:pathLst>
                <a:path w="21225" h="27080" extrusionOk="0">
                  <a:moveTo>
                    <a:pt x="20894" y="0"/>
                  </a:moveTo>
                  <a:cubicBezTo>
                    <a:pt x="20885" y="0"/>
                    <a:pt x="20876" y="1"/>
                    <a:pt x="20867" y="2"/>
                  </a:cubicBezTo>
                  <a:cubicBezTo>
                    <a:pt x="16430" y="461"/>
                    <a:pt x="13157" y="3918"/>
                    <a:pt x="10005" y="6702"/>
                  </a:cubicBezTo>
                  <a:cubicBezTo>
                    <a:pt x="9149" y="7437"/>
                    <a:pt x="8292" y="8171"/>
                    <a:pt x="7374" y="8844"/>
                  </a:cubicBezTo>
                  <a:cubicBezTo>
                    <a:pt x="6395" y="9548"/>
                    <a:pt x="5385" y="10190"/>
                    <a:pt x="4498" y="11016"/>
                  </a:cubicBezTo>
                  <a:cubicBezTo>
                    <a:pt x="2601" y="12730"/>
                    <a:pt x="1775" y="15116"/>
                    <a:pt x="1163" y="17533"/>
                  </a:cubicBezTo>
                  <a:cubicBezTo>
                    <a:pt x="796" y="19063"/>
                    <a:pt x="521" y="20593"/>
                    <a:pt x="337" y="22153"/>
                  </a:cubicBezTo>
                  <a:cubicBezTo>
                    <a:pt x="245" y="22949"/>
                    <a:pt x="153" y="23714"/>
                    <a:pt x="123" y="24509"/>
                  </a:cubicBezTo>
                  <a:cubicBezTo>
                    <a:pt x="62" y="25274"/>
                    <a:pt x="0" y="26039"/>
                    <a:pt x="123" y="26804"/>
                  </a:cubicBezTo>
                  <a:cubicBezTo>
                    <a:pt x="153" y="26987"/>
                    <a:pt x="329" y="27079"/>
                    <a:pt x="505" y="27079"/>
                  </a:cubicBezTo>
                  <a:cubicBezTo>
                    <a:pt x="681" y="27079"/>
                    <a:pt x="857" y="26987"/>
                    <a:pt x="888" y="26804"/>
                  </a:cubicBezTo>
                  <a:cubicBezTo>
                    <a:pt x="1071" y="25519"/>
                    <a:pt x="1010" y="24172"/>
                    <a:pt x="1133" y="22887"/>
                  </a:cubicBezTo>
                  <a:cubicBezTo>
                    <a:pt x="1286" y="21511"/>
                    <a:pt x="1500" y="20164"/>
                    <a:pt x="1775" y="18849"/>
                  </a:cubicBezTo>
                  <a:cubicBezTo>
                    <a:pt x="2295" y="16462"/>
                    <a:pt x="2938" y="13892"/>
                    <a:pt x="4682" y="12087"/>
                  </a:cubicBezTo>
                  <a:cubicBezTo>
                    <a:pt x="5508" y="11230"/>
                    <a:pt x="6487" y="10557"/>
                    <a:pt x="7435" y="9884"/>
                  </a:cubicBezTo>
                  <a:cubicBezTo>
                    <a:pt x="8322" y="9272"/>
                    <a:pt x="9149" y="8599"/>
                    <a:pt x="9975" y="7896"/>
                  </a:cubicBezTo>
                  <a:cubicBezTo>
                    <a:pt x="11566" y="6519"/>
                    <a:pt x="13095" y="5020"/>
                    <a:pt x="14748" y="3704"/>
                  </a:cubicBezTo>
                  <a:cubicBezTo>
                    <a:pt x="16583" y="2266"/>
                    <a:pt x="18633" y="1042"/>
                    <a:pt x="20928" y="522"/>
                  </a:cubicBezTo>
                  <a:cubicBezTo>
                    <a:pt x="21225" y="463"/>
                    <a:pt x="21176" y="0"/>
                    <a:pt x="20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5"/>
            <p:cNvSpPr/>
            <p:nvPr/>
          </p:nvSpPr>
          <p:spPr>
            <a:xfrm>
              <a:off x="1505900" y="1828975"/>
              <a:ext cx="225875" cy="227350"/>
            </a:xfrm>
            <a:custGeom>
              <a:avLst/>
              <a:gdLst/>
              <a:ahLst/>
              <a:cxnLst/>
              <a:rect l="l" t="t" r="r" b="b"/>
              <a:pathLst>
                <a:path w="9035" h="9094" extrusionOk="0">
                  <a:moveTo>
                    <a:pt x="8737" y="0"/>
                  </a:moveTo>
                  <a:cubicBezTo>
                    <a:pt x="8720" y="0"/>
                    <a:pt x="8703" y="2"/>
                    <a:pt x="8684" y="5"/>
                  </a:cubicBezTo>
                  <a:cubicBezTo>
                    <a:pt x="6512" y="280"/>
                    <a:pt x="4003" y="1076"/>
                    <a:pt x="2810" y="3065"/>
                  </a:cubicBezTo>
                  <a:cubicBezTo>
                    <a:pt x="2259" y="3983"/>
                    <a:pt x="2014" y="5023"/>
                    <a:pt x="1678" y="6032"/>
                  </a:cubicBezTo>
                  <a:cubicBezTo>
                    <a:pt x="1525" y="6491"/>
                    <a:pt x="1372" y="6981"/>
                    <a:pt x="1096" y="7440"/>
                  </a:cubicBezTo>
                  <a:cubicBezTo>
                    <a:pt x="974" y="7623"/>
                    <a:pt x="821" y="7838"/>
                    <a:pt x="668" y="8021"/>
                  </a:cubicBezTo>
                  <a:cubicBezTo>
                    <a:pt x="484" y="8205"/>
                    <a:pt x="240" y="8327"/>
                    <a:pt x="117" y="8572"/>
                  </a:cubicBezTo>
                  <a:cubicBezTo>
                    <a:pt x="0" y="8777"/>
                    <a:pt x="135" y="9094"/>
                    <a:pt x="388" y="9094"/>
                  </a:cubicBezTo>
                  <a:cubicBezTo>
                    <a:pt x="400" y="9094"/>
                    <a:pt x="411" y="9093"/>
                    <a:pt x="423" y="9092"/>
                  </a:cubicBezTo>
                  <a:cubicBezTo>
                    <a:pt x="913" y="9061"/>
                    <a:pt x="1280" y="8602"/>
                    <a:pt x="1555" y="8235"/>
                  </a:cubicBezTo>
                  <a:cubicBezTo>
                    <a:pt x="1861" y="7838"/>
                    <a:pt x="2075" y="7379"/>
                    <a:pt x="2259" y="6920"/>
                  </a:cubicBezTo>
                  <a:cubicBezTo>
                    <a:pt x="2626" y="5971"/>
                    <a:pt x="2810" y="4962"/>
                    <a:pt x="3238" y="4013"/>
                  </a:cubicBezTo>
                  <a:cubicBezTo>
                    <a:pt x="3697" y="3003"/>
                    <a:pt x="4431" y="2269"/>
                    <a:pt x="5410" y="1749"/>
                  </a:cubicBezTo>
                  <a:cubicBezTo>
                    <a:pt x="6481" y="1198"/>
                    <a:pt x="7644" y="954"/>
                    <a:pt x="8745" y="586"/>
                  </a:cubicBezTo>
                  <a:cubicBezTo>
                    <a:pt x="9034" y="471"/>
                    <a:pt x="9023" y="0"/>
                    <a:pt x="8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5"/>
            <p:cNvSpPr/>
            <p:nvPr/>
          </p:nvSpPr>
          <p:spPr>
            <a:xfrm>
              <a:off x="1409375" y="2007925"/>
              <a:ext cx="132350" cy="279400"/>
            </a:xfrm>
            <a:custGeom>
              <a:avLst/>
              <a:gdLst/>
              <a:ahLst/>
              <a:cxnLst/>
              <a:rect l="l" t="t" r="r" b="b"/>
              <a:pathLst>
                <a:path w="5294" h="11176" extrusionOk="0">
                  <a:moveTo>
                    <a:pt x="4493" y="1"/>
                  </a:moveTo>
                  <a:cubicBezTo>
                    <a:pt x="3780" y="1"/>
                    <a:pt x="3105" y="402"/>
                    <a:pt x="2632" y="924"/>
                  </a:cubicBezTo>
                  <a:cubicBezTo>
                    <a:pt x="1928" y="1689"/>
                    <a:pt x="1592" y="2699"/>
                    <a:pt x="1316" y="3678"/>
                  </a:cubicBezTo>
                  <a:cubicBezTo>
                    <a:pt x="1010" y="4810"/>
                    <a:pt x="735" y="6003"/>
                    <a:pt x="521" y="7166"/>
                  </a:cubicBezTo>
                  <a:cubicBezTo>
                    <a:pt x="399" y="7778"/>
                    <a:pt x="307" y="8390"/>
                    <a:pt x="246" y="9002"/>
                  </a:cubicBezTo>
                  <a:cubicBezTo>
                    <a:pt x="154" y="9583"/>
                    <a:pt x="1" y="10225"/>
                    <a:pt x="62" y="10837"/>
                  </a:cubicBezTo>
                  <a:cubicBezTo>
                    <a:pt x="97" y="11046"/>
                    <a:pt x="280" y="11176"/>
                    <a:pt x="454" y="11176"/>
                  </a:cubicBezTo>
                  <a:cubicBezTo>
                    <a:pt x="586" y="11176"/>
                    <a:pt x="713" y="11101"/>
                    <a:pt x="766" y="10929"/>
                  </a:cubicBezTo>
                  <a:cubicBezTo>
                    <a:pt x="919" y="10470"/>
                    <a:pt x="919" y="9950"/>
                    <a:pt x="980" y="9461"/>
                  </a:cubicBezTo>
                  <a:cubicBezTo>
                    <a:pt x="1041" y="8910"/>
                    <a:pt x="1133" y="8390"/>
                    <a:pt x="1225" y="7839"/>
                  </a:cubicBezTo>
                  <a:cubicBezTo>
                    <a:pt x="1408" y="6799"/>
                    <a:pt x="1622" y="5789"/>
                    <a:pt x="1867" y="4779"/>
                  </a:cubicBezTo>
                  <a:cubicBezTo>
                    <a:pt x="2295" y="3005"/>
                    <a:pt x="2785" y="833"/>
                    <a:pt x="4927" y="588"/>
                  </a:cubicBezTo>
                  <a:cubicBezTo>
                    <a:pt x="5202" y="557"/>
                    <a:pt x="5294" y="129"/>
                    <a:pt x="4988" y="68"/>
                  </a:cubicBezTo>
                  <a:cubicBezTo>
                    <a:pt x="4822" y="22"/>
                    <a:pt x="4656" y="1"/>
                    <a:pt x="4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5"/>
            <p:cNvSpPr/>
            <p:nvPr/>
          </p:nvSpPr>
          <p:spPr>
            <a:xfrm>
              <a:off x="1335175" y="2225225"/>
              <a:ext cx="168250" cy="354275"/>
            </a:xfrm>
            <a:custGeom>
              <a:avLst/>
              <a:gdLst/>
              <a:ahLst/>
              <a:cxnLst/>
              <a:rect l="l" t="t" r="r" b="b"/>
              <a:pathLst>
                <a:path w="6730" h="14171" extrusionOk="0">
                  <a:moveTo>
                    <a:pt x="6309" y="0"/>
                  </a:moveTo>
                  <a:cubicBezTo>
                    <a:pt x="6267" y="0"/>
                    <a:pt x="6224" y="11"/>
                    <a:pt x="6181" y="34"/>
                  </a:cubicBezTo>
                  <a:cubicBezTo>
                    <a:pt x="5110" y="646"/>
                    <a:pt x="4070" y="1472"/>
                    <a:pt x="3152" y="2329"/>
                  </a:cubicBezTo>
                  <a:cubicBezTo>
                    <a:pt x="2265" y="3186"/>
                    <a:pt x="1470" y="4165"/>
                    <a:pt x="949" y="5297"/>
                  </a:cubicBezTo>
                  <a:cubicBezTo>
                    <a:pt x="1" y="7438"/>
                    <a:pt x="246" y="9917"/>
                    <a:pt x="1561" y="11875"/>
                  </a:cubicBezTo>
                  <a:cubicBezTo>
                    <a:pt x="1929" y="12395"/>
                    <a:pt x="2326" y="12854"/>
                    <a:pt x="2816" y="13252"/>
                  </a:cubicBezTo>
                  <a:cubicBezTo>
                    <a:pt x="3275" y="13649"/>
                    <a:pt x="3825" y="14078"/>
                    <a:pt x="4437" y="14169"/>
                  </a:cubicBezTo>
                  <a:cubicBezTo>
                    <a:pt x="4447" y="14170"/>
                    <a:pt x="4457" y="14171"/>
                    <a:pt x="4467" y="14171"/>
                  </a:cubicBezTo>
                  <a:cubicBezTo>
                    <a:pt x="4785" y="14171"/>
                    <a:pt x="4950" y="13705"/>
                    <a:pt x="4713" y="13527"/>
                  </a:cubicBezTo>
                  <a:cubicBezTo>
                    <a:pt x="4223" y="13068"/>
                    <a:pt x="3611" y="12854"/>
                    <a:pt x="3122" y="12395"/>
                  </a:cubicBezTo>
                  <a:cubicBezTo>
                    <a:pt x="2663" y="11936"/>
                    <a:pt x="2234" y="11385"/>
                    <a:pt x="1929" y="10804"/>
                  </a:cubicBezTo>
                  <a:cubicBezTo>
                    <a:pt x="1347" y="9702"/>
                    <a:pt x="1072" y="8356"/>
                    <a:pt x="1286" y="7071"/>
                  </a:cubicBezTo>
                  <a:cubicBezTo>
                    <a:pt x="1500" y="5694"/>
                    <a:pt x="2296" y="4471"/>
                    <a:pt x="3244" y="3430"/>
                  </a:cubicBezTo>
                  <a:cubicBezTo>
                    <a:pt x="4254" y="2360"/>
                    <a:pt x="5447" y="1503"/>
                    <a:pt x="6548" y="493"/>
                  </a:cubicBezTo>
                  <a:cubicBezTo>
                    <a:pt x="6729" y="312"/>
                    <a:pt x="6539" y="0"/>
                    <a:pt x="6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5"/>
            <p:cNvSpPr/>
            <p:nvPr/>
          </p:nvSpPr>
          <p:spPr>
            <a:xfrm>
              <a:off x="1334425" y="2485825"/>
              <a:ext cx="44725" cy="184125"/>
            </a:xfrm>
            <a:custGeom>
              <a:avLst/>
              <a:gdLst/>
              <a:ahLst/>
              <a:cxnLst/>
              <a:rect l="l" t="t" r="r" b="b"/>
              <a:pathLst>
                <a:path w="1789" h="7365" extrusionOk="0">
                  <a:moveTo>
                    <a:pt x="1463" y="0"/>
                  </a:moveTo>
                  <a:cubicBezTo>
                    <a:pt x="1400" y="0"/>
                    <a:pt x="1337" y="23"/>
                    <a:pt x="1285" y="74"/>
                  </a:cubicBezTo>
                  <a:cubicBezTo>
                    <a:pt x="857" y="533"/>
                    <a:pt x="612" y="1145"/>
                    <a:pt x="429" y="1726"/>
                  </a:cubicBezTo>
                  <a:cubicBezTo>
                    <a:pt x="215" y="2338"/>
                    <a:pt x="92" y="2950"/>
                    <a:pt x="62" y="3592"/>
                  </a:cubicBezTo>
                  <a:cubicBezTo>
                    <a:pt x="0" y="4204"/>
                    <a:pt x="31" y="4847"/>
                    <a:pt x="153" y="5459"/>
                  </a:cubicBezTo>
                  <a:cubicBezTo>
                    <a:pt x="245" y="6071"/>
                    <a:pt x="368" y="6774"/>
                    <a:pt x="796" y="7264"/>
                  </a:cubicBezTo>
                  <a:cubicBezTo>
                    <a:pt x="846" y="7334"/>
                    <a:pt x="926" y="7365"/>
                    <a:pt x="1009" y="7365"/>
                  </a:cubicBezTo>
                  <a:cubicBezTo>
                    <a:pt x="1180" y="7365"/>
                    <a:pt x="1367" y="7235"/>
                    <a:pt x="1347" y="7050"/>
                  </a:cubicBezTo>
                  <a:cubicBezTo>
                    <a:pt x="1285" y="6468"/>
                    <a:pt x="1041" y="5918"/>
                    <a:pt x="918" y="5367"/>
                  </a:cubicBezTo>
                  <a:cubicBezTo>
                    <a:pt x="826" y="4786"/>
                    <a:pt x="796" y="4235"/>
                    <a:pt x="826" y="3654"/>
                  </a:cubicBezTo>
                  <a:cubicBezTo>
                    <a:pt x="857" y="3072"/>
                    <a:pt x="949" y="2522"/>
                    <a:pt x="1102" y="1971"/>
                  </a:cubicBezTo>
                  <a:cubicBezTo>
                    <a:pt x="1255" y="1390"/>
                    <a:pt x="1561" y="900"/>
                    <a:pt x="1744" y="349"/>
                  </a:cubicBezTo>
                  <a:cubicBezTo>
                    <a:pt x="1788" y="151"/>
                    <a:pt x="1626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1331375" y="2616100"/>
              <a:ext cx="249450" cy="419425"/>
            </a:xfrm>
            <a:custGeom>
              <a:avLst/>
              <a:gdLst/>
              <a:ahLst/>
              <a:cxnLst/>
              <a:rect l="l" t="t" r="r" b="b"/>
              <a:pathLst>
                <a:path w="9978" h="16777" extrusionOk="0">
                  <a:moveTo>
                    <a:pt x="2450" y="1"/>
                  </a:moveTo>
                  <a:cubicBezTo>
                    <a:pt x="2394" y="1"/>
                    <a:pt x="2339" y="20"/>
                    <a:pt x="2295" y="64"/>
                  </a:cubicBezTo>
                  <a:cubicBezTo>
                    <a:pt x="153" y="1992"/>
                    <a:pt x="31" y="5418"/>
                    <a:pt x="0" y="8080"/>
                  </a:cubicBezTo>
                  <a:cubicBezTo>
                    <a:pt x="0" y="9580"/>
                    <a:pt x="153" y="11140"/>
                    <a:pt x="887" y="12486"/>
                  </a:cubicBezTo>
                  <a:cubicBezTo>
                    <a:pt x="1560" y="13710"/>
                    <a:pt x="2692" y="14628"/>
                    <a:pt x="3886" y="15240"/>
                  </a:cubicBezTo>
                  <a:cubicBezTo>
                    <a:pt x="5568" y="16096"/>
                    <a:pt x="7435" y="16433"/>
                    <a:pt x="9270" y="16770"/>
                  </a:cubicBezTo>
                  <a:cubicBezTo>
                    <a:pt x="9298" y="16774"/>
                    <a:pt x="9324" y="16777"/>
                    <a:pt x="9350" y="16777"/>
                  </a:cubicBezTo>
                  <a:cubicBezTo>
                    <a:pt x="9811" y="16777"/>
                    <a:pt x="9977" y="16030"/>
                    <a:pt x="9485" y="15943"/>
                  </a:cubicBezTo>
                  <a:cubicBezTo>
                    <a:pt x="6762" y="15484"/>
                    <a:pt x="3580" y="14934"/>
                    <a:pt x="1897" y="12517"/>
                  </a:cubicBezTo>
                  <a:cubicBezTo>
                    <a:pt x="1071" y="11354"/>
                    <a:pt x="857" y="9947"/>
                    <a:pt x="826" y="8570"/>
                  </a:cubicBezTo>
                  <a:cubicBezTo>
                    <a:pt x="795" y="7224"/>
                    <a:pt x="857" y="5816"/>
                    <a:pt x="1071" y="4470"/>
                  </a:cubicBezTo>
                  <a:cubicBezTo>
                    <a:pt x="1316" y="3001"/>
                    <a:pt x="1836" y="1655"/>
                    <a:pt x="2692" y="401"/>
                  </a:cubicBezTo>
                  <a:cubicBezTo>
                    <a:pt x="2808" y="192"/>
                    <a:pt x="2625" y="1"/>
                    <a:pt x="2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1475350" y="3012875"/>
              <a:ext cx="957325" cy="539075"/>
            </a:xfrm>
            <a:custGeom>
              <a:avLst/>
              <a:gdLst/>
              <a:ahLst/>
              <a:cxnLst/>
              <a:rect l="l" t="t" r="r" b="b"/>
              <a:pathLst>
                <a:path w="38293" h="21563" extrusionOk="0">
                  <a:moveTo>
                    <a:pt x="372" y="0"/>
                  </a:moveTo>
                  <a:cubicBezTo>
                    <a:pt x="194" y="0"/>
                    <a:pt x="0" y="197"/>
                    <a:pt x="85" y="409"/>
                  </a:cubicBezTo>
                  <a:cubicBezTo>
                    <a:pt x="2349" y="5365"/>
                    <a:pt x="4980" y="10383"/>
                    <a:pt x="9692" y="13382"/>
                  </a:cubicBezTo>
                  <a:cubicBezTo>
                    <a:pt x="12078" y="14911"/>
                    <a:pt x="14771" y="15829"/>
                    <a:pt x="17463" y="16594"/>
                  </a:cubicBezTo>
                  <a:cubicBezTo>
                    <a:pt x="20492" y="17420"/>
                    <a:pt x="23521" y="18124"/>
                    <a:pt x="26550" y="18858"/>
                  </a:cubicBezTo>
                  <a:cubicBezTo>
                    <a:pt x="30221" y="19745"/>
                    <a:pt x="33893" y="20633"/>
                    <a:pt x="37534" y="21551"/>
                  </a:cubicBezTo>
                  <a:cubicBezTo>
                    <a:pt x="37572" y="21559"/>
                    <a:pt x="37609" y="21563"/>
                    <a:pt x="37645" y="21563"/>
                  </a:cubicBezTo>
                  <a:cubicBezTo>
                    <a:pt x="38140" y="21563"/>
                    <a:pt x="38293" y="20808"/>
                    <a:pt x="37779" y="20694"/>
                  </a:cubicBezTo>
                  <a:cubicBezTo>
                    <a:pt x="31568" y="19164"/>
                    <a:pt x="25326" y="17696"/>
                    <a:pt x="19115" y="16105"/>
                  </a:cubicBezTo>
                  <a:cubicBezTo>
                    <a:pt x="16423" y="15431"/>
                    <a:pt x="13700" y="14636"/>
                    <a:pt x="11252" y="13290"/>
                  </a:cubicBezTo>
                  <a:cubicBezTo>
                    <a:pt x="8835" y="11974"/>
                    <a:pt x="6816" y="10138"/>
                    <a:pt x="5194" y="7936"/>
                  </a:cubicBezTo>
                  <a:cubicBezTo>
                    <a:pt x="3389" y="5518"/>
                    <a:pt x="1982" y="2795"/>
                    <a:pt x="574" y="134"/>
                  </a:cubicBezTo>
                  <a:cubicBezTo>
                    <a:pt x="527" y="39"/>
                    <a:pt x="451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1908850" y="3096525"/>
              <a:ext cx="586475" cy="121250"/>
            </a:xfrm>
            <a:custGeom>
              <a:avLst/>
              <a:gdLst/>
              <a:ahLst/>
              <a:cxnLst/>
              <a:rect l="l" t="t" r="r" b="b"/>
              <a:pathLst>
                <a:path w="23459" h="4850" extrusionOk="0">
                  <a:moveTo>
                    <a:pt x="398" y="0"/>
                  </a:moveTo>
                  <a:cubicBezTo>
                    <a:pt x="92" y="0"/>
                    <a:pt x="1" y="520"/>
                    <a:pt x="337" y="581"/>
                  </a:cubicBezTo>
                  <a:cubicBezTo>
                    <a:pt x="3580" y="1071"/>
                    <a:pt x="6885" y="1377"/>
                    <a:pt x="10097" y="2111"/>
                  </a:cubicBezTo>
                  <a:cubicBezTo>
                    <a:pt x="11688" y="2448"/>
                    <a:pt x="13279" y="2876"/>
                    <a:pt x="14809" y="3457"/>
                  </a:cubicBezTo>
                  <a:cubicBezTo>
                    <a:pt x="16278" y="3978"/>
                    <a:pt x="17716" y="4620"/>
                    <a:pt x="19276" y="4804"/>
                  </a:cubicBezTo>
                  <a:cubicBezTo>
                    <a:pt x="19521" y="4833"/>
                    <a:pt x="19790" y="4850"/>
                    <a:pt x="20070" y="4850"/>
                  </a:cubicBezTo>
                  <a:cubicBezTo>
                    <a:pt x="21255" y="4850"/>
                    <a:pt x="22640" y="4545"/>
                    <a:pt x="23284" y="3580"/>
                  </a:cubicBezTo>
                  <a:cubicBezTo>
                    <a:pt x="23459" y="3330"/>
                    <a:pt x="23226" y="3080"/>
                    <a:pt x="22984" y="3080"/>
                  </a:cubicBezTo>
                  <a:cubicBezTo>
                    <a:pt x="22930" y="3080"/>
                    <a:pt x="22876" y="3093"/>
                    <a:pt x="22825" y="3121"/>
                  </a:cubicBezTo>
                  <a:cubicBezTo>
                    <a:pt x="22244" y="3396"/>
                    <a:pt x="21754" y="3763"/>
                    <a:pt x="21112" y="3916"/>
                  </a:cubicBezTo>
                  <a:cubicBezTo>
                    <a:pt x="20772" y="3997"/>
                    <a:pt x="20416" y="4035"/>
                    <a:pt x="20057" y="4035"/>
                  </a:cubicBezTo>
                  <a:cubicBezTo>
                    <a:pt x="19735" y="4035"/>
                    <a:pt x="19410" y="4005"/>
                    <a:pt x="19092" y="3947"/>
                  </a:cubicBezTo>
                  <a:cubicBezTo>
                    <a:pt x="17593" y="3733"/>
                    <a:pt x="16186" y="3060"/>
                    <a:pt x="14778" y="2570"/>
                  </a:cubicBezTo>
                  <a:cubicBezTo>
                    <a:pt x="11841" y="1530"/>
                    <a:pt x="8751" y="949"/>
                    <a:pt x="5661" y="520"/>
                  </a:cubicBezTo>
                  <a:cubicBezTo>
                    <a:pt x="3917" y="276"/>
                    <a:pt x="2142" y="123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5"/>
            <p:cNvSpPr/>
            <p:nvPr/>
          </p:nvSpPr>
          <p:spPr>
            <a:xfrm>
              <a:off x="2072150" y="2371825"/>
              <a:ext cx="246175" cy="127675"/>
            </a:xfrm>
            <a:custGeom>
              <a:avLst/>
              <a:gdLst/>
              <a:ahLst/>
              <a:cxnLst/>
              <a:rect l="l" t="t" r="r" b="b"/>
              <a:pathLst>
                <a:path w="9847" h="5107" extrusionOk="0">
                  <a:moveTo>
                    <a:pt x="480" y="0"/>
                  </a:moveTo>
                  <a:cubicBezTo>
                    <a:pt x="196" y="0"/>
                    <a:pt x="1" y="340"/>
                    <a:pt x="230" y="595"/>
                  </a:cubicBezTo>
                  <a:cubicBezTo>
                    <a:pt x="597" y="993"/>
                    <a:pt x="965" y="1360"/>
                    <a:pt x="1301" y="1819"/>
                  </a:cubicBezTo>
                  <a:cubicBezTo>
                    <a:pt x="1607" y="2248"/>
                    <a:pt x="1913" y="2706"/>
                    <a:pt x="2250" y="3135"/>
                  </a:cubicBezTo>
                  <a:cubicBezTo>
                    <a:pt x="2892" y="3961"/>
                    <a:pt x="3688" y="4665"/>
                    <a:pt x="4728" y="4940"/>
                  </a:cubicBezTo>
                  <a:cubicBezTo>
                    <a:pt x="5109" y="5052"/>
                    <a:pt x="5499" y="5107"/>
                    <a:pt x="5887" y="5107"/>
                  </a:cubicBezTo>
                  <a:cubicBezTo>
                    <a:pt x="6555" y="5107"/>
                    <a:pt x="7217" y="4944"/>
                    <a:pt x="7818" y="4634"/>
                  </a:cubicBezTo>
                  <a:cubicBezTo>
                    <a:pt x="8675" y="4206"/>
                    <a:pt x="9593" y="3349"/>
                    <a:pt x="9807" y="2400"/>
                  </a:cubicBezTo>
                  <a:cubicBezTo>
                    <a:pt x="9846" y="2162"/>
                    <a:pt x="9680" y="2001"/>
                    <a:pt x="9500" y="2001"/>
                  </a:cubicBezTo>
                  <a:cubicBezTo>
                    <a:pt x="9402" y="2001"/>
                    <a:pt x="9301" y="2048"/>
                    <a:pt x="9225" y="2156"/>
                  </a:cubicBezTo>
                  <a:cubicBezTo>
                    <a:pt x="8950" y="2523"/>
                    <a:pt x="8766" y="2921"/>
                    <a:pt x="8430" y="3257"/>
                  </a:cubicBezTo>
                  <a:cubicBezTo>
                    <a:pt x="8093" y="3563"/>
                    <a:pt x="7726" y="3838"/>
                    <a:pt x="7328" y="4022"/>
                  </a:cubicBezTo>
                  <a:cubicBezTo>
                    <a:pt x="6888" y="4221"/>
                    <a:pt x="6414" y="4314"/>
                    <a:pt x="5942" y="4314"/>
                  </a:cubicBezTo>
                  <a:cubicBezTo>
                    <a:pt x="5396" y="4314"/>
                    <a:pt x="4852" y="4190"/>
                    <a:pt x="4361" y="3961"/>
                  </a:cubicBezTo>
                  <a:cubicBezTo>
                    <a:pt x="3504" y="3533"/>
                    <a:pt x="2953" y="2768"/>
                    <a:pt x="2433" y="2003"/>
                  </a:cubicBezTo>
                  <a:cubicBezTo>
                    <a:pt x="1944" y="1299"/>
                    <a:pt x="1424" y="473"/>
                    <a:pt x="659" y="45"/>
                  </a:cubicBezTo>
                  <a:cubicBezTo>
                    <a:pt x="597" y="14"/>
                    <a:pt x="537" y="0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5"/>
            <p:cNvSpPr/>
            <p:nvPr/>
          </p:nvSpPr>
          <p:spPr>
            <a:xfrm>
              <a:off x="2076375" y="1926600"/>
              <a:ext cx="181325" cy="475050"/>
            </a:xfrm>
            <a:custGeom>
              <a:avLst/>
              <a:gdLst/>
              <a:ahLst/>
              <a:cxnLst/>
              <a:rect l="l" t="t" r="r" b="b"/>
              <a:pathLst>
                <a:path w="7253" h="19002" extrusionOk="0">
                  <a:moveTo>
                    <a:pt x="6607" y="1"/>
                  </a:moveTo>
                  <a:cubicBezTo>
                    <a:pt x="6547" y="1"/>
                    <a:pt x="6485" y="15"/>
                    <a:pt x="6425" y="47"/>
                  </a:cubicBezTo>
                  <a:cubicBezTo>
                    <a:pt x="4161" y="1301"/>
                    <a:pt x="4008" y="4483"/>
                    <a:pt x="3886" y="6717"/>
                  </a:cubicBezTo>
                  <a:cubicBezTo>
                    <a:pt x="3794" y="8277"/>
                    <a:pt x="3580" y="9715"/>
                    <a:pt x="2815" y="11092"/>
                  </a:cubicBezTo>
                  <a:cubicBezTo>
                    <a:pt x="2142" y="12316"/>
                    <a:pt x="1285" y="13448"/>
                    <a:pt x="826" y="14763"/>
                  </a:cubicBezTo>
                  <a:cubicBezTo>
                    <a:pt x="337" y="16079"/>
                    <a:pt x="184" y="17701"/>
                    <a:pt x="1071" y="18863"/>
                  </a:cubicBezTo>
                  <a:cubicBezTo>
                    <a:pt x="1149" y="18960"/>
                    <a:pt x="1244" y="19002"/>
                    <a:pt x="1335" y="19002"/>
                  </a:cubicBezTo>
                  <a:cubicBezTo>
                    <a:pt x="1529" y="19002"/>
                    <a:pt x="1696" y="18808"/>
                    <a:pt x="1591" y="18557"/>
                  </a:cubicBezTo>
                  <a:cubicBezTo>
                    <a:pt x="0" y="15314"/>
                    <a:pt x="3580" y="12469"/>
                    <a:pt x="4375" y="9532"/>
                  </a:cubicBezTo>
                  <a:cubicBezTo>
                    <a:pt x="4834" y="7818"/>
                    <a:pt x="4651" y="6074"/>
                    <a:pt x="4926" y="4361"/>
                  </a:cubicBezTo>
                  <a:cubicBezTo>
                    <a:pt x="5048" y="3657"/>
                    <a:pt x="5232" y="2984"/>
                    <a:pt x="5538" y="2342"/>
                  </a:cubicBezTo>
                  <a:cubicBezTo>
                    <a:pt x="5874" y="1638"/>
                    <a:pt x="6333" y="1148"/>
                    <a:pt x="6915" y="689"/>
                  </a:cubicBezTo>
                  <a:cubicBezTo>
                    <a:pt x="7253" y="455"/>
                    <a:pt x="6950" y="1"/>
                    <a:pt x="6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5"/>
            <p:cNvSpPr/>
            <p:nvPr/>
          </p:nvSpPr>
          <p:spPr>
            <a:xfrm>
              <a:off x="3705025" y="3861475"/>
              <a:ext cx="379825" cy="273350"/>
            </a:xfrm>
            <a:custGeom>
              <a:avLst/>
              <a:gdLst/>
              <a:ahLst/>
              <a:cxnLst/>
              <a:rect l="l" t="t" r="r" b="b"/>
              <a:pathLst>
                <a:path w="15193" h="10934" extrusionOk="0">
                  <a:moveTo>
                    <a:pt x="359" y="0"/>
                  </a:moveTo>
                  <a:cubicBezTo>
                    <a:pt x="174" y="0"/>
                    <a:pt x="1" y="222"/>
                    <a:pt x="114" y="426"/>
                  </a:cubicBezTo>
                  <a:cubicBezTo>
                    <a:pt x="818" y="1742"/>
                    <a:pt x="1858" y="2966"/>
                    <a:pt x="2899" y="4037"/>
                  </a:cubicBezTo>
                  <a:cubicBezTo>
                    <a:pt x="3939" y="5107"/>
                    <a:pt x="5071" y="6117"/>
                    <a:pt x="6295" y="6974"/>
                  </a:cubicBezTo>
                  <a:cubicBezTo>
                    <a:pt x="8773" y="8779"/>
                    <a:pt x="11557" y="10125"/>
                    <a:pt x="14525" y="10921"/>
                  </a:cubicBezTo>
                  <a:cubicBezTo>
                    <a:pt x="14561" y="10930"/>
                    <a:pt x="14596" y="10934"/>
                    <a:pt x="14628" y="10934"/>
                  </a:cubicBezTo>
                  <a:cubicBezTo>
                    <a:pt x="15042" y="10934"/>
                    <a:pt x="15193" y="10267"/>
                    <a:pt x="14739" y="10125"/>
                  </a:cubicBezTo>
                  <a:cubicBezTo>
                    <a:pt x="11863" y="9360"/>
                    <a:pt x="9171" y="8075"/>
                    <a:pt x="6754" y="6362"/>
                  </a:cubicBezTo>
                  <a:cubicBezTo>
                    <a:pt x="5561" y="5505"/>
                    <a:pt x="4459" y="4526"/>
                    <a:pt x="3419" y="3486"/>
                  </a:cubicBezTo>
                  <a:cubicBezTo>
                    <a:pt x="2379" y="2415"/>
                    <a:pt x="1491" y="1222"/>
                    <a:pt x="543" y="90"/>
                  </a:cubicBezTo>
                  <a:cubicBezTo>
                    <a:pt x="488" y="27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5"/>
            <p:cNvSpPr/>
            <p:nvPr/>
          </p:nvSpPr>
          <p:spPr>
            <a:xfrm>
              <a:off x="4067550" y="4114775"/>
              <a:ext cx="375050" cy="385825"/>
            </a:xfrm>
            <a:custGeom>
              <a:avLst/>
              <a:gdLst/>
              <a:ahLst/>
              <a:cxnLst/>
              <a:rect l="l" t="t" r="r" b="b"/>
              <a:pathLst>
                <a:path w="15002" h="15433" extrusionOk="0">
                  <a:moveTo>
                    <a:pt x="396" y="0"/>
                  </a:moveTo>
                  <a:cubicBezTo>
                    <a:pt x="200" y="0"/>
                    <a:pt x="0" y="244"/>
                    <a:pt x="116" y="452"/>
                  </a:cubicBezTo>
                  <a:cubicBezTo>
                    <a:pt x="1003" y="1890"/>
                    <a:pt x="2135" y="3267"/>
                    <a:pt x="3206" y="4582"/>
                  </a:cubicBezTo>
                  <a:cubicBezTo>
                    <a:pt x="4307" y="5898"/>
                    <a:pt x="5439" y="7183"/>
                    <a:pt x="6633" y="8437"/>
                  </a:cubicBezTo>
                  <a:cubicBezTo>
                    <a:pt x="7826" y="9692"/>
                    <a:pt x="9050" y="10885"/>
                    <a:pt x="10335" y="12048"/>
                  </a:cubicBezTo>
                  <a:cubicBezTo>
                    <a:pt x="10947" y="12629"/>
                    <a:pt x="11589" y="13180"/>
                    <a:pt x="12232" y="13731"/>
                  </a:cubicBezTo>
                  <a:cubicBezTo>
                    <a:pt x="12874" y="14281"/>
                    <a:pt x="13547" y="14954"/>
                    <a:pt x="14282" y="15383"/>
                  </a:cubicBezTo>
                  <a:cubicBezTo>
                    <a:pt x="14346" y="15418"/>
                    <a:pt x="14410" y="15433"/>
                    <a:pt x="14471" y="15433"/>
                  </a:cubicBezTo>
                  <a:cubicBezTo>
                    <a:pt x="14782" y="15433"/>
                    <a:pt x="15002" y="15027"/>
                    <a:pt x="14771" y="14771"/>
                  </a:cubicBezTo>
                  <a:cubicBezTo>
                    <a:pt x="14220" y="14159"/>
                    <a:pt x="13455" y="13669"/>
                    <a:pt x="12844" y="13119"/>
                  </a:cubicBezTo>
                  <a:cubicBezTo>
                    <a:pt x="12201" y="12568"/>
                    <a:pt x="11559" y="12017"/>
                    <a:pt x="10916" y="11436"/>
                  </a:cubicBezTo>
                  <a:cubicBezTo>
                    <a:pt x="9662" y="10273"/>
                    <a:pt x="8438" y="9080"/>
                    <a:pt x="7245" y="7826"/>
                  </a:cubicBezTo>
                  <a:cubicBezTo>
                    <a:pt x="6051" y="6632"/>
                    <a:pt x="4919" y="5378"/>
                    <a:pt x="3818" y="4093"/>
                  </a:cubicBezTo>
                  <a:cubicBezTo>
                    <a:pt x="2716" y="2777"/>
                    <a:pt x="1707" y="1370"/>
                    <a:pt x="575" y="85"/>
                  </a:cubicBezTo>
                  <a:cubicBezTo>
                    <a:pt x="523" y="25"/>
                    <a:pt x="460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5"/>
            <p:cNvSpPr/>
            <p:nvPr/>
          </p:nvSpPr>
          <p:spPr>
            <a:xfrm>
              <a:off x="4410075" y="4491375"/>
              <a:ext cx="255200" cy="648775"/>
            </a:xfrm>
            <a:custGeom>
              <a:avLst/>
              <a:gdLst/>
              <a:ahLst/>
              <a:cxnLst/>
              <a:rect l="l" t="t" r="r" b="b"/>
              <a:pathLst>
                <a:path w="10208" h="25951" extrusionOk="0">
                  <a:moveTo>
                    <a:pt x="341" y="0"/>
                  </a:moveTo>
                  <a:cubicBezTo>
                    <a:pt x="177" y="0"/>
                    <a:pt x="0" y="148"/>
                    <a:pt x="60" y="349"/>
                  </a:cubicBezTo>
                  <a:cubicBezTo>
                    <a:pt x="550" y="2032"/>
                    <a:pt x="1223" y="3684"/>
                    <a:pt x="1835" y="5336"/>
                  </a:cubicBezTo>
                  <a:cubicBezTo>
                    <a:pt x="2447" y="6989"/>
                    <a:pt x="3028" y="8610"/>
                    <a:pt x="3640" y="10262"/>
                  </a:cubicBezTo>
                  <a:cubicBezTo>
                    <a:pt x="4864" y="13567"/>
                    <a:pt x="6088" y="16902"/>
                    <a:pt x="7312" y="20236"/>
                  </a:cubicBezTo>
                  <a:cubicBezTo>
                    <a:pt x="7648" y="21154"/>
                    <a:pt x="8015" y="22072"/>
                    <a:pt x="8352" y="22990"/>
                  </a:cubicBezTo>
                  <a:cubicBezTo>
                    <a:pt x="8688" y="23908"/>
                    <a:pt x="8994" y="24856"/>
                    <a:pt x="9392" y="25744"/>
                  </a:cubicBezTo>
                  <a:cubicBezTo>
                    <a:pt x="9465" y="25889"/>
                    <a:pt x="9587" y="25950"/>
                    <a:pt x="9712" y="25950"/>
                  </a:cubicBezTo>
                  <a:cubicBezTo>
                    <a:pt x="9955" y="25950"/>
                    <a:pt x="10207" y="25721"/>
                    <a:pt x="10126" y="25438"/>
                  </a:cubicBezTo>
                  <a:cubicBezTo>
                    <a:pt x="9882" y="24612"/>
                    <a:pt x="9514" y="23786"/>
                    <a:pt x="9209" y="22960"/>
                  </a:cubicBezTo>
                  <a:cubicBezTo>
                    <a:pt x="8903" y="22133"/>
                    <a:pt x="8597" y="21277"/>
                    <a:pt x="8291" y="20451"/>
                  </a:cubicBezTo>
                  <a:cubicBezTo>
                    <a:pt x="7679" y="18829"/>
                    <a:pt x="7067" y="17208"/>
                    <a:pt x="6455" y="15555"/>
                  </a:cubicBezTo>
                  <a:cubicBezTo>
                    <a:pt x="5200" y="12251"/>
                    <a:pt x="3946" y="8916"/>
                    <a:pt x="2661" y="5612"/>
                  </a:cubicBezTo>
                  <a:cubicBezTo>
                    <a:pt x="1988" y="3776"/>
                    <a:pt x="1376" y="1910"/>
                    <a:pt x="550" y="135"/>
                  </a:cubicBezTo>
                  <a:cubicBezTo>
                    <a:pt x="508" y="41"/>
                    <a:pt x="426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5"/>
            <p:cNvSpPr/>
            <p:nvPr/>
          </p:nvSpPr>
          <p:spPr>
            <a:xfrm>
              <a:off x="4657600" y="5089750"/>
              <a:ext cx="250200" cy="69100"/>
            </a:xfrm>
            <a:custGeom>
              <a:avLst/>
              <a:gdLst/>
              <a:ahLst/>
              <a:cxnLst/>
              <a:rect l="l" t="t" r="r" b="b"/>
              <a:pathLst>
                <a:path w="10008" h="2764" extrusionOk="0">
                  <a:moveTo>
                    <a:pt x="9437" y="0"/>
                  </a:moveTo>
                  <a:cubicBezTo>
                    <a:pt x="9369" y="0"/>
                    <a:pt x="9295" y="20"/>
                    <a:pt x="9220" y="65"/>
                  </a:cubicBezTo>
                  <a:cubicBezTo>
                    <a:pt x="7905" y="830"/>
                    <a:pt x="6559" y="1442"/>
                    <a:pt x="5059" y="1748"/>
                  </a:cubicBezTo>
                  <a:cubicBezTo>
                    <a:pt x="4216" y="1902"/>
                    <a:pt x="3354" y="1980"/>
                    <a:pt x="2493" y="1980"/>
                  </a:cubicBezTo>
                  <a:cubicBezTo>
                    <a:pt x="1824" y="1980"/>
                    <a:pt x="1157" y="1933"/>
                    <a:pt x="501" y="1839"/>
                  </a:cubicBezTo>
                  <a:cubicBezTo>
                    <a:pt x="480" y="1836"/>
                    <a:pt x="461" y="1834"/>
                    <a:pt x="442" y="1834"/>
                  </a:cubicBezTo>
                  <a:cubicBezTo>
                    <a:pt x="118" y="1834"/>
                    <a:pt x="1" y="2303"/>
                    <a:pt x="348" y="2390"/>
                  </a:cubicBezTo>
                  <a:cubicBezTo>
                    <a:pt x="1272" y="2640"/>
                    <a:pt x="2249" y="2763"/>
                    <a:pt x="3234" y="2763"/>
                  </a:cubicBezTo>
                  <a:cubicBezTo>
                    <a:pt x="5512" y="2763"/>
                    <a:pt x="7834" y="2102"/>
                    <a:pt x="9649" y="799"/>
                  </a:cubicBezTo>
                  <a:cubicBezTo>
                    <a:pt x="10007" y="517"/>
                    <a:pt x="9787" y="0"/>
                    <a:pt x="9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5"/>
            <p:cNvSpPr/>
            <p:nvPr/>
          </p:nvSpPr>
          <p:spPr>
            <a:xfrm>
              <a:off x="4763425" y="4549425"/>
              <a:ext cx="139175" cy="566175"/>
            </a:xfrm>
            <a:custGeom>
              <a:avLst/>
              <a:gdLst/>
              <a:ahLst/>
              <a:cxnLst/>
              <a:rect l="l" t="t" r="r" b="b"/>
              <a:pathLst>
                <a:path w="5567" h="22647" extrusionOk="0">
                  <a:moveTo>
                    <a:pt x="532" y="1"/>
                  </a:moveTo>
                  <a:cubicBezTo>
                    <a:pt x="322" y="1"/>
                    <a:pt x="107" y="138"/>
                    <a:pt x="92" y="414"/>
                  </a:cubicBezTo>
                  <a:cubicBezTo>
                    <a:pt x="0" y="6319"/>
                    <a:pt x="1071" y="12346"/>
                    <a:pt x="3029" y="17914"/>
                  </a:cubicBezTo>
                  <a:cubicBezTo>
                    <a:pt x="3305" y="18679"/>
                    <a:pt x="3611" y="19444"/>
                    <a:pt x="3917" y="20209"/>
                  </a:cubicBezTo>
                  <a:cubicBezTo>
                    <a:pt x="4223" y="20974"/>
                    <a:pt x="4529" y="21800"/>
                    <a:pt x="4987" y="22504"/>
                  </a:cubicBezTo>
                  <a:cubicBezTo>
                    <a:pt x="5042" y="22602"/>
                    <a:pt x="5136" y="22646"/>
                    <a:pt x="5230" y="22646"/>
                  </a:cubicBezTo>
                  <a:cubicBezTo>
                    <a:pt x="5399" y="22646"/>
                    <a:pt x="5567" y="22506"/>
                    <a:pt x="5508" y="22290"/>
                  </a:cubicBezTo>
                  <a:cubicBezTo>
                    <a:pt x="5232" y="21402"/>
                    <a:pt x="4835" y="20546"/>
                    <a:pt x="4498" y="19689"/>
                  </a:cubicBezTo>
                  <a:cubicBezTo>
                    <a:pt x="4161" y="18802"/>
                    <a:pt x="3855" y="17914"/>
                    <a:pt x="3580" y="17027"/>
                  </a:cubicBezTo>
                  <a:cubicBezTo>
                    <a:pt x="2999" y="15253"/>
                    <a:pt x="2509" y="13448"/>
                    <a:pt x="2111" y="11612"/>
                  </a:cubicBezTo>
                  <a:cubicBezTo>
                    <a:pt x="1316" y="7910"/>
                    <a:pt x="979" y="4177"/>
                    <a:pt x="949" y="414"/>
                  </a:cubicBezTo>
                  <a:cubicBezTo>
                    <a:pt x="949" y="138"/>
                    <a:pt x="742" y="1"/>
                    <a:pt x="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5"/>
            <p:cNvSpPr/>
            <p:nvPr/>
          </p:nvSpPr>
          <p:spPr>
            <a:xfrm>
              <a:off x="4273125" y="3927575"/>
              <a:ext cx="148425" cy="243675"/>
            </a:xfrm>
            <a:custGeom>
              <a:avLst/>
              <a:gdLst/>
              <a:ahLst/>
              <a:cxnLst/>
              <a:rect l="l" t="t" r="r" b="b"/>
              <a:pathLst>
                <a:path w="5937" h="9747" extrusionOk="0">
                  <a:moveTo>
                    <a:pt x="1893" y="0"/>
                  </a:moveTo>
                  <a:cubicBezTo>
                    <a:pt x="1831" y="0"/>
                    <a:pt x="1768" y="23"/>
                    <a:pt x="1714" y="77"/>
                  </a:cubicBezTo>
                  <a:cubicBezTo>
                    <a:pt x="215" y="1545"/>
                    <a:pt x="1" y="4238"/>
                    <a:pt x="766" y="6104"/>
                  </a:cubicBezTo>
                  <a:cubicBezTo>
                    <a:pt x="1163" y="7053"/>
                    <a:pt x="1806" y="7909"/>
                    <a:pt x="2601" y="8552"/>
                  </a:cubicBezTo>
                  <a:cubicBezTo>
                    <a:pt x="3349" y="9120"/>
                    <a:pt x="4417" y="9746"/>
                    <a:pt x="5379" y="9746"/>
                  </a:cubicBezTo>
                  <a:cubicBezTo>
                    <a:pt x="5402" y="9746"/>
                    <a:pt x="5424" y="9746"/>
                    <a:pt x="5447" y="9745"/>
                  </a:cubicBezTo>
                  <a:cubicBezTo>
                    <a:pt x="5906" y="9715"/>
                    <a:pt x="5936" y="9133"/>
                    <a:pt x="5569" y="8980"/>
                  </a:cubicBezTo>
                  <a:cubicBezTo>
                    <a:pt x="5141" y="8827"/>
                    <a:pt x="4682" y="8735"/>
                    <a:pt x="4284" y="8552"/>
                  </a:cubicBezTo>
                  <a:cubicBezTo>
                    <a:pt x="3856" y="8368"/>
                    <a:pt x="3458" y="8124"/>
                    <a:pt x="3121" y="7848"/>
                  </a:cubicBezTo>
                  <a:cubicBezTo>
                    <a:pt x="2418" y="7328"/>
                    <a:pt x="1867" y="6594"/>
                    <a:pt x="1500" y="5798"/>
                  </a:cubicBezTo>
                  <a:cubicBezTo>
                    <a:pt x="1133" y="4942"/>
                    <a:pt x="1010" y="3993"/>
                    <a:pt x="1102" y="3075"/>
                  </a:cubicBezTo>
                  <a:cubicBezTo>
                    <a:pt x="1224" y="2096"/>
                    <a:pt x="1653" y="1270"/>
                    <a:pt x="2142" y="413"/>
                  </a:cubicBezTo>
                  <a:cubicBezTo>
                    <a:pt x="2257" y="207"/>
                    <a:pt x="2079" y="0"/>
                    <a:pt x="1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5"/>
            <p:cNvSpPr/>
            <p:nvPr/>
          </p:nvSpPr>
          <p:spPr>
            <a:xfrm>
              <a:off x="4367550" y="3441350"/>
              <a:ext cx="1540175" cy="1140875"/>
            </a:xfrm>
            <a:custGeom>
              <a:avLst/>
              <a:gdLst/>
              <a:ahLst/>
              <a:cxnLst/>
              <a:rect l="l" t="t" r="r" b="b"/>
              <a:pathLst>
                <a:path w="61607" h="45635" extrusionOk="0">
                  <a:moveTo>
                    <a:pt x="54438" y="1"/>
                  </a:moveTo>
                  <a:cubicBezTo>
                    <a:pt x="54103" y="1"/>
                    <a:pt x="53802" y="454"/>
                    <a:pt x="54080" y="801"/>
                  </a:cubicBezTo>
                  <a:cubicBezTo>
                    <a:pt x="55977" y="3157"/>
                    <a:pt x="57935" y="5574"/>
                    <a:pt x="59128" y="8358"/>
                  </a:cubicBezTo>
                  <a:cubicBezTo>
                    <a:pt x="60444" y="11387"/>
                    <a:pt x="60474" y="14569"/>
                    <a:pt x="59495" y="17660"/>
                  </a:cubicBezTo>
                  <a:cubicBezTo>
                    <a:pt x="57751" y="23289"/>
                    <a:pt x="53805" y="28031"/>
                    <a:pt x="49429" y="31856"/>
                  </a:cubicBezTo>
                  <a:cubicBezTo>
                    <a:pt x="47257" y="33783"/>
                    <a:pt x="44901" y="35527"/>
                    <a:pt x="42515" y="37149"/>
                  </a:cubicBezTo>
                  <a:cubicBezTo>
                    <a:pt x="40037" y="38832"/>
                    <a:pt x="37497" y="40453"/>
                    <a:pt x="34896" y="41922"/>
                  </a:cubicBezTo>
                  <a:cubicBezTo>
                    <a:pt x="32112" y="43452"/>
                    <a:pt x="29114" y="44706"/>
                    <a:pt x="25901" y="44737"/>
                  </a:cubicBezTo>
                  <a:cubicBezTo>
                    <a:pt x="22811" y="44737"/>
                    <a:pt x="19813" y="43727"/>
                    <a:pt x="17120" y="42228"/>
                  </a:cubicBezTo>
                  <a:cubicBezTo>
                    <a:pt x="11491" y="39107"/>
                    <a:pt x="7360" y="34028"/>
                    <a:pt x="2373" y="30081"/>
                  </a:cubicBezTo>
                  <a:cubicBezTo>
                    <a:pt x="1761" y="29592"/>
                    <a:pt x="1119" y="29164"/>
                    <a:pt x="507" y="28705"/>
                  </a:cubicBezTo>
                  <a:cubicBezTo>
                    <a:pt x="458" y="28675"/>
                    <a:pt x="410" y="28662"/>
                    <a:pt x="366" y="28662"/>
                  </a:cubicBezTo>
                  <a:cubicBezTo>
                    <a:pt x="136" y="28662"/>
                    <a:pt x="1" y="29014"/>
                    <a:pt x="232" y="29194"/>
                  </a:cubicBezTo>
                  <a:cubicBezTo>
                    <a:pt x="5525" y="33233"/>
                    <a:pt x="9686" y="38618"/>
                    <a:pt x="15346" y="42197"/>
                  </a:cubicBezTo>
                  <a:cubicBezTo>
                    <a:pt x="17977" y="43880"/>
                    <a:pt x="20884" y="45134"/>
                    <a:pt x="24004" y="45532"/>
                  </a:cubicBezTo>
                  <a:cubicBezTo>
                    <a:pt x="24570" y="45602"/>
                    <a:pt x="25133" y="45635"/>
                    <a:pt x="25693" y="45635"/>
                  </a:cubicBezTo>
                  <a:cubicBezTo>
                    <a:pt x="28340" y="45635"/>
                    <a:pt x="30906" y="44894"/>
                    <a:pt x="33305" y="43758"/>
                  </a:cubicBezTo>
                  <a:cubicBezTo>
                    <a:pt x="36212" y="42411"/>
                    <a:pt x="38904" y="40637"/>
                    <a:pt x="41566" y="38893"/>
                  </a:cubicBezTo>
                  <a:cubicBezTo>
                    <a:pt x="44075" y="37241"/>
                    <a:pt x="46492" y="35527"/>
                    <a:pt x="48817" y="33600"/>
                  </a:cubicBezTo>
                  <a:cubicBezTo>
                    <a:pt x="53376" y="29837"/>
                    <a:pt x="57445" y="25247"/>
                    <a:pt x="59740" y="19740"/>
                  </a:cubicBezTo>
                  <a:cubicBezTo>
                    <a:pt x="61025" y="16680"/>
                    <a:pt x="61606" y="13315"/>
                    <a:pt x="60719" y="10072"/>
                  </a:cubicBezTo>
                  <a:cubicBezTo>
                    <a:pt x="59924" y="7043"/>
                    <a:pt x="58118" y="4412"/>
                    <a:pt x="56222" y="1964"/>
                  </a:cubicBezTo>
                  <a:cubicBezTo>
                    <a:pt x="55732" y="1352"/>
                    <a:pt x="55243" y="740"/>
                    <a:pt x="54753" y="159"/>
                  </a:cubicBezTo>
                  <a:cubicBezTo>
                    <a:pt x="54656" y="47"/>
                    <a:pt x="54546" y="1"/>
                    <a:pt x="54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5"/>
            <p:cNvSpPr/>
            <p:nvPr/>
          </p:nvSpPr>
          <p:spPr>
            <a:xfrm>
              <a:off x="4297925" y="3840550"/>
              <a:ext cx="790650" cy="125050"/>
            </a:xfrm>
            <a:custGeom>
              <a:avLst/>
              <a:gdLst/>
              <a:ahLst/>
              <a:cxnLst/>
              <a:rect l="l" t="t" r="r" b="b"/>
              <a:pathLst>
                <a:path w="31626" h="5002" extrusionOk="0">
                  <a:moveTo>
                    <a:pt x="31056" y="1"/>
                  </a:moveTo>
                  <a:cubicBezTo>
                    <a:pt x="30991" y="1"/>
                    <a:pt x="30923" y="22"/>
                    <a:pt x="30859" y="70"/>
                  </a:cubicBezTo>
                  <a:cubicBezTo>
                    <a:pt x="29971" y="682"/>
                    <a:pt x="29084" y="1233"/>
                    <a:pt x="28074" y="1569"/>
                  </a:cubicBezTo>
                  <a:cubicBezTo>
                    <a:pt x="27095" y="1936"/>
                    <a:pt x="26025" y="2150"/>
                    <a:pt x="24984" y="2242"/>
                  </a:cubicBezTo>
                  <a:cubicBezTo>
                    <a:pt x="24499" y="2282"/>
                    <a:pt x="24014" y="2300"/>
                    <a:pt x="23528" y="2300"/>
                  </a:cubicBezTo>
                  <a:cubicBezTo>
                    <a:pt x="21782" y="2300"/>
                    <a:pt x="20039" y="2064"/>
                    <a:pt x="18314" y="1753"/>
                  </a:cubicBezTo>
                  <a:cubicBezTo>
                    <a:pt x="15384" y="1199"/>
                    <a:pt x="12384" y="481"/>
                    <a:pt x="9399" y="481"/>
                  </a:cubicBezTo>
                  <a:cubicBezTo>
                    <a:pt x="7928" y="481"/>
                    <a:pt x="6460" y="656"/>
                    <a:pt x="5005" y="1110"/>
                  </a:cubicBezTo>
                  <a:cubicBezTo>
                    <a:pt x="3996" y="1416"/>
                    <a:pt x="3017" y="1845"/>
                    <a:pt x="2160" y="2426"/>
                  </a:cubicBezTo>
                  <a:cubicBezTo>
                    <a:pt x="1364" y="2977"/>
                    <a:pt x="416" y="3741"/>
                    <a:pt x="49" y="4690"/>
                  </a:cubicBezTo>
                  <a:cubicBezTo>
                    <a:pt x="0" y="4836"/>
                    <a:pt x="164" y="5001"/>
                    <a:pt x="311" y="5001"/>
                  </a:cubicBezTo>
                  <a:cubicBezTo>
                    <a:pt x="348" y="5001"/>
                    <a:pt x="385" y="4990"/>
                    <a:pt x="416" y="4965"/>
                  </a:cubicBezTo>
                  <a:cubicBezTo>
                    <a:pt x="1181" y="4384"/>
                    <a:pt x="1762" y="3650"/>
                    <a:pt x="2558" y="3130"/>
                  </a:cubicBezTo>
                  <a:cubicBezTo>
                    <a:pt x="3353" y="2609"/>
                    <a:pt x="4210" y="2212"/>
                    <a:pt x="5097" y="1936"/>
                  </a:cubicBezTo>
                  <a:cubicBezTo>
                    <a:pt x="6478" y="1505"/>
                    <a:pt x="7920" y="1332"/>
                    <a:pt x="9358" y="1332"/>
                  </a:cubicBezTo>
                  <a:cubicBezTo>
                    <a:pt x="9959" y="1332"/>
                    <a:pt x="10560" y="1362"/>
                    <a:pt x="11155" y="1416"/>
                  </a:cubicBezTo>
                  <a:cubicBezTo>
                    <a:pt x="15264" y="1795"/>
                    <a:pt x="19278" y="3176"/>
                    <a:pt x="23407" y="3176"/>
                  </a:cubicBezTo>
                  <a:cubicBezTo>
                    <a:pt x="23951" y="3176"/>
                    <a:pt x="24497" y="3152"/>
                    <a:pt x="25045" y="3099"/>
                  </a:cubicBezTo>
                  <a:cubicBezTo>
                    <a:pt x="27248" y="2915"/>
                    <a:pt x="29696" y="2273"/>
                    <a:pt x="31348" y="712"/>
                  </a:cubicBezTo>
                  <a:cubicBezTo>
                    <a:pt x="31625" y="460"/>
                    <a:pt x="31363" y="1"/>
                    <a:pt x="31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2" name="Google Shape;1872;p65"/>
          <p:cNvSpPr txBox="1">
            <a:spLocks noGrp="1"/>
          </p:cNvSpPr>
          <p:nvPr>
            <p:ph type="title" idx="2"/>
          </p:nvPr>
        </p:nvSpPr>
        <p:spPr>
          <a:xfrm>
            <a:off x="4641675" y="1480725"/>
            <a:ext cx="381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C2C44"/>
                </a:solidFill>
              </a:rPr>
              <a:t>Leaderboard</a:t>
            </a:r>
            <a:r>
              <a:rPr lang="en" dirty="0"/>
              <a:t> </a:t>
            </a:r>
            <a:r>
              <a:rPr lang="en" dirty="0">
                <a:solidFill>
                  <a:srgbClr val="EB7D8A"/>
                </a:solidFill>
              </a:rPr>
              <a:t>implementation</a:t>
            </a:r>
            <a:endParaRPr dirty="0">
              <a:solidFill>
                <a:srgbClr val="EB7D8A"/>
              </a:solidFill>
            </a:endParaRPr>
          </a:p>
        </p:txBody>
      </p:sp>
      <p:sp>
        <p:nvSpPr>
          <p:cNvPr id="1873" name="Google Shape;1873;p65"/>
          <p:cNvSpPr txBox="1">
            <a:spLocks noGrp="1"/>
          </p:cNvSpPr>
          <p:nvPr>
            <p:ph type="subTitle" idx="1"/>
          </p:nvPr>
        </p:nvSpPr>
        <p:spPr>
          <a:xfrm>
            <a:off x="4646025" y="1874325"/>
            <a:ext cx="38121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showing the highest score of each player in a particular game</a:t>
            </a:r>
            <a:endParaRPr dirty="0"/>
          </a:p>
        </p:txBody>
      </p:sp>
      <p:sp>
        <p:nvSpPr>
          <p:cNvPr id="1877" name="Google Shape;1877;p65"/>
          <p:cNvSpPr txBox="1">
            <a:spLocks noGrp="1"/>
          </p:cNvSpPr>
          <p:nvPr>
            <p:ph type="subTitle" idx="6"/>
          </p:nvPr>
        </p:nvSpPr>
        <p:spPr>
          <a:xfrm>
            <a:off x="4687598" y="3155019"/>
            <a:ext cx="38121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Based on score and time completed </a:t>
            </a:r>
            <a:endParaRPr dirty="0"/>
          </a:p>
        </p:txBody>
      </p:sp>
      <p:sp>
        <p:nvSpPr>
          <p:cNvPr id="71" name="Google Shape;1872;p65">
            <a:extLst>
              <a:ext uri="{FF2B5EF4-FFF2-40B4-BE49-F238E27FC236}">
                <a16:creationId xmlns:a16="http://schemas.microsoft.com/office/drawing/2014/main" xmlns="" id="{32FBC6D2-F926-4D72-BB25-39B58CC48272}"/>
              </a:ext>
            </a:extLst>
          </p:cNvPr>
          <p:cNvSpPr txBox="1">
            <a:spLocks/>
          </p:cNvSpPr>
          <p:nvPr/>
        </p:nvSpPr>
        <p:spPr>
          <a:xfrm>
            <a:off x="4687598" y="2709890"/>
            <a:ext cx="381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None/>
              <a:defRPr sz="20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None/>
              <a:defRPr sz="2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None/>
              <a:defRPr sz="2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None/>
              <a:defRPr sz="2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None/>
              <a:defRPr sz="2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None/>
              <a:defRPr sz="2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None/>
              <a:defRPr sz="2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None/>
              <a:defRPr sz="2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None/>
              <a:defRPr sz="2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GB" dirty="0">
                <a:solidFill>
                  <a:srgbClr val="2C2C44"/>
                </a:solidFill>
              </a:rPr>
              <a:t>Progress tracking </a:t>
            </a:r>
            <a:r>
              <a:rPr lang="en-GB" dirty="0">
                <a:solidFill>
                  <a:srgbClr val="EB7D8A"/>
                </a:solidFill>
              </a:rPr>
              <a:t>charts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68"/>
          <p:cNvSpPr/>
          <p:nvPr/>
        </p:nvSpPr>
        <p:spPr>
          <a:xfrm flipH="1">
            <a:off x="5014103" y="2330744"/>
            <a:ext cx="829338" cy="666884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68"/>
          <p:cNvSpPr/>
          <p:nvPr/>
        </p:nvSpPr>
        <p:spPr>
          <a:xfrm>
            <a:off x="5014119" y="1042702"/>
            <a:ext cx="829338" cy="666884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68"/>
          <p:cNvSpPr txBox="1">
            <a:spLocks noGrp="1"/>
          </p:cNvSpPr>
          <p:nvPr>
            <p:ph type="title"/>
          </p:nvPr>
        </p:nvSpPr>
        <p:spPr>
          <a:xfrm>
            <a:off x="685800" y="539400"/>
            <a:ext cx="190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rgbClr val="EB7D8A"/>
                </a:solidFill>
              </a:rPr>
              <a:t>TEAM </a:t>
            </a:r>
            <a:endParaRPr dirty="0">
              <a:solidFill>
                <a:srgbClr val="EB7D8A"/>
              </a:solidFill>
            </a:endParaRPr>
          </a:p>
        </p:txBody>
      </p:sp>
      <p:sp>
        <p:nvSpPr>
          <p:cNvPr id="1954" name="Google Shape;1954;p68"/>
          <p:cNvSpPr txBox="1">
            <a:spLocks noGrp="1"/>
          </p:cNvSpPr>
          <p:nvPr>
            <p:ph type="subTitle" idx="1"/>
          </p:nvPr>
        </p:nvSpPr>
        <p:spPr>
          <a:xfrm>
            <a:off x="5143976" y="2446753"/>
            <a:ext cx="25386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B7D8A"/>
                </a:solidFill>
              </a:rPr>
              <a:t>Andreea Pur</a:t>
            </a:r>
            <a:r>
              <a:rPr lang="ro-RO" dirty="0">
                <a:solidFill>
                  <a:srgbClr val="EB7D8A"/>
                </a:solidFill>
              </a:rPr>
              <a:t>ța</a:t>
            </a:r>
            <a:endParaRPr dirty="0">
              <a:solidFill>
                <a:srgbClr val="EB7D8A"/>
              </a:solidFill>
            </a:endParaRPr>
          </a:p>
        </p:txBody>
      </p:sp>
      <p:sp>
        <p:nvSpPr>
          <p:cNvPr id="1955" name="Google Shape;1955;p68"/>
          <p:cNvSpPr txBox="1">
            <a:spLocks noGrp="1"/>
          </p:cNvSpPr>
          <p:nvPr>
            <p:ph type="subTitle" idx="2"/>
          </p:nvPr>
        </p:nvSpPr>
        <p:spPr>
          <a:xfrm>
            <a:off x="5143976" y="2778234"/>
            <a:ext cx="25386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andreea.purta@ulbsibiu.ro</a:t>
            </a:r>
            <a:endParaRPr dirty="0"/>
          </a:p>
        </p:txBody>
      </p:sp>
      <p:sp>
        <p:nvSpPr>
          <p:cNvPr id="1956" name="Google Shape;1956;p68"/>
          <p:cNvSpPr txBox="1">
            <a:spLocks noGrp="1"/>
          </p:cNvSpPr>
          <p:nvPr>
            <p:ph type="subTitle" idx="3"/>
          </p:nvPr>
        </p:nvSpPr>
        <p:spPr>
          <a:xfrm>
            <a:off x="5143976" y="1149456"/>
            <a:ext cx="2538600" cy="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EB7D8A"/>
                </a:solidFill>
              </a:rPr>
              <a:t>Andrei Florescu</a:t>
            </a:r>
            <a:endParaRPr dirty="0">
              <a:solidFill>
                <a:srgbClr val="EB7D8A"/>
              </a:solidFill>
            </a:endParaRPr>
          </a:p>
        </p:txBody>
      </p:sp>
      <p:sp>
        <p:nvSpPr>
          <p:cNvPr id="1957" name="Google Shape;1957;p68"/>
          <p:cNvSpPr txBox="1">
            <a:spLocks noGrp="1"/>
          </p:cNvSpPr>
          <p:nvPr>
            <p:ph type="subTitle" idx="4"/>
          </p:nvPr>
        </p:nvSpPr>
        <p:spPr>
          <a:xfrm>
            <a:off x="5143976" y="1424743"/>
            <a:ext cx="25386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andrei.florescu@ulbsibiu.ro</a:t>
            </a:r>
            <a:endParaRPr dirty="0"/>
          </a:p>
        </p:txBody>
      </p:sp>
      <p:grpSp>
        <p:nvGrpSpPr>
          <p:cNvPr id="1958" name="Google Shape;1958;p68"/>
          <p:cNvGrpSpPr/>
          <p:nvPr/>
        </p:nvGrpSpPr>
        <p:grpSpPr>
          <a:xfrm>
            <a:off x="535650" y="1424743"/>
            <a:ext cx="3903000" cy="3144234"/>
            <a:chOff x="214050" y="1340000"/>
            <a:chExt cx="4480032" cy="3526272"/>
          </a:xfrm>
        </p:grpSpPr>
        <p:pic>
          <p:nvPicPr>
            <p:cNvPr id="1959" name="Google Shape;1959;p68"/>
            <p:cNvPicPr preferRelativeResize="0"/>
            <p:nvPr/>
          </p:nvPicPr>
          <p:blipFill>
            <a:blip r:embed="rId3"/>
            <a:srcRect l="19622" r="19622"/>
            <a:stretch/>
          </p:blipFill>
          <p:spPr>
            <a:xfrm>
              <a:off x="449016" y="1340000"/>
              <a:ext cx="3680867" cy="3407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0" name="Google Shape;1960;p68"/>
            <p:cNvSpPr/>
            <p:nvPr/>
          </p:nvSpPr>
          <p:spPr>
            <a:xfrm>
              <a:off x="214050" y="1340000"/>
              <a:ext cx="4480032" cy="3526272"/>
            </a:xfrm>
            <a:custGeom>
              <a:avLst/>
              <a:gdLst/>
              <a:ahLst/>
              <a:cxnLst/>
              <a:rect l="l" t="t" r="r" b="b"/>
              <a:pathLst>
                <a:path w="220474" h="173537" extrusionOk="0">
                  <a:moveTo>
                    <a:pt x="133900" y="2715"/>
                  </a:moveTo>
                  <a:cubicBezTo>
                    <a:pt x="151258" y="2715"/>
                    <a:pt x="165494" y="8222"/>
                    <a:pt x="171771" y="22754"/>
                  </a:cubicBezTo>
                  <a:cubicBezTo>
                    <a:pt x="191472" y="68308"/>
                    <a:pt x="220474" y="129842"/>
                    <a:pt x="126408" y="158320"/>
                  </a:cubicBezTo>
                  <a:cubicBezTo>
                    <a:pt x="126408" y="158320"/>
                    <a:pt x="107245" y="167822"/>
                    <a:pt x="86552" y="167822"/>
                  </a:cubicBezTo>
                  <a:cubicBezTo>
                    <a:pt x="73114" y="167822"/>
                    <a:pt x="59030" y="163814"/>
                    <a:pt x="49133" y="150592"/>
                  </a:cubicBezTo>
                  <a:cubicBezTo>
                    <a:pt x="23994" y="116963"/>
                    <a:pt x="1" y="67402"/>
                    <a:pt x="26999" y="43885"/>
                  </a:cubicBezTo>
                  <a:cubicBezTo>
                    <a:pt x="45395" y="27895"/>
                    <a:pt x="96785" y="2715"/>
                    <a:pt x="133900" y="2715"/>
                  </a:cubicBezTo>
                  <a:close/>
                  <a:moveTo>
                    <a:pt x="10543" y="0"/>
                  </a:moveTo>
                  <a:lnTo>
                    <a:pt x="10543" y="173536"/>
                  </a:lnTo>
                  <a:lnTo>
                    <a:pt x="196576" y="173536"/>
                  </a:lnTo>
                  <a:lnTo>
                    <a:pt x="196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951;p68">
            <a:extLst>
              <a:ext uri="{FF2B5EF4-FFF2-40B4-BE49-F238E27FC236}">
                <a16:creationId xmlns:a16="http://schemas.microsoft.com/office/drawing/2014/main" xmlns="" id="{0D4794BC-C3B8-45F6-B63E-21F72C1EF1B8}"/>
              </a:ext>
            </a:extLst>
          </p:cNvPr>
          <p:cNvSpPr/>
          <p:nvPr/>
        </p:nvSpPr>
        <p:spPr>
          <a:xfrm flipH="1">
            <a:off x="5014103" y="3684235"/>
            <a:ext cx="829338" cy="666884"/>
          </a:xfrm>
          <a:custGeom>
            <a:avLst/>
            <a:gdLst/>
            <a:ahLst/>
            <a:cxnLst/>
            <a:rect l="l" t="t" r="r" b="b"/>
            <a:pathLst>
              <a:path w="46895" h="37709" extrusionOk="0">
                <a:moveTo>
                  <a:pt x="18603" y="0"/>
                </a:moveTo>
                <a:cubicBezTo>
                  <a:pt x="14800" y="0"/>
                  <a:pt x="10837" y="1267"/>
                  <a:pt x="8466" y="3638"/>
                </a:cubicBezTo>
                <a:cubicBezTo>
                  <a:pt x="4647" y="7457"/>
                  <a:pt x="1775" y="9322"/>
                  <a:pt x="888" y="16540"/>
                </a:cubicBezTo>
                <a:cubicBezTo>
                  <a:pt x="1" y="23757"/>
                  <a:pt x="6752" y="30283"/>
                  <a:pt x="6752" y="30283"/>
                </a:cubicBezTo>
                <a:cubicBezTo>
                  <a:pt x="6752" y="30283"/>
                  <a:pt x="11459" y="36643"/>
                  <a:pt x="20676" y="37606"/>
                </a:cubicBezTo>
                <a:cubicBezTo>
                  <a:pt x="21342" y="37675"/>
                  <a:pt x="21973" y="37708"/>
                  <a:pt x="22573" y="37708"/>
                </a:cubicBezTo>
                <a:cubicBezTo>
                  <a:pt x="30275" y="37708"/>
                  <a:pt x="32743" y="32287"/>
                  <a:pt x="35743" y="29441"/>
                </a:cubicBezTo>
                <a:cubicBezTo>
                  <a:pt x="38976" y="26358"/>
                  <a:pt x="45682" y="24163"/>
                  <a:pt x="46298" y="16660"/>
                </a:cubicBezTo>
                <a:cubicBezTo>
                  <a:pt x="46894" y="9214"/>
                  <a:pt x="42947" y="5366"/>
                  <a:pt x="37378" y="5366"/>
                </a:cubicBezTo>
                <a:cubicBezTo>
                  <a:pt x="37324" y="5366"/>
                  <a:pt x="37270" y="5367"/>
                  <a:pt x="37216" y="5367"/>
                </a:cubicBezTo>
                <a:cubicBezTo>
                  <a:pt x="37035" y="5370"/>
                  <a:pt x="36858" y="5372"/>
                  <a:pt x="36685" y="5372"/>
                </a:cubicBezTo>
                <a:cubicBezTo>
                  <a:pt x="31434" y="5372"/>
                  <a:pt x="29666" y="4050"/>
                  <a:pt x="25052" y="1488"/>
                </a:cubicBezTo>
                <a:cubicBezTo>
                  <a:pt x="23238" y="483"/>
                  <a:pt x="20951" y="0"/>
                  <a:pt x="186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954;p68">
            <a:extLst>
              <a:ext uri="{FF2B5EF4-FFF2-40B4-BE49-F238E27FC236}">
                <a16:creationId xmlns:a16="http://schemas.microsoft.com/office/drawing/2014/main" xmlns="" id="{6583EB87-A586-43CB-A552-5A0A768E54B7}"/>
              </a:ext>
            </a:extLst>
          </p:cNvPr>
          <p:cNvSpPr txBox="1">
            <a:spLocks/>
          </p:cNvSpPr>
          <p:nvPr/>
        </p:nvSpPr>
        <p:spPr>
          <a:xfrm>
            <a:off x="5143976" y="3800244"/>
            <a:ext cx="2538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000" b="1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>
                <a:solidFill>
                  <a:srgbClr val="EB7D8A"/>
                </a:solidFill>
              </a:rPr>
              <a:t>Andreea </a:t>
            </a:r>
            <a:r>
              <a:rPr lang="ro-RO" dirty="0">
                <a:solidFill>
                  <a:srgbClr val="EB7D8A"/>
                </a:solidFill>
              </a:rPr>
              <a:t>Matei</a:t>
            </a:r>
            <a:endParaRPr lang="en-GB" dirty="0">
              <a:solidFill>
                <a:srgbClr val="EB7D8A"/>
              </a:solidFill>
            </a:endParaRPr>
          </a:p>
        </p:txBody>
      </p:sp>
      <p:sp>
        <p:nvSpPr>
          <p:cNvPr id="14" name="Google Shape;1955;p68">
            <a:extLst>
              <a:ext uri="{FF2B5EF4-FFF2-40B4-BE49-F238E27FC236}">
                <a16:creationId xmlns:a16="http://schemas.microsoft.com/office/drawing/2014/main" xmlns="" id="{4AF52A5F-80CE-4CB5-968D-A175EE6E5E7A}"/>
              </a:ext>
            </a:extLst>
          </p:cNvPr>
          <p:cNvSpPr txBox="1">
            <a:spLocks/>
          </p:cNvSpPr>
          <p:nvPr/>
        </p:nvSpPr>
        <p:spPr>
          <a:xfrm>
            <a:off x="5056819" y="4168456"/>
            <a:ext cx="25386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ro-RO" dirty="0"/>
              <a:t>andreea.matei@ulbsibiu.ro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72"/>
          <p:cNvSpPr txBox="1">
            <a:spLocks noGrp="1"/>
          </p:cNvSpPr>
          <p:nvPr>
            <p:ph type="title"/>
          </p:nvPr>
        </p:nvSpPr>
        <p:spPr>
          <a:xfrm>
            <a:off x="1438875" y="1920525"/>
            <a:ext cx="61329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2C2C44"/>
                </a:solidFill>
              </a:rPr>
              <a:t>THANKS!</a:t>
            </a:r>
            <a:endParaRPr sz="6600" dirty="0">
              <a:solidFill>
                <a:srgbClr val="2C2C44"/>
              </a:solidFill>
            </a:endParaRPr>
          </a:p>
        </p:txBody>
      </p:sp>
      <p:grpSp>
        <p:nvGrpSpPr>
          <p:cNvPr id="2055" name="Google Shape;2055;p72"/>
          <p:cNvGrpSpPr/>
          <p:nvPr/>
        </p:nvGrpSpPr>
        <p:grpSpPr>
          <a:xfrm>
            <a:off x="6973945" y="227070"/>
            <a:ext cx="1760761" cy="846326"/>
            <a:chOff x="6973945" y="227070"/>
            <a:chExt cx="1760761" cy="846326"/>
          </a:xfrm>
        </p:grpSpPr>
        <p:sp>
          <p:nvSpPr>
            <p:cNvPr id="2056" name="Google Shape;2056;p72"/>
            <p:cNvSpPr/>
            <p:nvPr/>
          </p:nvSpPr>
          <p:spPr>
            <a:xfrm>
              <a:off x="6973945" y="539398"/>
              <a:ext cx="1667532" cy="533998"/>
            </a:xfrm>
            <a:custGeom>
              <a:avLst/>
              <a:gdLst/>
              <a:ahLst/>
              <a:cxnLst/>
              <a:rect l="l" t="t" r="r" b="b"/>
              <a:pathLst>
                <a:path w="14511" h="4647" fill="none" extrusionOk="0">
                  <a:moveTo>
                    <a:pt x="13894" y="3805"/>
                  </a:moveTo>
                  <a:cubicBezTo>
                    <a:pt x="13263" y="3459"/>
                    <a:pt x="12977" y="3744"/>
                    <a:pt x="12766" y="3459"/>
                  </a:cubicBezTo>
                  <a:cubicBezTo>
                    <a:pt x="12541" y="3173"/>
                    <a:pt x="13383" y="2436"/>
                    <a:pt x="11684" y="1699"/>
                  </a:cubicBezTo>
                  <a:cubicBezTo>
                    <a:pt x="11684" y="1699"/>
                    <a:pt x="11578" y="121"/>
                    <a:pt x="9248" y="60"/>
                  </a:cubicBezTo>
                  <a:cubicBezTo>
                    <a:pt x="6917" y="0"/>
                    <a:pt x="7549" y="1654"/>
                    <a:pt x="6917" y="2045"/>
                  </a:cubicBezTo>
                  <a:cubicBezTo>
                    <a:pt x="6286" y="2436"/>
                    <a:pt x="6120" y="1820"/>
                    <a:pt x="5504" y="2211"/>
                  </a:cubicBezTo>
                  <a:cubicBezTo>
                    <a:pt x="4872" y="2617"/>
                    <a:pt x="5158" y="3399"/>
                    <a:pt x="4647" y="3519"/>
                  </a:cubicBezTo>
                  <a:cubicBezTo>
                    <a:pt x="4135" y="3624"/>
                    <a:pt x="3459" y="3008"/>
                    <a:pt x="2842" y="3399"/>
                  </a:cubicBezTo>
                  <a:cubicBezTo>
                    <a:pt x="2211" y="3805"/>
                    <a:pt x="2211" y="4135"/>
                    <a:pt x="1925" y="4135"/>
                  </a:cubicBezTo>
                  <a:cubicBezTo>
                    <a:pt x="1654" y="4135"/>
                    <a:pt x="1083" y="3910"/>
                    <a:pt x="737" y="4135"/>
                  </a:cubicBezTo>
                  <a:cubicBezTo>
                    <a:pt x="406" y="4376"/>
                    <a:pt x="0" y="4647"/>
                    <a:pt x="0" y="4647"/>
                  </a:cubicBezTo>
                  <a:lnTo>
                    <a:pt x="14345" y="4647"/>
                  </a:lnTo>
                  <a:cubicBezTo>
                    <a:pt x="14345" y="4647"/>
                    <a:pt x="14511" y="4135"/>
                    <a:pt x="13894" y="380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7" name="Google Shape;2057;p72"/>
            <p:cNvGrpSpPr/>
            <p:nvPr/>
          </p:nvGrpSpPr>
          <p:grpSpPr>
            <a:xfrm flipH="1">
              <a:off x="7203934" y="320250"/>
              <a:ext cx="93234" cy="93234"/>
              <a:chOff x="7812545" y="194375"/>
              <a:chExt cx="105457" cy="105457"/>
            </a:xfrm>
          </p:grpSpPr>
          <p:sp>
            <p:nvSpPr>
              <p:cNvPr id="2058" name="Google Shape;2058;p72"/>
              <p:cNvSpPr/>
              <p:nvPr/>
            </p:nvSpPr>
            <p:spPr>
              <a:xfrm>
                <a:off x="7865245" y="194375"/>
                <a:ext cx="28" cy="32667"/>
              </a:xfrm>
              <a:custGeom>
                <a:avLst/>
                <a:gdLst/>
                <a:ahLst/>
                <a:cxnLst/>
                <a:rect l="l" t="t" r="r" b="b"/>
                <a:pathLst>
                  <a:path w="1" h="1174" fill="none" extrusionOk="0">
                    <a:moveTo>
                      <a:pt x="1" y="1"/>
                    </a:moveTo>
                    <a:lnTo>
                      <a:pt x="1" y="11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72"/>
              <p:cNvSpPr/>
              <p:nvPr/>
            </p:nvSpPr>
            <p:spPr>
              <a:xfrm>
                <a:off x="7865245" y="266775"/>
                <a:ext cx="28" cy="33056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8" fill="none" extrusionOk="0">
                    <a:moveTo>
                      <a:pt x="1" y="0"/>
                    </a:moveTo>
                    <a:lnTo>
                      <a:pt x="1" y="11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72"/>
              <p:cNvSpPr/>
              <p:nvPr/>
            </p:nvSpPr>
            <p:spPr>
              <a:xfrm>
                <a:off x="7812545" y="247103"/>
                <a:ext cx="32639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72"/>
              <p:cNvSpPr/>
              <p:nvPr/>
            </p:nvSpPr>
            <p:spPr>
              <a:xfrm>
                <a:off x="7885335" y="247103"/>
                <a:ext cx="32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" fill="none" extrusionOk="0">
                    <a:moveTo>
                      <a:pt x="0" y="0"/>
                    </a:moveTo>
                    <a:lnTo>
                      <a:pt x="117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503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62" name="Google Shape;2062;p72"/>
            <p:cNvSpPr/>
            <p:nvPr/>
          </p:nvSpPr>
          <p:spPr>
            <a:xfrm flipH="1">
              <a:off x="8641476" y="227070"/>
              <a:ext cx="93231" cy="93173"/>
            </a:xfrm>
            <a:custGeom>
              <a:avLst/>
              <a:gdLst/>
              <a:ahLst/>
              <a:cxnLst/>
              <a:rect l="l" t="t" r="r" b="b"/>
              <a:pathLst>
                <a:path w="1505" h="1504" fill="none" extrusionOk="0">
                  <a:moveTo>
                    <a:pt x="1505" y="752"/>
                  </a:moveTo>
                  <a:cubicBezTo>
                    <a:pt x="1505" y="1158"/>
                    <a:pt x="1174" y="1504"/>
                    <a:pt x="753" y="1504"/>
                  </a:cubicBezTo>
                  <a:cubicBezTo>
                    <a:pt x="347" y="1504"/>
                    <a:pt x="1" y="1158"/>
                    <a:pt x="1" y="752"/>
                  </a:cubicBezTo>
                  <a:cubicBezTo>
                    <a:pt x="1" y="331"/>
                    <a:pt x="347" y="0"/>
                    <a:pt x="753" y="0"/>
                  </a:cubicBezTo>
                  <a:cubicBezTo>
                    <a:pt x="1174" y="0"/>
                    <a:pt x="1505" y="331"/>
                    <a:pt x="1505" y="7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50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orld Alzheimer's Day by Slidesgo">
  <a:themeElements>
    <a:clrScheme name="Custom 7">
      <a:dk1>
        <a:srgbClr val="000000"/>
      </a:dk1>
      <a:lt1>
        <a:srgbClr val="FFFFFF"/>
      </a:lt1>
      <a:dk2>
        <a:srgbClr val="FAFAFA"/>
      </a:dk2>
      <a:lt2>
        <a:srgbClr val="FDF1F2"/>
      </a:lt2>
      <a:accent1>
        <a:srgbClr val="EB7D8A"/>
      </a:accent1>
      <a:accent2>
        <a:srgbClr val="9F7CD4"/>
      </a:accent2>
      <a:accent3>
        <a:srgbClr val="EB7D8A"/>
      </a:accent3>
      <a:accent4>
        <a:srgbClr val="8A71D4"/>
      </a:accent4>
      <a:accent5>
        <a:srgbClr val="EB7D8A"/>
      </a:accent5>
      <a:accent6>
        <a:srgbClr val="4099FF"/>
      </a:accent6>
      <a:hlink>
        <a:srgbClr val="71569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552</Words>
  <Application>Microsoft Office PowerPoint</Application>
  <PresentationFormat>On-screen Show (16:9)</PresentationFormat>
  <Paragraphs>66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Lato</vt:lpstr>
      <vt:lpstr>Barlow</vt:lpstr>
      <vt:lpstr>World Alzheimer's Day by Slidesgo</vt:lpstr>
      <vt:lpstr>Brainy  Trainy</vt:lpstr>
      <vt:lpstr>PowerPoint Presentation</vt:lpstr>
      <vt:lpstr>REALITY CHECK</vt:lpstr>
      <vt:lpstr>OUR WAY OF HELPING</vt:lpstr>
      <vt:lpstr>MAIN FEATURES</vt:lpstr>
      <vt:lpstr>IMPLEMENTATION STACK</vt:lpstr>
      <vt:lpstr>THE HACKATHON TASK</vt:lpstr>
      <vt:lpstr>OUR TEAM </vt:lpstr>
      <vt:lpstr>THANKS!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Brainy  Trainy</dc:title>
  <dc:creator>Andreea Purta</dc:creator>
  <cp:lastModifiedBy>Andrei Florescu</cp:lastModifiedBy>
  <cp:revision>5</cp:revision>
  <dcterms:modified xsi:type="dcterms:W3CDTF">2021-10-29T07:11:27Z</dcterms:modified>
</cp:coreProperties>
</file>