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19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6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94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895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2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07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49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33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52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68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20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13944-DCF0-49C9-B9FB-6E2762775086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1B838-1A0D-4D80-971A-B9C829EE9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5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4" t="2065" r="3172" b="264"/>
          <a:stretch/>
        </p:blipFill>
        <p:spPr>
          <a:xfrm>
            <a:off x="4389201" y="2359476"/>
            <a:ext cx="3490925" cy="2195855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7604128" y="3642167"/>
            <a:ext cx="231569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ight Arrow 5"/>
          <p:cNvSpPr/>
          <p:nvPr/>
        </p:nvSpPr>
        <p:spPr>
          <a:xfrm rot="10800000">
            <a:off x="7314108" y="3659979"/>
            <a:ext cx="231569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ight Arrow 6"/>
          <p:cNvSpPr/>
          <p:nvPr/>
        </p:nvSpPr>
        <p:spPr>
          <a:xfrm rot="5400000">
            <a:off x="4785738" y="3702094"/>
            <a:ext cx="231569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 rot="16200000">
            <a:off x="5018774" y="3677793"/>
            <a:ext cx="231569" cy="1959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398724" y="3253903"/>
            <a:ext cx="3481402" cy="306066"/>
          </a:xfrm>
          <a:prstGeom prst="rect">
            <a:avLst/>
          </a:prstGeom>
          <a:noFill/>
          <a:ln w="25400">
            <a:solidFill>
              <a:srgbClr val="B0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3" t="27508" r="3172" b="56118"/>
          <a:stretch/>
        </p:blipFill>
        <p:spPr>
          <a:xfrm>
            <a:off x="6706020" y="3238993"/>
            <a:ext cx="846686" cy="368136"/>
          </a:xfrm>
          <a:prstGeom prst="rect">
            <a:avLst/>
          </a:prstGeom>
        </p:spPr>
      </p:pic>
      <p:sp>
        <p:nvSpPr>
          <p:cNvPr id="11" name="Plus 10"/>
          <p:cNvSpPr/>
          <p:nvPr/>
        </p:nvSpPr>
        <p:spPr>
          <a:xfrm>
            <a:off x="5269624" y="3596832"/>
            <a:ext cx="347662" cy="36909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inus 11"/>
          <p:cNvSpPr/>
          <p:nvPr/>
        </p:nvSpPr>
        <p:spPr>
          <a:xfrm>
            <a:off x="5629611" y="3630792"/>
            <a:ext cx="347662" cy="317170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870" y="3659979"/>
            <a:ext cx="275998" cy="275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884" y="3659979"/>
            <a:ext cx="374662" cy="2912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454866" y="36307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32</a:t>
            </a:r>
            <a:endParaRPr lang="en-GB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2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2025-08-05T13:58:35Z</dcterms:created>
  <dcterms:modified xsi:type="dcterms:W3CDTF">2025-08-05T14:24:13Z</dcterms:modified>
</cp:coreProperties>
</file>