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357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2" r:id="rId18"/>
    <p:sldId id="381" r:id="rId19"/>
    <p:sldId id="370" r:id="rId20"/>
    <p:sldId id="356" r:id="rId21"/>
    <p:sldId id="380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9" autoAdjust="0"/>
    <p:restoredTop sz="89920" autoAdjust="0"/>
  </p:normalViewPr>
  <p:slideViewPr>
    <p:cSldViewPr snapToGrid="0">
      <p:cViewPr varScale="1">
        <p:scale>
          <a:sx n="95" d="100"/>
          <a:sy n="95" d="100"/>
        </p:scale>
        <p:origin x="825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0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99E4A7-FEC7-BC4E-94F0-4E39CB2D987E}" type="datetime1">
              <a:rPr lang="de-DE" smtClean="0"/>
              <a:t>27.08.2017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6D2FA8-812A-E143-A421-8366E0E47471}" type="datetime1">
              <a:rPr lang="de-DE" smtClean="0"/>
              <a:t>27.08.2017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XML Technology | BlackJack | Urban, Seeser, Rienau, Mitterer, Ehler | Garching, 08/30/17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XML Technology | BlackJack | Urban, Seeser, Rienau, Mitterer, Ehler | Garching, 08/30/17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05340"/>
            <a:ext cx="8421688" cy="44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24.08.17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05177" y="6356350"/>
            <a:ext cx="3901436" cy="365125"/>
          </a:xfrm>
        </p:spPr>
        <p:txBody>
          <a:bodyPr lIns="36000" tIns="36000" rIns="36000" bIns="36000" anchor="ctr" anchorCtr="1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8" y="309952"/>
            <a:ext cx="429769" cy="469393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0" y="810000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>
            <a:off x="-2870" y="6120000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XML Technology | BlackJack | Urban, Seeser, Rienau, Mitterer, Ehler | Garching, 08/30/17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nergique.files.wordpress.com/2013/10/v-model-illustration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ix.com/wp-content/uploads/2016/04/Thumbs-up-clipart-cliparts-for-you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2656780"/>
          </a:xfrm>
        </p:spPr>
        <p:txBody>
          <a:bodyPr/>
          <a:lstStyle/>
          <a:p>
            <a:pPr algn="ctr"/>
            <a:r>
              <a:rPr lang="de-DE" sz="2000" dirty="0" err="1"/>
              <a:t>BlackJack</a:t>
            </a:r>
            <a:r>
              <a:rPr lang="de-DE" sz="2000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Supervisor:  Prof. Dr. Anne Brüggemann-Klein</a:t>
            </a:r>
          </a:p>
          <a:p>
            <a:r>
              <a:rPr lang="de-DE" dirty="0"/>
              <a:t>Developers: Robert Urban, Anne-Catherine </a:t>
            </a:r>
            <a:r>
              <a:rPr lang="de-DE" dirty="0" err="1"/>
              <a:t>Seeser</a:t>
            </a:r>
            <a:r>
              <a:rPr lang="de-DE" dirty="0"/>
              <a:t>, </a:t>
            </a:r>
            <a:r>
              <a:rPr lang="de-DE" dirty="0" err="1"/>
              <a:t>Lennert</a:t>
            </a:r>
            <a:r>
              <a:rPr lang="de-DE" dirty="0"/>
              <a:t> </a:t>
            </a:r>
            <a:r>
              <a:rPr lang="de-DE" dirty="0" err="1"/>
              <a:t>Rienau</a:t>
            </a:r>
            <a:r>
              <a:rPr lang="de-DE" dirty="0"/>
              <a:t>, </a:t>
            </a:r>
          </a:p>
          <a:p>
            <a:r>
              <a:rPr lang="de-DE" dirty="0"/>
              <a:t>	    Michael Mitterer, Manuel </a:t>
            </a:r>
            <a:r>
              <a:rPr lang="de-DE" dirty="0" err="1"/>
              <a:t>Ehler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Garching, 08/30/2017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8918"/>
          </a:xfrm>
        </p:spPr>
        <p:txBody>
          <a:bodyPr/>
          <a:lstStyle/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: XML Technology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Development – Phases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05340"/>
            <a:ext cx="8421688" cy="831460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V Modell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Integrated agile development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10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6" name="Bild 5" descr="V-Mode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242562"/>
            <a:ext cx="5803900" cy="375818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46355" y="5956300"/>
            <a:ext cx="7051290" cy="137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Source: </a:t>
            </a:r>
            <a:r>
              <a:rPr lang="en-US" sz="800" dirty="0">
                <a:hlinkClick r:id="rId4"/>
              </a:rPr>
              <a:t>https://sinergique.files.wordpress.com/2013/10/v-model-illustration.jpg</a:t>
            </a:r>
            <a:r>
              <a:rPr lang="en-US" sz="800" dirty="0"/>
              <a:t>, accessed on 08/24/17 at around 04:20 PM</a:t>
            </a:r>
          </a:p>
        </p:txBody>
      </p:sp>
    </p:spTree>
    <p:extLst>
      <p:ext uri="{BB962C8B-B14F-4D97-AF65-F5344CB8AC3E}">
        <p14:creationId xmlns:p14="http://schemas.microsoft.com/office/powerpoint/2010/main" val="134437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Conclusion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11</a:t>
            </a:fld>
            <a:r>
              <a:rPr lang="de-DE" dirty="0"/>
              <a:t>/15</a:t>
            </a:r>
            <a:endParaRPr lang="de-DE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1446971" y="5930900"/>
            <a:ext cx="6250058" cy="1374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+mn-lt"/>
              </a:rPr>
              <a:t>Source: </a:t>
            </a:r>
            <a:r>
              <a:rPr lang="en-US" sz="800" dirty="0">
                <a:latin typeface="+mn-lt"/>
                <a:hlinkClick r:id="rId3"/>
              </a:rPr>
              <a:t>http://clipartix.com/wp-content/uploads/2016/04/Thumbs-up-clipart-cliparts-for-you.jpg</a:t>
            </a:r>
            <a:r>
              <a:rPr lang="en-US" sz="800" dirty="0">
                <a:latin typeface="+mn-lt"/>
              </a:rPr>
              <a:t>, accessed on 08/24/17 at around 04:33 PM</a:t>
            </a:r>
          </a:p>
        </p:txBody>
      </p:sp>
      <p:pic>
        <p:nvPicPr>
          <p:cNvPr id="10" name="Bild 9" descr="Thumbs-U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0" y="1339850"/>
            <a:ext cx="4178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0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Demo – Overview GUI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12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12" name="Bild 11" descr="7-after-player3-exceeded-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2" y="1555750"/>
            <a:ext cx="6985316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Demo – Live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13</a:t>
            </a:fld>
            <a:r>
              <a:rPr lang="de-DE" dirty="0"/>
              <a:t>/15</a:t>
            </a:r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3457475" y="3136868"/>
            <a:ext cx="2229051" cy="584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400" b="1" dirty="0">
                <a:solidFill>
                  <a:srgbClr val="FF0000"/>
                </a:solidFill>
                <a:latin typeface="+mn-lt"/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383980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14</a:t>
            </a:fld>
            <a:r>
              <a:rPr lang="de-DE" noProof="0" dirty="0"/>
              <a:t>/15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58109" y="3136869"/>
            <a:ext cx="4627782" cy="584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3400" b="1" dirty="0" err="1"/>
              <a:t>Thank</a:t>
            </a:r>
            <a:r>
              <a:rPr lang="de-DE" sz="3400" b="1" dirty="0"/>
              <a:t> </a:t>
            </a:r>
            <a:r>
              <a:rPr lang="de-DE" sz="3400" b="1" dirty="0" err="1"/>
              <a:t>you</a:t>
            </a:r>
            <a:r>
              <a:rPr lang="de-DE" sz="3400" b="1" dirty="0"/>
              <a:t> </a:t>
            </a:r>
            <a:r>
              <a:rPr lang="de-DE" sz="3400" b="1" dirty="0" err="1"/>
              <a:t>very</a:t>
            </a:r>
            <a:r>
              <a:rPr lang="de-DE" sz="3400" b="1" dirty="0"/>
              <a:t> </a:t>
            </a:r>
            <a:r>
              <a:rPr lang="de-DE" sz="3400" b="1" dirty="0" err="1"/>
              <a:t>much</a:t>
            </a:r>
            <a:r>
              <a:rPr lang="de-DE" sz="3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9745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: XML Technology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762820"/>
            <a:ext cx="8508999" cy="1274125"/>
          </a:xfrm>
        </p:spPr>
        <p:txBody>
          <a:bodyPr/>
          <a:lstStyle/>
          <a:p>
            <a:r>
              <a:rPr lang="de-DE" dirty="0"/>
              <a:t>Developers: Robert Urban, Anne-Catherine </a:t>
            </a:r>
            <a:r>
              <a:rPr lang="de-DE" dirty="0" err="1"/>
              <a:t>Seeser</a:t>
            </a:r>
            <a:r>
              <a:rPr lang="de-DE" dirty="0"/>
              <a:t>, </a:t>
            </a:r>
            <a:r>
              <a:rPr lang="de-DE" dirty="0" err="1"/>
              <a:t>Lennert</a:t>
            </a:r>
            <a:r>
              <a:rPr lang="de-DE" dirty="0"/>
              <a:t> </a:t>
            </a:r>
            <a:r>
              <a:rPr lang="de-DE" dirty="0" err="1"/>
              <a:t>Rienau</a:t>
            </a:r>
            <a:r>
              <a:rPr lang="de-DE" dirty="0"/>
              <a:t>, </a:t>
            </a:r>
          </a:p>
          <a:p>
            <a:r>
              <a:rPr lang="de-DE" dirty="0"/>
              <a:t>	    Michael Mitterer, Manuel </a:t>
            </a:r>
            <a:r>
              <a:rPr lang="de-DE" dirty="0" err="1"/>
              <a:t>Ehler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Garching, 08/30/2017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8. 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16</a:t>
            </a:fld>
            <a:endParaRPr lang="de-DE" noProof="0" dirty="0"/>
          </a:p>
        </p:txBody>
      </p:sp>
      <p:pic>
        <p:nvPicPr>
          <p:cNvPr id="6" name="Bild 5" descr="1-beginning-of-initialized-g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524000"/>
            <a:ext cx="2058760" cy="1346938"/>
          </a:xfrm>
          <a:prstGeom prst="rect">
            <a:avLst/>
          </a:prstGeom>
        </p:spPr>
      </p:pic>
      <p:pic>
        <p:nvPicPr>
          <p:cNvPr id="7" name="Bild 6" descr="2-player-betting-too-le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511300"/>
            <a:ext cx="2235838" cy="1442742"/>
          </a:xfrm>
          <a:prstGeom prst="rect">
            <a:avLst/>
          </a:prstGeom>
        </p:spPr>
      </p:pic>
      <p:pic>
        <p:nvPicPr>
          <p:cNvPr id="8" name="Bild 7" descr="3-player-betting-too-hig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1529441"/>
            <a:ext cx="2311400" cy="1522724"/>
          </a:xfrm>
          <a:prstGeom prst="rect">
            <a:avLst/>
          </a:prstGeom>
        </p:spPr>
      </p:pic>
      <p:pic>
        <p:nvPicPr>
          <p:cNvPr id="9" name="Bild 8" descr="4-initial-cards-dealt-o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053522"/>
            <a:ext cx="2324100" cy="1607545"/>
          </a:xfrm>
          <a:prstGeom prst="rect">
            <a:avLst/>
          </a:prstGeom>
        </p:spPr>
      </p:pic>
      <p:pic>
        <p:nvPicPr>
          <p:cNvPr id="10" name="Bild 9" descr="5-after-player1-stan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3049140"/>
            <a:ext cx="2095500" cy="1401115"/>
          </a:xfrm>
          <a:prstGeom prst="rect">
            <a:avLst/>
          </a:prstGeom>
        </p:spPr>
      </p:pic>
      <p:pic>
        <p:nvPicPr>
          <p:cNvPr id="11" name="Bild 10" descr="6-after-player2-hit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3088868"/>
            <a:ext cx="2362200" cy="1535952"/>
          </a:xfrm>
          <a:prstGeom prst="rect">
            <a:avLst/>
          </a:prstGeom>
        </p:spPr>
      </p:pic>
      <p:pic>
        <p:nvPicPr>
          <p:cNvPr id="12" name="Bild 11" descr="7-after-player3-exceeded-2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671665"/>
            <a:ext cx="2349500" cy="1398935"/>
          </a:xfrm>
          <a:prstGeom prst="rect">
            <a:avLst/>
          </a:prstGeom>
        </p:spPr>
      </p:pic>
      <p:pic>
        <p:nvPicPr>
          <p:cNvPr id="13" name="Bild 12" descr="8-after-player5-hits-and-dealer-cards-ope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4670541"/>
            <a:ext cx="2184400" cy="1400060"/>
          </a:xfrm>
          <a:prstGeom prst="rect">
            <a:avLst/>
          </a:prstGeom>
        </p:spPr>
      </p:pic>
      <p:pic>
        <p:nvPicPr>
          <p:cNvPr id="14" name="Bild 13" descr="9-after-payouts-round-don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4673994"/>
            <a:ext cx="2006600" cy="13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5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Design and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299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Team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Requirements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Project’s context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8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Technologies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err="1"/>
              <a:t>DocBook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XML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/>
              <a:t>Xquery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SVG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XSLT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XHTML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54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 and 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Rules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/>
              <a:t>Number of players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/>
              <a:t>Card deck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/>
              <a:t>Drawing cards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/>
              <a:t>Player actions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Bet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Insurance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Hit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Stand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/>
              <a:t>Winnings status and winnings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Dealer wins against player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Player wins against dealer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Tie between player and dealer</a:t>
            </a:r>
          </a:p>
          <a:p>
            <a:pPr lvl="2" indent="0">
              <a:buNone/>
            </a:pPr>
            <a:endParaRPr lang="en-US" sz="1800" dirty="0"/>
          </a:p>
          <a:p>
            <a:r>
              <a:rPr lang="en-US" sz="1800" dirty="0">
                <a:sym typeface="Wingdings"/>
              </a:rPr>
              <a:t> Realistic casino experience!</a:t>
            </a:r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4260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 – MVC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6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7" name="Bild 6" descr="MV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053578"/>
            <a:ext cx="6604000" cy="371604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92596" y="5943600"/>
            <a:ext cx="8758808" cy="1374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+mn-lt"/>
              </a:rPr>
              <a:t>Source: </a:t>
            </a:r>
            <a:r>
              <a:rPr lang="en-US" sz="800" u="sng" dirty="0">
                <a:solidFill>
                  <a:srgbClr val="0000FF"/>
                </a:solidFill>
                <a:latin typeface="+mn-lt"/>
              </a:rPr>
              <a:t>https://</a:t>
            </a:r>
            <a:r>
              <a:rPr lang="en-US" sz="800" u="sng" dirty="0" err="1">
                <a:solidFill>
                  <a:srgbClr val="0000FF"/>
                </a:solidFill>
                <a:latin typeface="+mn-lt"/>
              </a:rPr>
              <a:t>image.slidesharecdn.com</a:t>
            </a:r>
            <a:r>
              <a:rPr lang="en-US" sz="800" u="sng" dirty="0">
                <a:solidFill>
                  <a:srgbClr val="0000FF"/>
                </a:solidFill>
                <a:latin typeface="+mn-lt"/>
              </a:rPr>
              <a:t>/modelviewcontrollermvc-140211001124-phpapp01/ 95/model-view-controller-mvc-6-638.jpg?cb=1392077579</a:t>
            </a:r>
            <a:r>
              <a:rPr lang="en-US" sz="800" dirty="0">
                <a:latin typeface="+mn-lt"/>
              </a:rPr>
              <a:t>, accessed on 08/23/17 at around 04:19 PM</a:t>
            </a:r>
          </a:p>
        </p:txBody>
      </p:sp>
    </p:spTree>
    <p:extLst>
      <p:ext uri="{BB962C8B-B14F-4D97-AF65-F5344CB8AC3E}">
        <p14:creationId xmlns:p14="http://schemas.microsoft.com/office/powerpoint/2010/main" val="61629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 – Class Diagram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7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6" name="Bild 5" descr="Final-Class-Diagram-Ma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86677"/>
            <a:ext cx="6934200" cy="43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Reviews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Unit tests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Integration tests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REST queries with additional functions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Borderline cases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8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034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Development – Environment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buFont typeface="Arial"/>
              <a:buChar char="•"/>
            </a:pPr>
            <a:endParaRPr lang="en-US" sz="18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ym typeface="Wingdings"/>
              </a:rPr>
              <a:t>Oxygen XML Editor</a:t>
            </a:r>
            <a:endParaRPr lang="en-US" sz="18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err="1">
                <a:sym typeface="Wingdings"/>
              </a:rPr>
              <a:t>BaseX</a:t>
            </a:r>
            <a:endParaRPr lang="en-US" sz="1800" dirty="0">
              <a:sym typeface="Wingdings"/>
            </a:endParaRPr>
          </a:p>
          <a:p>
            <a:pPr marL="0" lvl="1" indent="0">
              <a:buNone/>
            </a:pPr>
            <a:endParaRPr lang="en-US" sz="18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ym typeface="Wingdings"/>
              </a:rPr>
              <a:t>GitHub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9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7084769"/>
      </p:ext>
    </p:extLst>
  </p:cSld>
  <p:clrMapOvr>
    <a:masterClrMapping/>
  </p:clrMapOvr>
</p:sld>
</file>

<file path=ppt/theme/theme1.xml><?xml version="1.0" encoding="utf-8"?>
<a:theme xmlns:a="http://schemas.openxmlformats.org/drawingml/2006/main" name="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TUM_Praesentation_p_v1.potx</Template>
  <TotalTime>0</TotalTime>
  <Words>540</Words>
  <Application>Microsoft Office PowerPoint</Application>
  <PresentationFormat>Bildschirmpräsentation (4:3)</PresentationFormat>
  <Paragraphs>127</Paragraphs>
  <Slides>16</Slides>
  <Notes>14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TUM_Praesentation_p_v1</vt:lpstr>
      <vt:lpstr>Titel 2</vt:lpstr>
      <vt:lpstr>Titel 3</vt:lpstr>
      <vt:lpstr>Inhalt</vt:lpstr>
      <vt:lpstr>Kapiteltrenner blau</vt:lpstr>
      <vt:lpstr>Kapiteltrenner schwarz</vt:lpstr>
      <vt:lpstr>Practical Course: XML Technology</vt:lpstr>
      <vt:lpstr>Agenda</vt:lpstr>
      <vt:lpstr>1. Introduction</vt:lpstr>
      <vt:lpstr>2. Technologies</vt:lpstr>
      <vt:lpstr>3. Design and Implementation</vt:lpstr>
      <vt:lpstr>4. Architecture – MVC</vt:lpstr>
      <vt:lpstr>4. Architecture – Class Diagram</vt:lpstr>
      <vt:lpstr>5. Testing</vt:lpstr>
      <vt:lpstr>6. Development – Environment</vt:lpstr>
      <vt:lpstr>6. Development – Phases</vt:lpstr>
      <vt:lpstr>7. Conclusion</vt:lpstr>
      <vt:lpstr>8. Demo – Overview GUI</vt:lpstr>
      <vt:lpstr>8. Demo – Live</vt:lpstr>
      <vt:lpstr>PowerPoint-Präsentation</vt:lpstr>
      <vt:lpstr>Practical Course: XML Technology</vt:lpstr>
      <vt:lpstr>To 8. Demo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--</dc:creator>
  <cp:lastModifiedBy>Michael Mitterer</cp:lastModifiedBy>
  <cp:revision>639</cp:revision>
  <cp:lastPrinted>2017-01-20T10:56:14Z</cp:lastPrinted>
  <dcterms:created xsi:type="dcterms:W3CDTF">2016-01-29T10:30:03Z</dcterms:created>
  <dcterms:modified xsi:type="dcterms:W3CDTF">2017-08-27T13:40:42Z</dcterms:modified>
</cp:coreProperties>
</file>