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4_0.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omments/modernComment_105_0.xml" ContentType="application/vnd.ms-powerpoint.comments+xml"/>
  <Override PartName="/ppt/comments/modernComment_115_BC060B34.xml" ContentType="application/vnd.ms-powerpoint.comments+xml"/>
  <Override PartName="/ppt/comments/modernComment_116_5B336E4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B_0.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D_0.xml" ContentType="application/vnd.ms-powerpoint.comments+xml"/>
  <Override PartName="/ppt/notesSlides/notesSlide12.xml" ContentType="application/vnd.openxmlformats-officedocument.presentationml.notesSlide+xml"/>
  <Override PartName="/ppt/comments/modernComment_10E_0.xml" ContentType="application/vnd.ms-powerpoint.comments+xml"/>
  <Override PartName="/ppt/notesSlides/notesSlide13.xml" ContentType="application/vnd.openxmlformats-officedocument.presentationml.notesSlide+xml"/>
  <Override PartName="/ppt/comments/modernComment_10F_0.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9" r:id="rId4"/>
    <p:sldId id="276" r:id="rId5"/>
    <p:sldId id="261" r:id="rId6"/>
    <p:sldId id="277" r:id="rId7"/>
    <p:sldId id="278"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embeddedFontLst>
    <p:embeddedFont>
      <p:font typeface="Helvetica Neue" panose="020B0604020202020204"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Roboto Medium"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jGeyAZ9VCfwSv3oib2oQM089q2l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CBED56-2F04-A44D-7C33-BD5F4BA1DCF2}" name="Berndt, Virginia K." initials="VB" userId="S::virginia.berndt@tamiu.edu::4b35256a-646b-4dce-817f-411463f711d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46"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belis Lopez" userId="ecf505ab3f1624e6" providerId="LiveId" clId="{F649F9A4-3295-49B7-8C10-0965418533C6}"/>
    <pc:docChg chg="undo custSel addSld delSld modSld sldOrd">
      <pc:chgData name="Isbelis Lopez" userId="ecf505ab3f1624e6" providerId="LiveId" clId="{F649F9A4-3295-49B7-8C10-0965418533C6}" dt="2024-05-31T15:54:56.583" v="111" actId="47"/>
      <pc:docMkLst>
        <pc:docMk/>
      </pc:docMkLst>
      <pc:sldChg chg="modSp mod">
        <pc:chgData name="Isbelis Lopez" userId="ecf505ab3f1624e6" providerId="LiveId" clId="{F649F9A4-3295-49B7-8C10-0965418533C6}" dt="2024-05-31T15:54:30.575" v="106" actId="20577"/>
        <pc:sldMkLst>
          <pc:docMk/>
          <pc:sldMk cId="0" sldId="257"/>
        </pc:sldMkLst>
        <pc:spChg chg="mod">
          <ac:chgData name="Isbelis Lopez" userId="ecf505ab3f1624e6" providerId="LiveId" clId="{F649F9A4-3295-49B7-8C10-0965418533C6}" dt="2024-05-31T15:54:30.575" v="106" actId="20577"/>
          <ac:spMkLst>
            <pc:docMk/>
            <pc:sldMk cId="0" sldId="257"/>
            <ac:spMk id="95" creationId="{00000000-0000-0000-0000-000000000000}"/>
          </ac:spMkLst>
        </pc:spChg>
      </pc:sldChg>
      <pc:sldChg chg="modSp mod">
        <pc:chgData name="Isbelis Lopez" userId="ecf505ab3f1624e6" providerId="LiveId" clId="{F649F9A4-3295-49B7-8C10-0965418533C6}" dt="2024-05-31T15:53:24.211" v="16" actId="20577"/>
        <pc:sldMkLst>
          <pc:docMk/>
          <pc:sldMk cId="0" sldId="264"/>
        </pc:sldMkLst>
        <pc:spChg chg="mod">
          <ac:chgData name="Isbelis Lopez" userId="ecf505ab3f1624e6" providerId="LiveId" clId="{F649F9A4-3295-49B7-8C10-0965418533C6}" dt="2024-05-31T15:53:24.211" v="16" actId="20577"/>
          <ac:spMkLst>
            <pc:docMk/>
            <pc:sldMk cId="0" sldId="264"/>
            <ac:spMk id="160" creationId="{00000000-0000-0000-0000-000000000000}"/>
          </ac:spMkLst>
        </pc:spChg>
      </pc:sldChg>
      <pc:sldChg chg="delSp modSp mod">
        <pc:chgData name="Isbelis Lopez" userId="ecf505ab3f1624e6" providerId="LiveId" clId="{F649F9A4-3295-49B7-8C10-0965418533C6}" dt="2024-05-31T15:53:16.598" v="10" actId="20577"/>
        <pc:sldMkLst>
          <pc:docMk/>
          <pc:sldMk cId="0" sldId="265"/>
        </pc:sldMkLst>
        <pc:spChg chg="mod">
          <ac:chgData name="Isbelis Lopez" userId="ecf505ab3f1624e6" providerId="LiveId" clId="{F649F9A4-3295-49B7-8C10-0965418533C6}" dt="2024-05-31T15:53:16.598" v="10" actId="20577"/>
          <ac:spMkLst>
            <pc:docMk/>
            <pc:sldMk cId="0" sldId="265"/>
            <ac:spMk id="167" creationId="{00000000-0000-0000-0000-000000000000}"/>
          </ac:spMkLst>
        </pc:spChg>
        <pc:picChg chg="del">
          <ac:chgData name="Isbelis Lopez" userId="ecf505ab3f1624e6" providerId="LiveId" clId="{F649F9A4-3295-49B7-8C10-0965418533C6}" dt="2024-05-31T15:53:09.183" v="0" actId="478"/>
          <ac:picMkLst>
            <pc:docMk/>
            <pc:sldMk cId="0" sldId="265"/>
            <ac:picMk id="169" creationId="{00000000-0000-0000-0000-000000000000}"/>
          </ac:picMkLst>
        </pc:picChg>
      </pc:sldChg>
      <pc:sldChg chg="add del ord">
        <pc:chgData name="Isbelis Lopez" userId="ecf505ab3f1624e6" providerId="LiveId" clId="{F649F9A4-3295-49B7-8C10-0965418533C6}" dt="2024-05-31T15:54:56.583" v="111" actId="47"/>
        <pc:sldMkLst>
          <pc:docMk/>
          <pc:sldMk cId="0" sldId="275"/>
        </pc:sldMkLst>
      </pc:sldChg>
      <pc:sldChg chg="modSp mod">
        <pc:chgData name="Isbelis Lopez" userId="ecf505ab3f1624e6" providerId="LiveId" clId="{F649F9A4-3295-49B7-8C10-0965418533C6}" dt="2024-05-31T15:53:45.325" v="31" actId="20577"/>
        <pc:sldMkLst>
          <pc:docMk/>
          <pc:sldMk cId="1530097223" sldId="278"/>
        </pc:sldMkLst>
        <pc:spChg chg="mod">
          <ac:chgData name="Isbelis Lopez" userId="ecf505ab3f1624e6" providerId="LiveId" clId="{F649F9A4-3295-49B7-8C10-0965418533C6}" dt="2024-05-31T15:53:45.325" v="31" actId="20577"/>
          <ac:spMkLst>
            <pc:docMk/>
            <pc:sldMk cId="1530097223" sldId="278"/>
            <ac:spMk id="2" creationId="{0AD283CA-57FE-5FF5-02DC-46C784F45375}"/>
          </ac:spMkLst>
        </pc:sp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3264D3F1-0798-4669-9C22-FB540BB44CE2}" authorId="{8BCBED56-2F04-A44D-7C33-BD5F4BA1DCF2}" created="2023-08-15T15:26:01.392">
    <ac:deMkLst xmlns:ac="http://schemas.microsoft.com/office/drawing/2013/main/command">
      <pc:docMk xmlns:pc="http://schemas.microsoft.com/office/powerpoint/2013/main/command"/>
      <pc:sldMk xmlns:pc="http://schemas.microsoft.com/office/powerpoint/2013/main/command" cId="0" sldId="256"/>
      <ac:spMk id="86" creationId="{00000000-0000-0000-0000-000000000000}"/>
    </ac:deMkLst>
    <p188:txBody>
      <a:bodyPr/>
      <a:lstStyle/>
      <a:p>
        <a:r>
          <a:rPr lang="en-US"/>
          <a:t>You can write my name as Dr. Virginia K. Berndt, since your names are in the "first name, last name" format.
You can also change "Group Environment" to "Environment Group."</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88C10EA9-8030-46F7-9B73-CB452B33216F}" authorId="{8BCBED56-2F04-A44D-7C33-BD5F4BA1DCF2}" created="2023-08-15T15:08:27.038">
    <ac:deMkLst xmlns:ac="http://schemas.microsoft.com/office/drawing/2013/main/command">
      <pc:docMk xmlns:pc="http://schemas.microsoft.com/office/powerpoint/2013/main/command"/>
      <pc:sldMk xmlns:pc="http://schemas.microsoft.com/office/powerpoint/2013/main/command" cId="0" sldId="261"/>
      <ac:spMk id="142" creationId="{00000000-0000-0000-0000-000000000000}"/>
    </ac:deMkLst>
    <p188:txBody>
      <a:bodyPr/>
      <a:lstStyle/>
      <a:p>
        <a:r>
          <a:rPr lang="en-US"/>
          <a:t>County?</a:t>
        </a:r>
      </a:p>
    </p188:txBody>
  </p188:cm>
  <p188:cm id="{312C69A6-A5D0-416D-853D-48F4ECC2292B}" authorId="{8BCBED56-2F04-A44D-7C33-BD5F4BA1DCF2}" created="2023-08-15T15:08:39.068">
    <ac:deMkLst xmlns:ac="http://schemas.microsoft.com/office/drawing/2013/main/command">
      <pc:docMk xmlns:pc="http://schemas.microsoft.com/office/powerpoint/2013/main/command"/>
      <pc:sldMk xmlns:pc="http://schemas.microsoft.com/office/powerpoint/2013/main/command" cId="0" sldId="261"/>
      <ac:spMk id="142" creationId="{00000000-0000-0000-0000-000000000000}"/>
    </ac:deMkLst>
    <p188:txBody>
      <a:bodyPr/>
      <a:lstStyle/>
      <a:p>
        <a:r>
          <a:rPr lang="en-US"/>
          <a:t>Base date or base data?</a:t>
        </a:r>
      </a:p>
    </p188:txBody>
  </p188:cm>
</p188:cmLst>
</file>

<file path=ppt/comments/modernComment_10B_0.xml><?xml version="1.0" encoding="utf-8"?>
<p188:cmLst xmlns:a="http://schemas.openxmlformats.org/drawingml/2006/main" xmlns:r="http://schemas.openxmlformats.org/officeDocument/2006/relationships" xmlns:p188="http://schemas.microsoft.com/office/powerpoint/2018/8/main">
  <p188:cm id="{B3D20AC5-6266-47B2-ADBA-10C174166C36}" authorId="{8BCBED56-2F04-A44D-7C33-BD5F4BA1DCF2}" created="2023-08-15T15:09:50.882">
    <ac:txMkLst xmlns:ac="http://schemas.microsoft.com/office/drawing/2013/main/command">
      <pc:docMk xmlns:pc="http://schemas.microsoft.com/office/powerpoint/2013/main/command"/>
      <pc:sldMk xmlns:pc="http://schemas.microsoft.com/office/powerpoint/2013/main/command" cId="0" sldId="267"/>
      <ac:spMk id="212" creationId="{00000000-0000-0000-0000-000000000000}"/>
      <ac:txMk cp="16" len="7">
        <ac:context len="38" hash="320260916"/>
      </ac:txMk>
    </ac:txMkLst>
    <p188:pos x="3092668" y="350246"/>
    <p188:txBody>
      <a:bodyPr/>
      <a:lstStyle/>
      <a:p>
        <a:r>
          <a:rPr lang="en-US"/>
          <a:t>"data" instead of "datas." (Data is already a plural word)</a:t>
        </a:r>
      </a:p>
    </p188:txBody>
  </p188:cm>
  <p188:cm id="{3FA8D383-9B33-4EA1-905E-5B42D3244266}" authorId="{8BCBED56-2F04-A44D-7C33-BD5F4BA1DCF2}" created="2023-08-15T15:10:16.681">
    <ac:txMkLst xmlns:ac="http://schemas.microsoft.com/office/drawing/2013/main/command">
      <pc:docMk xmlns:pc="http://schemas.microsoft.com/office/powerpoint/2013/main/command"/>
      <pc:sldMk xmlns:pc="http://schemas.microsoft.com/office/powerpoint/2013/main/command" cId="0" sldId="267"/>
      <ac:spMk id="212" creationId="{00000000-0000-0000-0000-000000000000}"/>
      <ac:txMk cp="0" len="23">
        <ac:context len="38" hash="320260916"/>
      </ac:txMk>
    </ac:txMkLst>
    <p188:pos x="3092668" y="350246"/>
    <p188:txBody>
      <a:bodyPr/>
      <a:lstStyle/>
      <a:p>
        <a:r>
          <a:rPr lang="en-US"/>
          <a:t>What does "concentration of data" mean here?</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64C65C1A-676D-48E2-92FA-AA142E1AC223}" authorId="{8BCBED56-2F04-A44D-7C33-BD5F4BA1DCF2}" created="2023-08-15T15:12:14.900">
    <ac:deMkLst xmlns:ac="http://schemas.microsoft.com/office/drawing/2013/main/command">
      <pc:docMk xmlns:pc="http://schemas.microsoft.com/office/powerpoint/2013/main/command"/>
      <pc:sldMk xmlns:pc="http://schemas.microsoft.com/office/powerpoint/2013/main/command" cId="0" sldId="269"/>
      <ac:picMk id="255" creationId="{00000000-0000-0000-0000-000000000000}"/>
    </ac:deMkLst>
    <p188:txBody>
      <a:bodyPr/>
      <a:lstStyle/>
      <a:p>
        <a:r>
          <a:rPr lang="en-US"/>
          <a:t>Instead of "is evidenced by," consider "suggests a need to." So, the top block could read, "The moderately positive correlation between particle pollution and respiratory mortality suggests a need to…"
Then, in the first bullet point below, you can start the bullet with "Implement stricter intervention…"</a:t>
        </a:r>
      </a:p>
    </p188:txBody>
  </p188:cm>
</p188:cmLst>
</file>

<file path=ppt/comments/modernComment_10E_0.xml><?xml version="1.0" encoding="utf-8"?>
<p188:cmLst xmlns:a="http://schemas.openxmlformats.org/drawingml/2006/main" xmlns:r="http://schemas.openxmlformats.org/officeDocument/2006/relationships" xmlns:p188="http://schemas.microsoft.com/office/powerpoint/2018/8/main">
  <p188:cm id="{9B37B6A8-0503-4769-8E51-6DC2EFE7B4E2}" authorId="{8BCBED56-2F04-A44D-7C33-BD5F4BA1DCF2}" created="2023-08-15T15:13:46.196">
    <ac:deMkLst xmlns:ac="http://schemas.microsoft.com/office/drawing/2013/main/command">
      <pc:docMk xmlns:pc="http://schemas.microsoft.com/office/powerpoint/2013/main/command"/>
      <pc:sldMk xmlns:pc="http://schemas.microsoft.com/office/powerpoint/2013/main/command" cId="0" sldId="270"/>
      <ac:spMk id="267" creationId="{00000000-0000-0000-0000-000000000000}"/>
    </ac:deMkLst>
    <p188:txBody>
      <a:bodyPr/>
      <a:lstStyle/>
      <a:p>
        <a:r>
          <a:rPr lang="en-US"/>
          <a:t>Consider changing the font from all caps to regular capitalization. Also consider increasing the font size. 
Consider phrasing the second block more simply. For instance, "The correlations for most years were between 0.4 and 0.5." </a:t>
        </a:r>
      </a:p>
    </p188:txBody>
  </p188:cm>
</p188:cmLst>
</file>

<file path=ppt/comments/modernComment_10F_0.xml><?xml version="1.0" encoding="utf-8"?>
<p188:cmLst xmlns:a="http://schemas.openxmlformats.org/drawingml/2006/main" xmlns:r="http://schemas.openxmlformats.org/officeDocument/2006/relationships" xmlns:p188="http://schemas.microsoft.com/office/powerpoint/2018/8/main">
  <p188:cm id="{F13910E4-4CFF-4B83-A547-1782650C0513}" authorId="{8BCBED56-2F04-A44D-7C33-BD5F4BA1DCF2}" created="2023-08-15T15:20:52.569">
    <ac:deMkLst xmlns:ac="http://schemas.microsoft.com/office/drawing/2013/main/command">
      <pc:docMk xmlns:pc="http://schemas.microsoft.com/office/powerpoint/2013/main/command"/>
      <pc:sldMk xmlns:pc="http://schemas.microsoft.com/office/powerpoint/2013/main/command" cId="0" sldId="271"/>
      <ac:picMk id="276" creationId="{00000000-0000-0000-0000-000000000000}"/>
    </ac:deMkLst>
    <p188:txBody>
      <a:bodyPr/>
      <a:lstStyle/>
      <a:p>
        <a:r>
          <a:rPr lang="en-US"/>
          <a:t>Revise for parallelism. Meaning -- if you write "drive smart, drive less," other bullet points should follow this tense and style. So, instead of "N95 particulate respirator," write something like "Use N95 particulate respirator." 
Likewise, other items would follow that format, where you begin with the "command" verb:
- Use N95 particulate respirator
- Drive smart, drive less,
- Improve ventilation/filtering
- Limit exposure to PM 2.5
- Avoid smoking
- Bring awareness to prevalence rates
- Promote safety
- Improve health outcomes
- Enhance community-based healthcare
- Provide respiratory resources in low-income areas</a:t>
        </a:r>
      </a:p>
    </p188:txBody>
  </p188:cm>
</p188:cmLst>
</file>

<file path=ppt/comments/modernComment_114_0.xml><?xml version="1.0" encoding="utf-8"?>
<p188:cmLst xmlns:a="http://schemas.openxmlformats.org/drawingml/2006/main" xmlns:r="http://schemas.openxmlformats.org/officeDocument/2006/relationships" xmlns:p188="http://schemas.microsoft.com/office/powerpoint/2018/8/main">
  <p188:cm id="{4690C036-BEBD-4185-B62C-A0B3AF701B3C}" authorId="{8BCBED56-2F04-A44D-7C33-BD5F4BA1DCF2}" created="2023-08-15T15:06:42.696">
    <ac:deMkLst xmlns:ac="http://schemas.microsoft.com/office/drawing/2013/main/command">
      <pc:docMk xmlns:pc="http://schemas.microsoft.com/office/powerpoint/2013/main/command"/>
      <pc:sldMk xmlns:pc="http://schemas.microsoft.com/office/powerpoint/2013/main/command" cId="0" sldId="276"/>
      <ac:graphicFrameMk id="3" creationId="{61EAE999-F4F2-F301-8BE3-474B68B91896}"/>
    </ac:deMkLst>
    <p188:txBody>
      <a:bodyPr/>
      <a:lstStyle/>
      <a:p>
        <a:r>
          <a:rPr lang="en-US"/>
          <a:t>"Statistics" instead of "Statistic."</a:t>
        </a:r>
      </a:p>
    </p188:txBody>
  </p188:cm>
  <p188:cm id="{BD775ABC-F22C-4858-A311-E9D5C5939D44}" authorId="{8BCBED56-2F04-A44D-7C33-BD5F4BA1DCF2}" created="2023-08-15T15:07:34.847">
    <pc:sldMkLst xmlns:pc="http://schemas.microsoft.com/office/powerpoint/2013/main/command">
      <pc:docMk/>
      <pc:sldMk cId="0" sldId="276"/>
    </pc:sldMkLst>
    <p188:txBody>
      <a:bodyPr/>
      <a:lstStyle/>
      <a:p>
        <a:r>
          <a:rPr lang="en-US"/>
          <a:t>Spell this out if possible. After you spell it out the first time, you can abbreviate it.</a:t>
        </a:r>
      </a:p>
    </p188:txBody>
  </p188:cm>
</p188:cmLst>
</file>

<file path=ppt/comments/modernComment_115_BC060B34.xml><?xml version="1.0" encoding="utf-8"?>
<p188:cmLst xmlns:a="http://schemas.openxmlformats.org/drawingml/2006/main" xmlns:r="http://schemas.openxmlformats.org/officeDocument/2006/relationships" xmlns:p188="http://schemas.microsoft.com/office/powerpoint/2018/8/main">
  <p188:cm id="{A3FB5453-C2BB-4C68-9C15-1B0F427F43BB}" authorId="{8BCBED56-2F04-A44D-7C33-BD5F4BA1DCF2}" created="2023-08-15T15:08:58.082">
    <ac:txMkLst xmlns:ac="http://schemas.microsoft.com/office/drawing/2013/main/command">
      <pc:docMk xmlns:pc="http://schemas.microsoft.com/office/powerpoint/2013/main/command"/>
      <pc:sldMk xmlns:pc="http://schemas.microsoft.com/office/powerpoint/2013/main/command" cId="3154512692" sldId="277"/>
      <ac:spMk id="2" creationId="{72B799B8-7098-2E12-111C-048505D41E1B}"/>
      <ac:txMk cp="0" len="10">
        <ac:context len="16" hash="1605869179"/>
      </ac:txMk>
    </ac:txMkLst>
    <p188:pos x="2844547" y="2528550"/>
    <p188:txBody>
      <a:bodyPr/>
      <a:lstStyle/>
      <a:p>
        <a:r>
          <a:rPr lang="en-US"/>
          <a:t>"Variables" instead of "Variable's"</a:t>
        </a:r>
      </a:p>
    </p188:txBody>
  </p188:cm>
</p188:cmLst>
</file>

<file path=ppt/comments/modernComment_116_5B336E47.xml><?xml version="1.0" encoding="utf-8"?>
<p188:cmLst xmlns:a="http://schemas.openxmlformats.org/drawingml/2006/main" xmlns:r="http://schemas.openxmlformats.org/officeDocument/2006/relationships" xmlns:p188="http://schemas.microsoft.com/office/powerpoint/2018/8/main">
  <p188:cm id="{9501B4DD-15FE-412B-AA09-D3A6179F21EB}" authorId="{8BCBED56-2F04-A44D-7C33-BD5F4BA1DCF2}" created="2023-08-15T15:23:10.162">
    <ac:deMkLst xmlns:ac="http://schemas.microsoft.com/office/drawing/2013/main/command">
      <pc:docMk xmlns:pc="http://schemas.microsoft.com/office/powerpoint/2013/main/command"/>
      <pc:sldMk xmlns:pc="http://schemas.microsoft.com/office/powerpoint/2013/main/command" cId="1530097223" sldId="278"/>
      <ac:picMk id="8" creationId="{C96C1858-C129-DE4B-5F45-2D2B69647348}"/>
    </ac:deMkLst>
    <p188:txBody>
      <a:bodyPr/>
      <a:lstStyle/>
      <a:p>
        <a:r>
          <a:rPr lang="en-US"/>
          <a:t>Do these percentages pertain to the percentage of missing data?</a:t>
        </a:r>
      </a:p>
    </p188:txBody>
  </p188:cm>
</p188: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725D2-1793-4CDE-B727-F9DA56F0F304}"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US"/>
        </a:p>
      </dgm:t>
    </dgm:pt>
    <dgm:pt modelId="{E51BA099-41A5-4F6E-8CEE-248313AF53E4}">
      <dgm:prSet phldrT="[Text]" custT="1"/>
      <dgm:spPr/>
      <dgm:t>
        <a:bodyPr/>
        <a:lstStyle/>
        <a:p>
          <a:r>
            <a:rPr lang="en-US" sz="1400" dirty="0">
              <a:latin typeface="Calibri" panose="020F0502020204030204" pitchFamily="34" charset="0"/>
              <a:cs typeface="Calibri" panose="020F0502020204030204" pitchFamily="34" charset="0"/>
            </a:rPr>
            <a:t>Particulate Matter (PM) </a:t>
          </a:r>
        </a:p>
      </dgm:t>
    </dgm:pt>
    <dgm:pt modelId="{51EB2C11-325B-45DF-92E9-EA2CADF9D946}" type="parTrans" cxnId="{25425398-5376-4EF7-8D47-150EA484870A}">
      <dgm:prSet/>
      <dgm:spPr/>
      <dgm:t>
        <a:bodyPr/>
        <a:lstStyle/>
        <a:p>
          <a:endParaRPr lang="en-US" sz="1400">
            <a:latin typeface="Calibri" panose="020F0502020204030204" pitchFamily="34" charset="0"/>
            <a:cs typeface="Calibri" panose="020F0502020204030204" pitchFamily="34" charset="0"/>
          </a:endParaRPr>
        </a:p>
      </dgm:t>
    </dgm:pt>
    <dgm:pt modelId="{662DAC4B-E01E-4995-9B3B-AB0A8BF9956F}" type="sibTrans" cxnId="{25425398-5376-4EF7-8D47-150EA484870A}">
      <dgm:prSet/>
      <dgm:spPr/>
      <dgm:t>
        <a:bodyPr/>
        <a:lstStyle/>
        <a:p>
          <a:endParaRPr lang="en-US" sz="1400">
            <a:latin typeface="Calibri" panose="020F0502020204030204" pitchFamily="34" charset="0"/>
            <a:cs typeface="Calibri" panose="020F0502020204030204" pitchFamily="34" charset="0"/>
          </a:endParaRPr>
        </a:p>
      </dgm:t>
    </dgm:pt>
    <dgm:pt modelId="{9313BD9D-66F1-4E2F-AE72-AB96157E1B6E}">
      <dgm:prSet phldrT="[Text]" custT="1"/>
      <dgm:spPr/>
      <dgm:t>
        <a:bodyPr/>
        <a:lstStyle/>
        <a:p>
          <a:pPr marL="571500" lvl="2" indent="0" algn="l" defTabSz="1333500">
            <a:lnSpc>
              <a:spcPct val="90000"/>
            </a:lnSpc>
            <a:spcBef>
              <a:spcPct val="0"/>
            </a:spcBef>
            <a:spcAft>
              <a:spcPct val="15000"/>
            </a:spcAft>
            <a:buClr>
              <a:srgbClr val="212529"/>
            </a:buClr>
            <a:buSzPts val="2704"/>
            <a:buChar char="-"/>
          </a:pPr>
          <a:r>
            <a:rPr lang="en-US" sz="1400" kern="1200">
              <a:latin typeface="Calibri" panose="020F0502020204030204" pitchFamily="34" charset="0"/>
              <a:cs typeface="Calibri" panose="020F0502020204030204" pitchFamily="34" charset="0"/>
            </a:rPr>
            <a:t>acids</a:t>
          </a:r>
          <a:endParaRPr lang="en-US" sz="1400" kern="1200" dirty="0">
            <a:latin typeface="Calibri" panose="020F0502020204030204" pitchFamily="34" charset="0"/>
            <a:cs typeface="Calibri" panose="020F0502020204030204" pitchFamily="34" charset="0"/>
          </a:endParaRPr>
        </a:p>
      </dgm:t>
    </dgm:pt>
    <dgm:pt modelId="{814C47B7-2B33-47D5-87A2-2AB988B2E748}" type="parTrans" cxnId="{D45C0329-97C6-43C8-B8D5-7BD2EB664DE7}">
      <dgm:prSet custT="1"/>
      <dgm:spPr/>
      <dgm:t>
        <a:bodyPr/>
        <a:lstStyle/>
        <a:p>
          <a:endParaRPr lang="en-US" sz="1400">
            <a:latin typeface="Calibri" panose="020F0502020204030204" pitchFamily="34" charset="0"/>
            <a:cs typeface="Calibri" panose="020F0502020204030204" pitchFamily="34" charset="0"/>
          </a:endParaRPr>
        </a:p>
      </dgm:t>
    </dgm:pt>
    <dgm:pt modelId="{4967515F-BADE-4622-9455-7973B8653A39}" type="sibTrans" cxnId="{D45C0329-97C6-43C8-B8D5-7BD2EB664DE7}">
      <dgm:prSet/>
      <dgm:spPr/>
      <dgm:t>
        <a:bodyPr/>
        <a:lstStyle/>
        <a:p>
          <a:endParaRPr lang="en-US" sz="1400">
            <a:latin typeface="Calibri" panose="020F0502020204030204" pitchFamily="34" charset="0"/>
            <a:cs typeface="Calibri" panose="020F0502020204030204" pitchFamily="34" charset="0"/>
          </a:endParaRPr>
        </a:p>
      </dgm:t>
    </dgm:pt>
    <dgm:pt modelId="{153C7FA6-F2E5-4F55-89D2-5BD0356C2019}">
      <dgm:prSet phldrT="[Text]" custT="1"/>
      <dgm:spPr/>
      <dgm:t>
        <a:bodyPr/>
        <a:lstStyle/>
        <a:p>
          <a:pPr marL="571500" lvl="2" indent="0" algn="l" defTabSz="1333500">
            <a:lnSpc>
              <a:spcPct val="90000"/>
            </a:lnSpc>
            <a:spcBef>
              <a:spcPct val="0"/>
            </a:spcBef>
            <a:spcAft>
              <a:spcPct val="15000"/>
            </a:spcAft>
            <a:buClr>
              <a:srgbClr val="212529"/>
            </a:buClr>
            <a:buSzPts val="2704"/>
            <a:buChar char="-"/>
          </a:pPr>
          <a:r>
            <a:rPr lang="en-US" sz="1400" kern="1200">
              <a:latin typeface="Calibri" panose="020F0502020204030204" pitchFamily="34" charset="0"/>
              <a:cs typeface="Calibri" panose="020F0502020204030204" pitchFamily="34" charset="0"/>
            </a:rPr>
            <a:t>organic chemicals</a:t>
          </a:r>
          <a:endParaRPr lang="en-US" sz="1400" kern="1200" dirty="0">
            <a:latin typeface="Calibri" panose="020F0502020204030204" pitchFamily="34" charset="0"/>
            <a:cs typeface="Calibri" panose="020F0502020204030204" pitchFamily="34" charset="0"/>
          </a:endParaRPr>
        </a:p>
      </dgm:t>
    </dgm:pt>
    <dgm:pt modelId="{C9AAD534-56EC-40B8-A409-99CA88412D61}" type="parTrans" cxnId="{931BB989-C1AA-4A01-94A1-E4B4A7B22F7B}">
      <dgm:prSet custT="1"/>
      <dgm:spPr/>
      <dgm:t>
        <a:bodyPr/>
        <a:lstStyle/>
        <a:p>
          <a:endParaRPr lang="en-US" sz="1400">
            <a:latin typeface="Calibri" panose="020F0502020204030204" pitchFamily="34" charset="0"/>
            <a:cs typeface="Calibri" panose="020F0502020204030204" pitchFamily="34" charset="0"/>
          </a:endParaRPr>
        </a:p>
      </dgm:t>
    </dgm:pt>
    <dgm:pt modelId="{9FA540BD-89AC-4506-B9B7-7F031657913C}" type="sibTrans" cxnId="{931BB989-C1AA-4A01-94A1-E4B4A7B22F7B}">
      <dgm:prSet/>
      <dgm:spPr/>
      <dgm:t>
        <a:bodyPr/>
        <a:lstStyle/>
        <a:p>
          <a:endParaRPr lang="en-US" sz="1400">
            <a:latin typeface="Calibri" panose="020F0502020204030204" pitchFamily="34" charset="0"/>
            <a:cs typeface="Calibri" panose="020F0502020204030204" pitchFamily="34" charset="0"/>
          </a:endParaRPr>
        </a:p>
      </dgm:t>
    </dgm:pt>
    <dgm:pt modelId="{E97D7A0C-7880-4123-89C9-A688EEF54497}">
      <dgm:prSet phldrT="[Text]" custT="1"/>
      <dgm:spPr/>
      <dgm:t>
        <a:bodyPr/>
        <a:lstStyle/>
        <a:p>
          <a:pPr marL="571500" lvl="2" indent="0" algn="l" defTabSz="1333500">
            <a:lnSpc>
              <a:spcPct val="90000"/>
            </a:lnSpc>
            <a:spcBef>
              <a:spcPct val="0"/>
            </a:spcBef>
            <a:spcAft>
              <a:spcPct val="15000"/>
            </a:spcAft>
            <a:buClr>
              <a:srgbClr val="212529"/>
            </a:buClr>
            <a:buSzPts val="2704"/>
            <a:buChar char="-"/>
          </a:pPr>
          <a:r>
            <a:rPr lang="en-US" sz="1400" kern="1200">
              <a:latin typeface="Calibri" panose="020F0502020204030204" pitchFamily="34" charset="0"/>
              <a:cs typeface="Calibri" panose="020F0502020204030204" pitchFamily="34" charset="0"/>
            </a:rPr>
            <a:t>Metal</a:t>
          </a:r>
          <a:endParaRPr lang="en-US" sz="1400" kern="1200" dirty="0">
            <a:latin typeface="Calibri" panose="020F0502020204030204" pitchFamily="34" charset="0"/>
            <a:cs typeface="Calibri" panose="020F0502020204030204" pitchFamily="34" charset="0"/>
          </a:endParaRPr>
        </a:p>
      </dgm:t>
    </dgm:pt>
    <dgm:pt modelId="{8FB4DACE-7BA5-47E4-B284-1990D44334BE}" type="parTrans" cxnId="{9239E306-97A4-4A7A-B629-758B1BA5E843}">
      <dgm:prSet custT="1"/>
      <dgm:spPr/>
      <dgm:t>
        <a:bodyPr/>
        <a:lstStyle/>
        <a:p>
          <a:endParaRPr lang="en-US" sz="1400">
            <a:latin typeface="Calibri" panose="020F0502020204030204" pitchFamily="34" charset="0"/>
            <a:cs typeface="Calibri" panose="020F0502020204030204" pitchFamily="34" charset="0"/>
          </a:endParaRPr>
        </a:p>
      </dgm:t>
    </dgm:pt>
    <dgm:pt modelId="{88FA962A-38AA-40C0-928D-18819710B6CB}" type="sibTrans" cxnId="{9239E306-97A4-4A7A-B629-758B1BA5E843}">
      <dgm:prSet/>
      <dgm:spPr/>
      <dgm:t>
        <a:bodyPr/>
        <a:lstStyle/>
        <a:p>
          <a:endParaRPr lang="en-US" sz="1400">
            <a:latin typeface="Calibri" panose="020F0502020204030204" pitchFamily="34" charset="0"/>
            <a:cs typeface="Calibri" panose="020F0502020204030204" pitchFamily="34" charset="0"/>
          </a:endParaRPr>
        </a:p>
      </dgm:t>
    </dgm:pt>
    <dgm:pt modelId="{B93F81B3-F3B4-42B9-8843-99758374593A}">
      <dgm:prSet phldrT="[Text]" custT="1"/>
      <dgm:spPr/>
      <dgm:t>
        <a:bodyPr/>
        <a:lstStyle/>
        <a:p>
          <a:pPr marL="571500" lvl="2" indent="0" algn="l" defTabSz="1333500">
            <a:lnSpc>
              <a:spcPct val="90000"/>
            </a:lnSpc>
            <a:spcBef>
              <a:spcPct val="0"/>
            </a:spcBef>
            <a:spcAft>
              <a:spcPct val="15000"/>
            </a:spcAft>
            <a:buClr>
              <a:srgbClr val="212529"/>
            </a:buClr>
            <a:buSzPts val="2704"/>
            <a:buChar char="-"/>
          </a:pPr>
          <a:r>
            <a:rPr lang="en-US" sz="1400" kern="1200">
              <a:latin typeface="Calibri" panose="020F0502020204030204" pitchFamily="34" charset="0"/>
              <a:cs typeface="Calibri" panose="020F0502020204030204" pitchFamily="34" charset="0"/>
            </a:rPr>
            <a:t>Dust</a:t>
          </a:r>
          <a:endParaRPr lang="en-US" sz="1400" kern="1200" dirty="0">
            <a:latin typeface="Calibri" panose="020F0502020204030204" pitchFamily="34" charset="0"/>
            <a:cs typeface="Calibri" panose="020F0502020204030204" pitchFamily="34" charset="0"/>
          </a:endParaRPr>
        </a:p>
      </dgm:t>
    </dgm:pt>
    <dgm:pt modelId="{3BD8EFCF-D9B2-4CF1-B7DE-B8E740D63D10}" type="parTrans" cxnId="{9D50929E-F1FD-4161-89B9-29A2BB5D1AFB}">
      <dgm:prSet custT="1"/>
      <dgm:spPr/>
      <dgm:t>
        <a:bodyPr/>
        <a:lstStyle/>
        <a:p>
          <a:endParaRPr lang="en-US" sz="1400">
            <a:latin typeface="Calibri" panose="020F0502020204030204" pitchFamily="34" charset="0"/>
            <a:cs typeface="Calibri" panose="020F0502020204030204" pitchFamily="34" charset="0"/>
          </a:endParaRPr>
        </a:p>
      </dgm:t>
    </dgm:pt>
    <dgm:pt modelId="{77306D88-50F7-421C-924A-847AC3F7FC01}" type="sibTrans" cxnId="{9D50929E-F1FD-4161-89B9-29A2BB5D1AFB}">
      <dgm:prSet/>
      <dgm:spPr/>
      <dgm:t>
        <a:bodyPr/>
        <a:lstStyle/>
        <a:p>
          <a:endParaRPr lang="en-US" sz="1400">
            <a:latin typeface="Calibri" panose="020F0502020204030204" pitchFamily="34" charset="0"/>
            <a:cs typeface="Calibri" panose="020F0502020204030204" pitchFamily="34" charset="0"/>
          </a:endParaRPr>
        </a:p>
      </dgm:t>
    </dgm:pt>
    <dgm:pt modelId="{B80EB775-24C5-4FB5-A87B-FFFFB460C698}">
      <dgm:prSet phldrT="[Text]" custT="1"/>
      <dgm:spPr/>
      <dgm:t>
        <a:bodyPr/>
        <a:lstStyle/>
        <a:p>
          <a:pPr marL="571500" lvl="2" indent="0" algn="l" defTabSz="1333500">
            <a:lnSpc>
              <a:spcPct val="90000"/>
            </a:lnSpc>
            <a:spcBef>
              <a:spcPct val="0"/>
            </a:spcBef>
            <a:spcAft>
              <a:spcPct val="15000"/>
            </a:spcAft>
            <a:buClr>
              <a:srgbClr val="212529"/>
            </a:buClr>
            <a:buSzPts val="2704"/>
            <a:buChar char="-"/>
          </a:pPr>
          <a:r>
            <a:rPr lang="en-US" sz="1400" kern="1200">
              <a:latin typeface="Calibri" panose="020F0502020204030204" pitchFamily="34" charset="0"/>
              <a:cs typeface="Calibri" panose="020F0502020204030204" pitchFamily="34" charset="0"/>
            </a:rPr>
            <a:t>soil</a:t>
          </a:r>
          <a:endParaRPr lang="en-US" sz="1400" kern="1200" dirty="0">
            <a:latin typeface="Calibri" panose="020F0502020204030204" pitchFamily="34" charset="0"/>
            <a:cs typeface="Calibri" panose="020F0502020204030204" pitchFamily="34" charset="0"/>
          </a:endParaRPr>
        </a:p>
      </dgm:t>
    </dgm:pt>
    <dgm:pt modelId="{9203DA84-3F2B-4E49-AAF0-523DEA91D6EB}" type="parTrans" cxnId="{8D1CBB11-BF43-4AD4-9286-75E251C0C33A}">
      <dgm:prSet custT="1"/>
      <dgm:spPr/>
      <dgm:t>
        <a:bodyPr/>
        <a:lstStyle/>
        <a:p>
          <a:endParaRPr lang="en-US" sz="1400">
            <a:latin typeface="Calibri" panose="020F0502020204030204" pitchFamily="34" charset="0"/>
            <a:cs typeface="Calibri" panose="020F0502020204030204" pitchFamily="34" charset="0"/>
          </a:endParaRPr>
        </a:p>
      </dgm:t>
    </dgm:pt>
    <dgm:pt modelId="{3AC8F32A-81A0-40BC-9765-28245F7DD517}" type="sibTrans" cxnId="{8D1CBB11-BF43-4AD4-9286-75E251C0C33A}">
      <dgm:prSet/>
      <dgm:spPr/>
      <dgm:t>
        <a:bodyPr/>
        <a:lstStyle/>
        <a:p>
          <a:endParaRPr lang="en-US" sz="1400">
            <a:latin typeface="Calibri" panose="020F0502020204030204" pitchFamily="34" charset="0"/>
            <a:cs typeface="Calibri" panose="020F0502020204030204" pitchFamily="34" charset="0"/>
          </a:endParaRPr>
        </a:p>
      </dgm:t>
    </dgm:pt>
    <dgm:pt modelId="{34A837EE-8F55-4E25-BCDD-2CB7327EBBA6}">
      <dgm:prSet phldrT="[Text]" custT="1"/>
      <dgm:spPr/>
      <dgm:t>
        <a:bodyPr/>
        <a:lstStyle/>
        <a:p>
          <a:pPr marL="285750" lvl="1" indent="0" algn="l" defTabSz="1333500">
            <a:lnSpc>
              <a:spcPct val="90000"/>
            </a:lnSpc>
            <a:spcBef>
              <a:spcPct val="0"/>
            </a:spcBef>
            <a:spcAft>
              <a:spcPct val="15000"/>
            </a:spcAft>
          </a:pPr>
          <a:r>
            <a:rPr lang="en-US" sz="1400" kern="1200">
              <a:latin typeface="Calibri" panose="020F0502020204030204" pitchFamily="34" charset="0"/>
              <a:cs typeface="Calibri" panose="020F0502020204030204" pitchFamily="34" charset="0"/>
            </a:rPr>
            <a:t>a mix of small particles and liquid droplets.</a:t>
          </a:r>
          <a:r>
            <a:rPr lang="en-US" sz="1400" kern="1200" baseline="30000">
              <a:latin typeface="Calibri" panose="020F0502020204030204" pitchFamily="34" charset="0"/>
              <a:cs typeface="Calibri" panose="020F0502020204030204" pitchFamily="34" charset="0"/>
            </a:rPr>
            <a:t>5</a:t>
          </a:r>
          <a:endParaRPr lang="en-US" sz="1400" kern="1200" dirty="0">
            <a:latin typeface="Calibri" panose="020F0502020204030204" pitchFamily="34" charset="0"/>
            <a:cs typeface="Calibri" panose="020F0502020204030204" pitchFamily="34" charset="0"/>
          </a:endParaRPr>
        </a:p>
      </dgm:t>
    </dgm:pt>
    <dgm:pt modelId="{EA131A2D-8244-41E1-920E-DF0A1567DC09}" type="parTrans" cxnId="{D276BBBF-1F8F-4FD8-BFD3-24D4F2EAA9F3}">
      <dgm:prSet custT="1"/>
      <dgm:spPr/>
      <dgm:t>
        <a:bodyPr/>
        <a:lstStyle/>
        <a:p>
          <a:endParaRPr lang="en-US" sz="1400">
            <a:latin typeface="Calibri" panose="020F0502020204030204" pitchFamily="34" charset="0"/>
            <a:cs typeface="Calibri" panose="020F0502020204030204" pitchFamily="34" charset="0"/>
          </a:endParaRPr>
        </a:p>
      </dgm:t>
    </dgm:pt>
    <dgm:pt modelId="{7ABC9A1F-B1B7-454D-BC68-8D559390BBC5}" type="sibTrans" cxnId="{D276BBBF-1F8F-4FD8-BFD3-24D4F2EAA9F3}">
      <dgm:prSet/>
      <dgm:spPr/>
      <dgm:t>
        <a:bodyPr/>
        <a:lstStyle/>
        <a:p>
          <a:endParaRPr lang="en-US" sz="1400">
            <a:latin typeface="Calibri" panose="020F0502020204030204" pitchFamily="34" charset="0"/>
            <a:cs typeface="Calibri" panose="020F0502020204030204" pitchFamily="34" charset="0"/>
          </a:endParaRPr>
        </a:p>
      </dgm:t>
    </dgm:pt>
    <dgm:pt modelId="{F09C61F1-FB11-437D-9C67-CC137427C70C}">
      <dgm:prSet phldrT="[Text]" custT="1"/>
      <dgm:spPr/>
      <dgm:t>
        <a:bodyPr/>
        <a:lstStyle/>
        <a:p>
          <a:pPr marL="285750" lvl="1" indent="0" algn="l" defTabSz="1333500">
            <a:lnSpc>
              <a:spcPct val="90000"/>
            </a:lnSpc>
            <a:spcBef>
              <a:spcPct val="0"/>
            </a:spcBef>
            <a:spcAft>
              <a:spcPct val="15000"/>
            </a:spcAft>
            <a:buClr>
              <a:srgbClr val="212529"/>
            </a:buClr>
            <a:buSzPts val="2704"/>
            <a:buFont typeface="Arial" panose="020B0604020202020204" pitchFamily="34" charset="0"/>
            <a:buChar char="•"/>
          </a:pPr>
          <a:r>
            <a:rPr lang="en-US" sz="1400" kern="1200" dirty="0">
              <a:latin typeface="Calibri" panose="020F0502020204030204" pitchFamily="34" charset="0"/>
              <a:cs typeface="Calibri" panose="020F0502020204030204" pitchFamily="34" charset="0"/>
            </a:rPr>
            <a:t>Particulate Matter (PM) 2.5  </a:t>
          </a:r>
        </a:p>
      </dgm:t>
    </dgm:pt>
    <dgm:pt modelId="{C7802CF5-364E-4A45-8755-7F7B292F926C}" type="parTrans" cxnId="{03543CB6-7008-43DF-B947-E70680E478AB}">
      <dgm:prSet custT="1"/>
      <dgm:spPr/>
      <dgm:t>
        <a:bodyPr/>
        <a:lstStyle/>
        <a:p>
          <a:endParaRPr lang="en-US" sz="1400">
            <a:latin typeface="Calibri" panose="020F0502020204030204" pitchFamily="34" charset="0"/>
            <a:cs typeface="Calibri" panose="020F0502020204030204" pitchFamily="34" charset="0"/>
          </a:endParaRPr>
        </a:p>
      </dgm:t>
    </dgm:pt>
    <dgm:pt modelId="{5BD82367-8E88-4EB7-8145-0F9F035ED378}" type="sibTrans" cxnId="{03543CB6-7008-43DF-B947-E70680E478AB}">
      <dgm:prSet/>
      <dgm:spPr/>
      <dgm:t>
        <a:bodyPr/>
        <a:lstStyle/>
        <a:p>
          <a:endParaRPr lang="en-US" sz="1400">
            <a:latin typeface="Calibri" panose="020F0502020204030204" pitchFamily="34" charset="0"/>
            <a:cs typeface="Calibri" panose="020F0502020204030204" pitchFamily="34" charset="0"/>
          </a:endParaRPr>
        </a:p>
      </dgm:t>
    </dgm:pt>
    <dgm:pt modelId="{2573C805-7050-40EB-BFC4-52FCF8D409B3}">
      <dgm:prSet phldrT="[Text]" custT="1"/>
      <dgm:spPr/>
      <dgm:t>
        <a:bodyPr/>
        <a:lstStyle/>
        <a:p>
          <a:pPr marL="285750" lvl="1" indent="0" algn="l" defTabSz="1333500">
            <a:lnSpc>
              <a:spcPct val="90000"/>
            </a:lnSpc>
            <a:spcBef>
              <a:spcPct val="0"/>
            </a:spcBef>
            <a:spcAft>
              <a:spcPct val="15000"/>
            </a:spcAft>
            <a:buClr>
              <a:srgbClr val="212529"/>
            </a:buClr>
            <a:buSzPts val="2704"/>
            <a:buFont typeface="Arial" panose="020B0604020202020204" pitchFamily="34" charset="0"/>
            <a:buChar char="•"/>
          </a:pPr>
          <a:r>
            <a:rPr lang="en-US" sz="1400" kern="1200" dirty="0">
              <a:latin typeface="Calibri" panose="020F0502020204030204" pitchFamily="34" charset="0"/>
              <a:ea typeface="+mn-ea"/>
              <a:cs typeface="Calibri" panose="020F0502020204030204" pitchFamily="34" charset="0"/>
            </a:rPr>
            <a:t>fine particles that are less than or equal to 2.5 micrometers in diameter.</a:t>
          </a:r>
          <a:endParaRPr lang="en-US" sz="1400" kern="1200" dirty="0">
            <a:latin typeface="Calibri" panose="020F0502020204030204" pitchFamily="34" charset="0"/>
            <a:cs typeface="Calibri" panose="020F0502020204030204" pitchFamily="34" charset="0"/>
          </a:endParaRPr>
        </a:p>
      </dgm:t>
    </dgm:pt>
    <dgm:pt modelId="{53F9A7DF-8EF4-4F04-8244-7B7C7F586241}" type="parTrans" cxnId="{817CB193-CB27-4461-BB90-8138CF892EFA}">
      <dgm:prSet custT="1"/>
      <dgm:spPr/>
      <dgm:t>
        <a:bodyPr/>
        <a:lstStyle/>
        <a:p>
          <a:endParaRPr lang="en-US" sz="1400">
            <a:latin typeface="Calibri" panose="020F0502020204030204" pitchFamily="34" charset="0"/>
            <a:cs typeface="Calibri" panose="020F0502020204030204" pitchFamily="34" charset="0"/>
          </a:endParaRPr>
        </a:p>
      </dgm:t>
    </dgm:pt>
    <dgm:pt modelId="{40194485-0BF2-4B73-BD47-17910C9119BB}" type="sibTrans" cxnId="{817CB193-CB27-4461-BB90-8138CF892EFA}">
      <dgm:prSet/>
      <dgm:spPr/>
      <dgm:t>
        <a:bodyPr/>
        <a:lstStyle/>
        <a:p>
          <a:endParaRPr lang="en-US" sz="1400">
            <a:latin typeface="Calibri" panose="020F0502020204030204" pitchFamily="34" charset="0"/>
            <a:cs typeface="Calibri" panose="020F0502020204030204" pitchFamily="34" charset="0"/>
          </a:endParaRPr>
        </a:p>
      </dgm:t>
    </dgm:pt>
    <dgm:pt modelId="{565A4674-A6D6-41DE-9E01-6E7214AD9930}" type="pres">
      <dgm:prSet presAssocID="{0DA725D2-1793-4CDE-B727-F9DA56F0F304}" presName="Name0" presStyleCnt="0">
        <dgm:presLayoutVars>
          <dgm:chPref val="1"/>
          <dgm:dir/>
          <dgm:animOne val="branch"/>
          <dgm:animLvl val="lvl"/>
          <dgm:resizeHandles val="exact"/>
        </dgm:presLayoutVars>
      </dgm:prSet>
      <dgm:spPr/>
    </dgm:pt>
    <dgm:pt modelId="{9386035C-7661-44FA-B008-BA8F51DD64F9}" type="pres">
      <dgm:prSet presAssocID="{E51BA099-41A5-4F6E-8CEE-248313AF53E4}" presName="root1" presStyleCnt="0"/>
      <dgm:spPr/>
    </dgm:pt>
    <dgm:pt modelId="{C176CFBF-779C-4E93-A4AD-9C413378B157}" type="pres">
      <dgm:prSet presAssocID="{E51BA099-41A5-4F6E-8CEE-248313AF53E4}" presName="LevelOneTextNode" presStyleLbl="node0" presStyleIdx="0" presStyleCnt="1">
        <dgm:presLayoutVars>
          <dgm:chPref val="3"/>
        </dgm:presLayoutVars>
      </dgm:prSet>
      <dgm:spPr/>
    </dgm:pt>
    <dgm:pt modelId="{1BDEE89D-01F7-4215-BE94-54BDC962A080}" type="pres">
      <dgm:prSet presAssocID="{E51BA099-41A5-4F6E-8CEE-248313AF53E4}" presName="level2hierChild" presStyleCnt="0"/>
      <dgm:spPr/>
    </dgm:pt>
    <dgm:pt modelId="{08ED542C-975B-4F6D-8042-819E00B92012}" type="pres">
      <dgm:prSet presAssocID="{EA131A2D-8244-41E1-920E-DF0A1567DC09}" presName="conn2-1" presStyleLbl="parChTrans1D2" presStyleIdx="0" presStyleCnt="2"/>
      <dgm:spPr/>
    </dgm:pt>
    <dgm:pt modelId="{EDDCE0FC-D89D-433D-9110-0905B9FDE171}" type="pres">
      <dgm:prSet presAssocID="{EA131A2D-8244-41E1-920E-DF0A1567DC09}" presName="connTx" presStyleLbl="parChTrans1D2" presStyleIdx="0" presStyleCnt="2"/>
      <dgm:spPr/>
    </dgm:pt>
    <dgm:pt modelId="{14CB74F3-F0FA-45EF-B2F9-EB113C9186B6}" type="pres">
      <dgm:prSet presAssocID="{34A837EE-8F55-4E25-BCDD-2CB7327EBBA6}" presName="root2" presStyleCnt="0"/>
      <dgm:spPr/>
    </dgm:pt>
    <dgm:pt modelId="{AC8745A0-1338-4AEB-89F0-29F14E65344E}" type="pres">
      <dgm:prSet presAssocID="{34A837EE-8F55-4E25-BCDD-2CB7327EBBA6}" presName="LevelTwoTextNode" presStyleLbl="node2" presStyleIdx="0" presStyleCnt="2">
        <dgm:presLayoutVars>
          <dgm:chPref val="3"/>
        </dgm:presLayoutVars>
      </dgm:prSet>
      <dgm:spPr/>
    </dgm:pt>
    <dgm:pt modelId="{DA0AE599-79AC-4CAE-BAC8-EAF646F4C47B}" type="pres">
      <dgm:prSet presAssocID="{34A837EE-8F55-4E25-BCDD-2CB7327EBBA6}" presName="level3hierChild" presStyleCnt="0"/>
      <dgm:spPr/>
    </dgm:pt>
    <dgm:pt modelId="{18F71A74-120A-4D41-96CB-20887EDBEB54}" type="pres">
      <dgm:prSet presAssocID="{814C47B7-2B33-47D5-87A2-2AB988B2E748}" presName="conn2-1" presStyleLbl="parChTrans1D3" presStyleIdx="0" presStyleCnt="6"/>
      <dgm:spPr/>
    </dgm:pt>
    <dgm:pt modelId="{CB69AA5A-9187-4326-B263-9B0F36920967}" type="pres">
      <dgm:prSet presAssocID="{814C47B7-2B33-47D5-87A2-2AB988B2E748}" presName="connTx" presStyleLbl="parChTrans1D3" presStyleIdx="0" presStyleCnt="6"/>
      <dgm:spPr/>
    </dgm:pt>
    <dgm:pt modelId="{E55C7C4F-90DC-49B5-AE92-F4764F251F2B}" type="pres">
      <dgm:prSet presAssocID="{9313BD9D-66F1-4E2F-AE72-AB96157E1B6E}" presName="root2" presStyleCnt="0"/>
      <dgm:spPr/>
    </dgm:pt>
    <dgm:pt modelId="{BCF419B2-E197-4F64-95F8-A36DED87C26D}" type="pres">
      <dgm:prSet presAssocID="{9313BD9D-66F1-4E2F-AE72-AB96157E1B6E}" presName="LevelTwoTextNode" presStyleLbl="node3" presStyleIdx="0" presStyleCnt="6">
        <dgm:presLayoutVars>
          <dgm:chPref val="3"/>
        </dgm:presLayoutVars>
      </dgm:prSet>
      <dgm:spPr/>
    </dgm:pt>
    <dgm:pt modelId="{7989EB07-5CE4-4B53-A17A-F3D1C339929C}" type="pres">
      <dgm:prSet presAssocID="{9313BD9D-66F1-4E2F-AE72-AB96157E1B6E}" presName="level3hierChild" presStyleCnt="0"/>
      <dgm:spPr/>
    </dgm:pt>
    <dgm:pt modelId="{30BF0EAA-F6EF-4A72-8956-F4483905C505}" type="pres">
      <dgm:prSet presAssocID="{C9AAD534-56EC-40B8-A409-99CA88412D61}" presName="conn2-1" presStyleLbl="parChTrans1D3" presStyleIdx="1" presStyleCnt="6"/>
      <dgm:spPr/>
    </dgm:pt>
    <dgm:pt modelId="{828DBF80-3B51-4940-8238-F3B4B392D857}" type="pres">
      <dgm:prSet presAssocID="{C9AAD534-56EC-40B8-A409-99CA88412D61}" presName="connTx" presStyleLbl="parChTrans1D3" presStyleIdx="1" presStyleCnt="6"/>
      <dgm:spPr/>
    </dgm:pt>
    <dgm:pt modelId="{724B2D6B-FF6A-4B0D-8023-240082D71A4D}" type="pres">
      <dgm:prSet presAssocID="{153C7FA6-F2E5-4F55-89D2-5BD0356C2019}" presName="root2" presStyleCnt="0"/>
      <dgm:spPr/>
    </dgm:pt>
    <dgm:pt modelId="{3B783275-60EE-408A-B26D-373307BE0A5C}" type="pres">
      <dgm:prSet presAssocID="{153C7FA6-F2E5-4F55-89D2-5BD0356C2019}" presName="LevelTwoTextNode" presStyleLbl="node3" presStyleIdx="1" presStyleCnt="6">
        <dgm:presLayoutVars>
          <dgm:chPref val="3"/>
        </dgm:presLayoutVars>
      </dgm:prSet>
      <dgm:spPr/>
    </dgm:pt>
    <dgm:pt modelId="{AFF3A034-5CDC-4491-96C2-FB43F0840B9A}" type="pres">
      <dgm:prSet presAssocID="{153C7FA6-F2E5-4F55-89D2-5BD0356C2019}" presName="level3hierChild" presStyleCnt="0"/>
      <dgm:spPr/>
    </dgm:pt>
    <dgm:pt modelId="{65342834-F769-4491-BE90-F8D8C98DC804}" type="pres">
      <dgm:prSet presAssocID="{8FB4DACE-7BA5-47E4-B284-1990D44334BE}" presName="conn2-1" presStyleLbl="parChTrans1D3" presStyleIdx="2" presStyleCnt="6"/>
      <dgm:spPr/>
    </dgm:pt>
    <dgm:pt modelId="{E24DD156-1DF3-4060-B644-298BCECC97BA}" type="pres">
      <dgm:prSet presAssocID="{8FB4DACE-7BA5-47E4-B284-1990D44334BE}" presName="connTx" presStyleLbl="parChTrans1D3" presStyleIdx="2" presStyleCnt="6"/>
      <dgm:spPr/>
    </dgm:pt>
    <dgm:pt modelId="{E9651BCE-7558-40C9-9E4D-E065DF7EC319}" type="pres">
      <dgm:prSet presAssocID="{E97D7A0C-7880-4123-89C9-A688EEF54497}" presName="root2" presStyleCnt="0"/>
      <dgm:spPr/>
    </dgm:pt>
    <dgm:pt modelId="{848FD462-D312-4945-A903-75B2EF371224}" type="pres">
      <dgm:prSet presAssocID="{E97D7A0C-7880-4123-89C9-A688EEF54497}" presName="LevelTwoTextNode" presStyleLbl="node3" presStyleIdx="2" presStyleCnt="6">
        <dgm:presLayoutVars>
          <dgm:chPref val="3"/>
        </dgm:presLayoutVars>
      </dgm:prSet>
      <dgm:spPr/>
    </dgm:pt>
    <dgm:pt modelId="{0E5437FF-9993-4EAB-912D-FC9B2441F154}" type="pres">
      <dgm:prSet presAssocID="{E97D7A0C-7880-4123-89C9-A688EEF54497}" presName="level3hierChild" presStyleCnt="0"/>
      <dgm:spPr/>
    </dgm:pt>
    <dgm:pt modelId="{B3EC3D28-9EB4-4F0E-818C-024005C0219C}" type="pres">
      <dgm:prSet presAssocID="{3BD8EFCF-D9B2-4CF1-B7DE-B8E740D63D10}" presName="conn2-1" presStyleLbl="parChTrans1D3" presStyleIdx="3" presStyleCnt="6"/>
      <dgm:spPr/>
    </dgm:pt>
    <dgm:pt modelId="{368935CC-66A9-40D5-A069-9C3DCAFC0EFE}" type="pres">
      <dgm:prSet presAssocID="{3BD8EFCF-D9B2-4CF1-B7DE-B8E740D63D10}" presName="connTx" presStyleLbl="parChTrans1D3" presStyleIdx="3" presStyleCnt="6"/>
      <dgm:spPr/>
    </dgm:pt>
    <dgm:pt modelId="{EBF9E74C-5059-4D46-ADE1-68419C1CF85B}" type="pres">
      <dgm:prSet presAssocID="{B93F81B3-F3B4-42B9-8843-99758374593A}" presName="root2" presStyleCnt="0"/>
      <dgm:spPr/>
    </dgm:pt>
    <dgm:pt modelId="{9DB43600-6DE4-4CD0-886D-C22A5401564B}" type="pres">
      <dgm:prSet presAssocID="{B93F81B3-F3B4-42B9-8843-99758374593A}" presName="LevelTwoTextNode" presStyleLbl="node3" presStyleIdx="3" presStyleCnt="6">
        <dgm:presLayoutVars>
          <dgm:chPref val="3"/>
        </dgm:presLayoutVars>
      </dgm:prSet>
      <dgm:spPr/>
    </dgm:pt>
    <dgm:pt modelId="{96B3521F-7779-450C-B5CD-91E4D947F148}" type="pres">
      <dgm:prSet presAssocID="{B93F81B3-F3B4-42B9-8843-99758374593A}" presName="level3hierChild" presStyleCnt="0"/>
      <dgm:spPr/>
    </dgm:pt>
    <dgm:pt modelId="{468CE031-9329-4CF3-91C2-7AC975822DE0}" type="pres">
      <dgm:prSet presAssocID="{9203DA84-3F2B-4E49-AAF0-523DEA91D6EB}" presName="conn2-1" presStyleLbl="parChTrans1D3" presStyleIdx="4" presStyleCnt="6"/>
      <dgm:spPr/>
    </dgm:pt>
    <dgm:pt modelId="{177EAC48-0CF1-44DB-A815-ED43AB0FFB55}" type="pres">
      <dgm:prSet presAssocID="{9203DA84-3F2B-4E49-AAF0-523DEA91D6EB}" presName="connTx" presStyleLbl="parChTrans1D3" presStyleIdx="4" presStyleCnt="6"/>
      <dgm:spPr/>
    </dgm:pt>
    <dgm:pt modelId="{99C9486E-6160-4D75-9726-C8D8E785EC2D}" type="pres">
      <dgm:prSet presAssocID="{B80EB775-24C5-4FB5-A87B-FFFFB460C698}" presName="root2" presStyleCnt="0"/>
      <dgm:spPr/>
    </dgm:pt>
    <dgm:pt modelId="{21898600-620B-440D-AC42-0E6CDE9F0598}" type="pres">
      <dgm:prSet presAssocID="{B80EB775-24C5-4FB5-A87B-FFFFB460C698}" presName="LevelTwoTextNode" presStyleLbl="node3" presStyleIdx="4" presStyleCnt="6">
        <dgm:presLayoutVars>
          <dgm:chPref val="3"/>
        </dgm:presLayoutVars>
      </dgm:prSet>
      <dgm:spPr/>
    </dgm:pt>
    <dgm:pt modelId="{D0CFC3E8-F760-46D3-8B5B-BD20FF82878D}" type="pres">
      <dgm:prSet presAssocID="{B80EB775-24C5-4FB5-A87B-FFFFB460C698}" presName="level3hierChild" presStyleCnt="0"/>
      <dgm:spPr/>
    </dgm:pt>
    <dgm:pt modelId="{C8208462-2855-4151-9E1A-B4C408838079}" type="pres">
      <dgm:prSet presAssocID="{C7802CF5-364E-4A45-8755-7F7B292F926C}" presName="conn2-1" presStyleLbl="parChTrans1D2" presStyleIdx="1" presStyleCnt="2"/>
      <dgm:spPr/>
    </dgm:pt>
    <dgm:pt modelId="{1BD2DE8E-5ACF-4FF8-85D2-552D68480667}" type="pres">
      <dgm:prSet presAssocID="{C7802CF5-364E-4A45-8755-7F7B292F926C}" presName="connTx" presStyleLbl="parChTrans1D2" presStyleIdx="1" presStyleCnt="2"/>
      <dgm:spPr/>
    </dgm:pt>
    <dgm:pt modelId="{32574B9B-E915-4A68-A493-23671081C307}" type="pres">
      <dgm:prSet presAssocID="{F09C61F1-FB11-437D-9C67-CC137427C70C}" presName="root2" presStyleCnt="0"/>
      <dgm:spPr/>
    </dgm:pt>
    <dgm:pt modelId="{E735FF65-B721-4812-9B1F-AC026E4ED87A}" type="pres">
      <dgm:prSet presAssocID="{F09C61F1-FB11-437D-9C67-CC137427C70C}" presName="LevelTwoTextNode" presStyleLbl="node2" presStyleIdx="1" presStyleCnt="2">
        <dgm:presLayoutVars>
          <dgm:chPref val="3"/>
        </dgm:presLayoutVars>
      </dgm:prSet>
      <dgm:spPr/>
    </dgm:pt>
    <dgm:pt modelId="{DAE57160-4234-4CF0-A9D4-16AD9473FC6B}" type="pres">
      <dgm:prSet presAssocID="{F09C61F1-FB11-437D-9C67-CC137427C70C}" presName="level3hierChild" presStyleCnt="0"/>
      <dgm:spPr/>
    </dgm:pt>
    <dgm:pt modelId="{A0C17BDB-A1A0-4D95-A389-B82E92E83763}" type="pres">
      <dgm:prSet presAssocID="{53F9A7DF-8EF4-4F04-8244-7B7C7F586241}" presName="conn2-1" presStyleLbl="parChTrans1D3" presStyleIdx="5" presStyleCnt="6"/>
      <dgm:spPr/>
    </dgm:pt>
    <dgm:pt modelId="{1A06240B-596C-4B1D-8363-62972112AE0E}" type="pres">
      <dgm:prSet presAssocID="{53F9A7DF-8EF4-4F04-8244-7B7C7F586241}" presName="connTx" presStyleLbl="parChTrans1D3" presStyleIdx="5" presStyleCnt="6"/>
      <dgm:spPr/>
    </dgm:pt>
    <dgm:pt modelId="{FA5D57BE-C9A3-49EB-B569-5D032FF573ED}" type="pres">
      <dgm:prSet presAssocID="{2573C805-7050-40EB-BFC4-52FCF8D409B3}" presName="root2" presStyleCnt="0"/>
      <dgm:spPr/>
    </dgm:pt>
    <dgm:pt modelId="{BB846262-0D73-4283-9C6A-D0C2852D89EB}" type="pres">
      <dgm:prSet presAssocID="{2573C805-7050-40EB-BFC4-52FCF8D409B3}" presName="LevelTwoTextNode" presStyleLbl="node3" presStyleIdx="5" presStyleCnt="6">
        <dgm:presLayoutVars>
          <dgm:chPref val="3"/>
        </dgm:presLayoutVars>
      </dgm:prSet>
      <dgm:spPr/>
    </dgm:pt>
    <dgm:pt modelId="{2DCAB7EA-E436-4918-BDCA-DD6798004D97}" type="pres">
      <dgm:prSet presAssocID="{2573C805-7050-40EB-BFC4-52FCF8D409B3}" presName="level3hierChild" presStyleCnt="0"/>
      <dgm:spPr/>
    </dgm:pt>
  </dgm:ptLst>
  <dgm:cxnLst>
    <dgm:cxn modelId="{9239E306-97A4-4A7A-B629-758B1BA5E843}" srcId="{34A837EE-8F55-4E25-BCDD-2CB7327EBBA6}" destId="{E97D7A0C-7880-4123-89C9-A688EEF54497}" srcOrd="2" destOrd="0" parTransId="{8FB4DACE-7BA5-47E4-B284-1990D44334BE}" sibTransId="{88FA962A-38AA-40C0-928D-18819710B6CB}"/>
    <dgm:cxn modelId="{D9503E0A-D3F7-490A-955D-3F50BE1E8A74}" type="presOf" srcId="{F09C61F1-FB11-437D-9C67-CC137427C70C}" destId="{E735FF65-B721-4812-9B1F-AC026E4ED87A}" srcOrd="0" destOrd="0" presId="urn:microsoft.com/office/officeart/2008/layout/HorizontalMultiLevelHierarchy"/>
    <dgm:cxn modelId="{8D1CBB11-BF43-4AD4-9286-75E251C0C33A}" srcId="{34A837EE-8F55-4E25-BCDD-2CB7327EBBA6}" destId="{B80EB775-24C5-4FB5-A87B-FFFFB460C698}" srcOrd="4" destOrd="0" parTransId="{9203DA84-3F2B-4E49-AAF0-523DEA91D6EB}" sibTransId="{3AC8F32A-81A0-40BC-9765-28245F7DD517}"/>
    <dgm:cxn modelId="{26F1C419-CBB3-4613-8881-50CC2FF2A2B1}" type="presOf" srcId="{9203DA84-3F2B-4E49-AAF0-523DEA91D6EB}" destId="{177EAC48-0CF1-44DB-A815-ED43AB0FFB55}" srcOrd="1" destOrd="0" presId="urn:microsoft.com/office/officeart/2008/layout/HorizontalMultiLevelHierarchy"/>
    <dgm:cxn modelId="{6DF2CD22-B734-4E70-AC25-8EB338E71696}" type="presOf" srcId="{9203DA84-3F2B-4E49-AAF0-523DEA91D6EB}" destId="{468CE031-9329-4CF3-91C2-7AC975822DE0}" srcOrd="0" destOrd="0" presId="urn:microsoft.com/office/officeart/2008/layout/HorizontalMultiLevelHierarchy"/>
    <dgm:cxn modelId="{777A7B23-2365-4322-8BCC-AF8CA33FD421}" type="presOf" srcId="{E97D7A0C-7880-4123-89C9-A688EEF54497}" destId="{848FD462-D312-4945-A903-75B2EF371224}" srcOrd="0" destOrd="0" presId="urn:microsoft.com/office/officeart/2008/layout/HorizontalMultiLevelHierarchy"/>
    <dgm:cxn modelId="{19F73426-AC34-4F30-AFE1-E9D92414B41B}" type="presOf" srcId="{C7802CF5-364E-4A45-8755-7F7B292F926C}" destId="{C8208462-2855-4151-9E1A-B4C408838079}" srcOrd="0" destOrd="0" presId="urn:microsoft.com/office/officeart/2008/layout/HorizontalMultiLevelHierarchy"/>
    <dgm:cxn modelId="{D45C0329-97C6-43C8-B8D5-7BD2EB664DE7}" srcId="{34A837EE-8F55-4E25-BCDD-2CB7327EBBA6}" destId="{9313BD9D-66F1-4E2F-AE72-AB96157E1B6E}" srcOrd="0" destOrd="0" parTransId="{814C47B7-2B33-47D5-87A2-2AB988B2E748}" sibTransId="{4967515F-BADE-4622-9455-7973B8653A39}"/>
    <dgm:cxn modelId="{2EBCD336-EB20-40DF-A8CB-C0AC70650B05}" type="presOf" srcId="{2573C805-7050-40EB-BFC4-52FCF8D409B3}" destId="{BB846262-0D73-4283-9C6A-D0C2852D89EB}" srcOrd="0" destOrd="0" presId="urn:microsoft.com/office/officeart/2008/layout/HorizontalMultiLevelHierarchy"/>
    <dgm:cxn modelId="{036B7840-4B1D-497C-AA5A-0293C2E79937}" type="presOf" srcId="{814C47B7-2B33-47D5-87A2-2AB988B2E748}" destId="{CB69AA5A-9187-4326-B263-9B0F36920967}" srcOrd="1" destOrd="0" presId="urn:microsoft.com/office/officeart/2008/layout/HorizontalMultiLevelHierarchy"/>
    <dgm:cxn modelId="{EA41125B-EDEB-449E-A09D-63BB7756D39E}" type="presOf" srcId="{EA131A2D-8244-41E1-920E-DF0A1567DC09}" destId="{EDDCE0FC-D89D-433D-9110-0905B9FDE171}" srcOrd="1" destOrd="0" presId="urn:microsoft.com/office/officeart/2008/layout/HorizontalMultiLevelHierarchy"/>
    <dgm:cxn modelId="{BC277E4B-7303-4DA3-841D-65AB5545F359}" type="presOf" srcId="{814C47B7-2B33-47D5-87A2-2AB988B2E748}" destId="{18F71A74-120A-4D41-96CB-20887EDBEB54}" srcOrd="0" destOrd="0" presId="urn:microsoft.com/office/officeart/2008/layout/HorizontalMultiLevelHierarchy"/>
    <dgm:cxn modelId="{374BCB6B-84F3-4E6A-9A4A-A2EF6E36D22B}" type="presOf" srcId="{E51BA099-41A5-4F6E-8CEE-248313AF53E4}" destId="{C176CFBF-779C-4E93-A4AD-9C413378B157}" srcOrd="0" destOrd="0" presId="urn:microsoft.com/office/officeart/2008/layout/HorizontalMultiLevelHierarchy"/>
    <dgm:cxn modelId="{7316D24C-1E9A-4B56-8D0F-6A13161415B4}" type="presOf" srcId="{153C7FA6-F2E5-4F55-89D2-5BD0356C2019}" destId="{3B783275-60EE-408A-B26D-373307BE0A5C}" srcOrd="0" destOrd="0" presId="urn:microsoft.com/office/officeart/2008/layout/HorizontalMultiLevelHierarchy"/>
    <dgm:cxn modelId="{ADA6F573-4E58-4BBD-8BD7-8B7AEA9D9663}" type="presOf" srcId="{B93F81B3-F3B4-42B9-8843-99758374593A}" destId="{9DB43600-6DE4-4CD0-886D-C22A5401564B}" srcOrd="0" destOrd="0" presId="urn:microsoft.com/office/officeart/2008/layout/HorizontalMultiLevelHierarchy"/>
    <dgm:cxn modelId="{2DF26454-CE7D-4096-8126-E604A39EF0B1}" type="presOf" srcId="{53F9A7DF-8EF4-4F04-8244-7B7C7F586241}" destId="{A0C17BDB-A1A0-4D95-A389-B82E92E83763}" srcOrd="0" destOrd="0" presId="urn:microsoft.com/office/officeart/2008/layout/HorizontalMultiLevelHierarchy"/>
    <dgm:cxn modelId="{46328F5A-9499-41D5-B1B0-9AF01ED16548}" type="presOf" srcId="{8FB4DACE-7BA5-47E4-B284-1990D44334BE}" destId="{E24DD156-1DF3-4060-B644-298BCECC97BA}" srcOrd="1" destOrd="0" presId="urn:microsoft.com/office/officeart/2008/layout/HorizontalMultiLevelHierarchy"/>
    <dgm:cxn modelId="{99CF097B-9D55-4CEE-8A6D-0232E8738D90}" type="presOf" srcId="{C9AAD534-56EC-40B8-A409-99CA88412D61}" destId="{30BF0EAA-F6EF-4A72-8956-F4483905C505}" srcOrd="0" destOrd="0" presId="urn:microsoft.com/office/officeart/2008/layout/HorizontalMultiLevelHierarchy"/>
    <dgm:cxn modelId="{0C92597B-43DD-4D25-BABD-85E07D4DD45D}" type="presOf" srcId="{9313BD9D-66F1-4E2F-AE72-AB96157E1B6E}" destId="{BCF419B2-E197-4F64-95F8-A36DED87C26D}" srcOrd="0" destOrd="0" presId="urn:microsoft.com/office/officeart/2008/layout/HorizontalMultiLevelHierarchy"/>
    <dgm:cxn modelId="{931BB989-C1AA-4A01-94A1-E4B4A7B22F7B}" srcId="{34A837EE-8F55-4E25-BCDD-2CB7327EBBA6}" destId="{153C7FA6-F2E5-4F55-89D2-5BD0356C2019}" srcOrd="1" destOrd="0" parTransId="{C9AAD534-56EC-40B8-A409-99CA88412D61}" sibTransId="{9FA540BD-89AC-4506-B9B7-7F031657913C}"/>
    <dgm:cxn modelId="{98247B8A-1C60-4A2D-9867-A0AB1EA7239E}" type="presOf" srcId="{B80EB775-24C5-4FB5-A87B-FFFFB460C698}" destId="{21898600-620B-440D-AC42-0E6CDE9F0598}" srcOrd="0" destOrd="0" presId="urn:microsoft.com/office/officeart/2008/layout/HorizontalMultiLevelHierarchy"/>
    <dgm:cxn modelId="{817CB193-CB27-4461-BB90-8138CF892EFA}" srcId="{F09C61F1-FB11-437D-9C67-CC137427C70C}" destId="{2573C805-7050-40EB-BFC4-52FCF8D409B3}" srcOrd="0" destOrd="0" parTransId="{53F9A7DF-8EF4-4F04-8244-7B7C7F586241}" sibTransId="{40194485-0BF2-4B73-BD47-17910C9119BB}"/>
    <dgm:cxn modelId="{25425398-5376-4EF7-8D47-150EA484870A}" srcId="{0DA725D2-1793-4CDE-B727-F9DA56F0F304}" destId="{E51BA099-41A5-4F6E-8CEE-248313AF53E4}" srcOrd="0" destOrd="0" parTransId="{51EB2C11-325B-45DF-92E9-EA2CADF9D946}" sibTransId="{662DAC4B-E01E-4995-9B3B-AB0A8BF9956F}"/>
    <dgm:cxn modelId="{9D50929E-F1FD-4161-89B9-29A2BB5D1AFB}" srcId="{34A837EE-8F55-4E25-BCDD-2CB7327EBBA6}" destId="{B93F81B3-F3B4-42B9-8843-99758374593A}" srcOrd="3" destOrd="0" parTransId="{3BD8EFCF-D9B2-4CF1-B7DE-B8E740D63D10}" sibTransId="{77306D88-50F7-421C-924A-847AC3F7FC01}"/>
    <dgm:cxn modelId="{568553A9-C7DA-41C0-8413-26AC81A48CCC}" type="presOf" srcId="{EA131A2D-8244-41E1-920E-DF0A1567DC09}" destId="{08ED542C-975B-4F6D-8042-819E00B92012}" srcOrd="0" destOrd="0" presId="urn:microsoft.com/office/officeart/2008/layout/HorizontalMultiLevelHierarchy"/>
    <dgm:cxn modelId="{B1EF40AD-7CBE-4D61-B793-4F3A96AA693F}" type="presOf" srcId="{0DA725D2-1793-4CDE-B727-F9DA56F0F304}" destId="{565A4674-A6D6-41DE-9E01-6E7214AD9930}" srcOrd="0" destOrd="0" presId="urn:microsoft.com/office/officeart/2008/layout/HorizontalMultiLevelHierarchy"/>
    <dgm:cxn modelId="{D5612BB3-26AA-4623-B0DF-F77E34347F37}" type="presOf" srcId="{53F9A7DF-8EF4-4F04-8244-7B7C7F586241}" destId="{1A06240B-596C-4B1D-8363-62972112AE0E}" srcOrd="1" destOrd="0" presId="urn:microsoft.com/office/officeart/2008/layout/HorizontalMultiLevelHierarchy"/>
    <dgm:cxn modelId="{E6F976B4-1EC8-4F95-988B-18FF6F933EB1}" type="presOf" srcId="{34A837EE-8F55-4E25-BCDD-2CB7327EBBA6}" destId="{AC8745A0-1338-4AEB-89F0-29F14E65344E}" srcOrd="0" destOrd="0" presId="urn:microsoft.com/office/officeart/2008/layout/HorizontalMultiLevelHierarchy"/>
    <dgm:cxn modelId="{1934ADB5-B8C1-4B01-B2AD-2BF209F1DA93}" type="presOf" srcId="{C7802CF5-364E-4A45-8755-7F7B292F926C}" destId="{1BD2DE8E-5ACF-4FF8-85D2-552D68480667}" srcOrd="1" destOrd="0" presId="urn:microsoft.com/office/officeart/2008/layout/HorizontalMultiLevelHierarchy"/>
    <dgm:cxn modelId="{03543CB6-7008-43DF-B947-E70680E478AB}" srcId="{E51BA099-41A5-4F6E-8CEE-248313AF53E4}" destId="{F09C61F1-FB11-437D-9C67-CC137427C70C}" srcOrd="1" destOrd="0" parTransId="{C7802CF5-364E-4A45-8755-7F7B292F926C}" sibTransId="{5BD82367-8E88-4EB7-8145-0F9F035ED378}"/>
    <dgm:cxn modelId="{D276BBBF-1F8F-4FD8-BFD3-24D4F2EAA9F3}" srcId="{E51BA099-41A5-4F6E-8CEE-248313AF53E4}" destId="{34A837EE-8F55-4E25-BCDD-2CB7327EBBA6}" srcOrd="0" destOrd="0" parTransId="{EA131A2D-8244-41E1-920E-DF0A1567DC09}" sibTransId="{7ABC9A1F-B1B7-454D-BC68-8D559390BBC5}"/>
    <dgm:cxn modelId="{2FC420CF-57FE-483E-9584-F5507BB56003}" type="presOf" srcId="{C9AAD534-56EC-40B8-A409-99CA88412D61}" destId="{828DBF80-3B51-4940-8238-F3B4B392D857}" srcOrd="1" destOrd="0" presId="urn:microsoft.com/office/officeart/2008/layout/HorizontalMultiLevelHierarchy"/>
    <dgm:cxn modelId="{28CEEEDD-B946-4F9E-AF42-246CA1CE0E5A}" type="presOf" srcId="{3BD8EFCF-D9B2-4CF1-B7DE-B8E740D63D10}" destId="{368935CC-66A9-40D5-A069-9C3DCAFC0EFE}" srcOrd="1" destOrd="0" presId="urn:microsoft.com/office/officeart/2008/layout/HorizontalMultiLevelHierarchy"/>
    <dgm:cxn modelId="{6B5145DF-5C61-4AB3-9BB1-3D80EE9F9129}" type="presOf" srcId="{8FB4DACE-7BA5-47E4-B284-1990D44334BE}" destId="{65342834-F769-4491-BE90-F8D8C98DC804}" srcOrd="0" destOrd="0" presId="urn:microsoft.com/office/officeart/2008/layout/HorizontalMultiLevelHierarchy"/>
    <dgm:cxn modelId="{F55885EC-D5B1-4609-9CAD-104D25C2E101}" type="presOf" srcId="{3BD8EFCF-D9B2-4CF1-B7DE-B8E740D63D10}" destId="{B3EC3D28-9EB4-4F0E-818C-024005C0219C}" srcOrd="0" destOrd="0" presId="urn:microsoft.com/office/officeart/2008/layout/HorizontalMultiLevelHierarchy"/>
    <dgm:cxn modelId="{5232742D-EB1D-4EED-8C05-1FC16A7A22ED}" type="presParOf" srcId="{565A4674-A6D6-41DE-9E01-6E7214AD9930}" destId="{9386035C-7661-44FA-B008-BA8F51DD64F9}" srcOrd="0" destOrd="0" presId="urn:microsoft.com/office/officeart/2008/layout/HorizontalMultiLevelHierarchy"/>
    <dgm:cxn modelId="{E860089C-CCF1-4860-99BE-797578050325}" type="presParOf" srcId="{9386035C-7661-44FA-B008-BA8F51DD64F9}" destId="{C176CFBF-779C-4E93-A4AD-9C413378B157}" srcOrd="0" destOrd="0" presId="urn:microsoft.com/office/officeart/2008/layout/HorizontalMultiLevelHierarchy"/>
    <dgm:cxn modelId="{A2FB48AF-81AC-4731-9671-884CB3BB467F}" type="presParOf" srcId="{9386035C-7661-44FA-B008-BA8F51DD64F9}" destId="{1BDEE89D-01F7-4215-BE94-54BDC962A080}" srcOrd="1" destOrd="0" presId="urn:microsoft.com/office/officeart/2008/layout/HorizontalMultiLevelHierarchy"/>
    <dgm:cxn modelId="{92E436F6-D110-4C63-8712-B04476A0C2BF}" type="presParOf" srcId="{1BDEE89D-01F7-4215-BE94-54BDC962A080}" destId="{08ED542C-975B-4F6D-8042-819E00B92012}" srcOrd="0" destOrd="0" presId="urn:microsoft.com/office/officeart/2008/layout/HorizontalMultiLevelHierarchy"/>
    <dgm:cxn modelId="{41AD5434-5D00-4F3D-A908-74486AE47454}" type="presParOf" srcId="{08ED542C-975B-4F6D-8042-819E00B92012}" destId="{EDDCE0FC-D89D-433D-9110-0905B9FDE171}" srcOrd="0" destOrd="0" presId="urn:microsoft.com/office/officeart/2008/layout/HorizontalMultiLevelHierarchy"/>
    <dgm:cxn modelId="{13FE63F8-01B1-49D3-BB30-F38FB6C3B8A1}" type="presParOf" srcId="{1BDEE89D-01F7-4215-BE94-54BDC962A080}" destId="{14CB74F3-F0FA-45EF-B2F9-EB113C9186B6}" srcOrd="1" destOrd="0" presId="urn:microsoft.com/office/officeart/2008/layout/HorizontalMultiLevelHierarchy"/>
    <dgm:cxn modelId="{F2E9457F-A7FD-41A0-9CED-4C47474D5619}" type="presParOf" srcId="{14CB74F3-F0FA-45EF-B2F9-EB113C9186B6}" destId="{AC8745A0-1338-4AEB-89F0-29F14E65344E}" srcOrd="0" destOrd="0" presId="urn:microsoft.com/office/officeart/2008/layout/HorizontalMultiLevelHierarchy"/>
    <dgm:cxn modelId="{C0E07AE5-532F-4356-A947-3F633B6DA7D6}" type="presParOf" srcId="{14CB74F3-F0FA-45EF-B2F9-EB113C9186B6}" destId="{DA0AE599-79AC-4CAE-BAC8-EAF646F4C47B}" srcOrd="1" destOrd="0" presId="urn:microsoft.com/office/officeart/2008/layout/HorizontalMultiLevelHierarchy"/>
    <dgm:cxn modelId="{21A44FA2-ACB5-468A-9FA2-69EB383361F6}" type="presParOf" srcId="{DA0AE599-79AC-4CAE-BAC8-EAF646F4C47B}" destId="{18F71A74-120A-4D41-96CB-20887EDBEB54}" srcOrd="0" destOrd="0" presId="urn:microsoft.com/office/officeart/2008/layout/HorizontalMultiLevelHierarchy"/>
    <dgm:cxn modelId="{66DC6C44-C8F0-4043-8B47-F50DE0AB2981}" type="presParOf" srcId="{18F71A74-120A-4D41-96CB-20887EDBEB54}" destId="{CB69AA5A-9187-4326-B263-9B0F36920967}" srcOrd="0" destOrd="0" presId="urn:microsoft.com/office/officeart/2008/layout/HorizontalMultiLevelHierarchy"/>
    <dgm:cxn modelId="{CE8A0D7C-9F4E-4DFB-8248-0D9AEC809C9D}" type="presParOf" srcId="{DA0AE599-79AC-4CAE-BAC8-EAF646F4C47B}" destId="{E55C7C4F-90DC-49B5-AE92-F4764F251F2B}" srcOrd="1" destOrd="0" presId="urn:microsoft.com/office/officeart/2008/layout/HorizontalMultiLevelHierarchy"/>
    <dgm:cxn modelId="{40CEE11B-9891-493F-80A5-7AA804C1239B}" type="presParOf" srcId="{E55C7C4F-90DC-49B5-AE92-F4764F251F2B}" destId="{BCF419B2-E197-4F64-95F8-A36DED87C26D}" srcOrd="0" destOrd="0" presId="urn:microsoft.com/office/officeart/2008/layout/HorizontalMultiLevelHierarchy"/>
    <dgm:cxn modelId="{76D372A1-CEF3-4BA3-BDB5-955AFBDC2359}" type="presParOf" srcId="{E55C7C4F-90DC-49B5-AE92-F4764F251F2B}" destId="{7989EB07-5CE4-4B53-A17A-F3D1C339929C}" srcOrd="1" destOrd="0" presId="urn:microsoft.com/office/officeart/2008/layout/HorizontalMultiLevelHierarchy"/>
    <dgm:cxn modelId="{89FE2494-B007-4068-AF49-59824545E0AE}" type="presParOf" srcId="{DA0AE599-79AC-4CAE-BAC8-EAF646F4C47B}" destId="{30BF0EAA-F6EF-4A72-8956-F4483905C505}" srcOrd="2" destOrd="0" presId="urn:microsoft.com/office/officeart/2008/layout/HorizontalMultiLevelHierarchy"/>
    <dgm:cxn modelId="{D63E89DF-0497-414B-9CB1-EFEBB8D65DF7}" type="presParOf" srcId="{30BF0EAA-F6EF-4A72-8956-F4483905C505}" destId="{828DBF80-3B51-4940-8238-F3B4B392D857}" srcOrd="0" destOrd="0" presId="urn:microsoft.com/office/officeart/2008/layout/HorizontalMultiLevelHierarchy"/>
    <dgm:cxn modelId="{E9EB529A-8D91-4DBD-B262-369B35E92DF1}" type="presParOf" srcId="{DA0AE599-79AC-4CAE-BAC8-EAF646F4C47B}" destId="{724B2D6B-FF6A-4B0D-8023-240082D71A4D}" srcOrd="3" destOrd="0" presId="urn:microsoft.com/office/officeart/2008/layout/HorizontalMultiLevelHierarchy"/>
    <dgm:cxn modelId="{F7BDAE09-600A-4721-9C12-A8B7C6C8D629}" type="presParOf" srcId="{724B2D6B-FF6A-4B0D-8023-240082D71A4D}" destId="{3B783275-60EE-408A-B26D-373307BE0A5C}" srcOrd="0" destOrd="0" presId="urn:microsoft.com/office/officeart/2008/layout/HorizontalMultiLevelHierarchy"/>
    <dgm:cxn modelId="{0ABF82DE-BAFD-478B-8D27-6703085D5288}" type="presParOf" srcId="{724B2D6B-FF6A-4B0D-8023-240082D71A4D}" destId="{AFF3A034-5CDC-4491-96C2-FB43F0840B9A}" srcOrd="1" destOrd="0" presId="urn:microsoft.com/office/officeart/2008/layout/HorizontalMultiLevelHierarchy"/>
    <dgm:cxn modelId="{171FE7E6-A279-4BEF-BDFD-95770EA8E155}" type="presParOf" srcId="{DA0AE599-79AC-4CAE-BAC8-EAF646F4C47B}" destId="{65342834-F769-4491-BE90-F8D8C98DC804}" srcOrd="4" destOrd="0" presId="urn:microsoft.com/office/officeart/2008/layout/HorizontalMultiLevelHierarchy"/>
    <dgm:cxn modelId="{EC2C0FE7-AB05-4469-928B-605DFC96C187}" type="presParOf" srcId="{65342834-F769-4491-BE90-F8D8C98DC804}" destId="{E24DD156-1DF3-4060-B644-298BCECC97BA}" srcOrd="0" destOrd="0" presId="urn:microsoft.com/office/officeart/2008/layout/HorizontalMultiLevelHierarchy"/>
    <dgm:cxn modelId="{B47FD17B-9A11-4409-9CA0-CA080263FBDA}" type="presParOf" srcId="{DA0AE599-79AC-4CAE-BAC8-EAF646F4C47B}" destId="{E9651BCE-7558-40C9-9E4D-E065DF7EC319}" srcOrd="5" destOrd="0" presId="urn:microsoft.com/office/officeart/2008/layout/HorizontalMultiLevelHierarchy"/>
    <dgm:cxn modelId="{4D94BC5A-F233-4667-AC5B-C08A88382B8A}" type="presParOf" srcId="{E9651BCE-7558-40C9-9E4D-E065DF7EC319}" destId="{848FD462-D312-4945-A903-75B2EF371224}" srcOrd="0" destOrd="0" presId="urn:microsoft.com/office/officeart/2008/layout/HorizontalMultiLevelHierarchy"/>
    <dgm:cxn modelId="{BA17D203-B8B8-4C28-9B6C-4F7F7FEB96DD}" type="presParOf" srcId="{E9651BCE-7558-40C9-9E4D-E065DF7EC319}" destId="{0E5437FF-9993-4EAB-912D-FC9B2441F154}" srcOrd="1" destOrd="0" presId="urn:microsoft.com/office/officeart/2008/layout/HorizontalMultiLevelHierarchy"/>
    <dgm:cxn modelId="{1ECF87E6-B0EE-4669-B260-C349A43EFAA5}" type="presParOf" srcId="{DA0AE599-79AC-4CAE-BAC8-EAF646F4C47B}" destId="{B3EC3D28-9EB4-4F0E-818C-024005C0219C}" srcOrd="6" destOrd="0" presId="urn:microsoft.com/office/officeart/2008/layout/HorizontalMultiLevelHierarchy"/>
    <dgm:cxn modelId="{CE7112E8-C92B-4070-94B3-90B899A3C421}" type="presParOf" srcId="{B3EC3D28-9EB4-4F0E-818C-024005C0219C}" destId="{368935CC-66A9-40D5-A069-9C3DCAFC0EFE}" srcOrd="0" destOrd="0" presId="urn:microsoft.com/office/officeart/2008/layout/HorizontalMultiLevelHierarchy"/>
    <dgm:cxn modelId="{8C7CDAAF-31E2-41AD-89F3-DF292642949B}" type="presParOf" srcId="{DA0AE599-79AC-4CAE-BAC8-EAF646F4C47B}" destId="{EBF9E74C-5059-4D46-ADE1-68419C1CF85B}" srcOrd="7" destOrd="0" presId="urn:microsoft.com/office/officeart/2008/layout/HorizontalMultiLevelHierarchy"/>
    <dgm:cxn modelId="{DCC10862-7DD6-497F-B80E-C8AE2B0DD5AC}" type="presParOf" srcId="{EBF9E74C-5059-4D46-ADE1-68419C1CF85B}" destId="{9DB43600-6DE4-4CD0-886D-C22A5401564B}" srcOrd="0" destOrd="0" presId="urn:microsoft.com/office/officeart/2008/layout/HorizontalMultiLevelHierarchy"/>
    <dgm:cxn modelId="{18EC863E-475B-4F88-B0BE-99466B73985E}" type="presParOf" srcId="{EBF9E74C-5059-4D46-ADE1-68419C1CF85B}" destId="{96B3521F-7779-450C-B5CD-91E4D947F148}" srcOrd="1" destOrd="0" presId="urn:microsoft.com/office/officeart/2008/layout/HorizontalMultiLevelHierarchy"/>
    <dgm:cxn modelId="{B7C6B7FD-5FE4-4A72-80A8-C252DDBA34C2}" type="presParOf" srcId="{DA0AE599-79AC-4CAE-BAC8-EAF646F4C47B}" destId="{468CE031-9329-4CF3-91C2-7AC975822DE0}" srcOrd="8" destOrd="0" presId="urn:microsoft.com/office/officeart/2008/layout/HorizontalMultiLevelHierarchy"/>
    <dgm:cxn modelId="{D657E373-5E6B-4756-8EFE-AED8ACBCE0A1}" type="presParOf" srcId="{468CE031-9329-4CF3-91C2-7AC975822DE0}" destId="{177EAC48-0CF1-44DB-A815-ED43AB0FFB55}" srcOrd="0" destOrd="0" presId="urn:microsoft.com/office/officeart/2008/layout/HorizontalMultiLevelHierarchy"/>
    <dgm:cxn modelId="{01994030-87DD-44C2-B105-79FE79C96AAF}" type="presParOf" srcId="{DA0AE599-79AC-4CAE-BAC8-EAF646F4C47B}" destId="{99C9486E-6160-4D75-9726-C8D8E785EC2D}" srcOrd="9" destOrd="0" presId="urn:microsoft.com/office/officeart/2008/layout/HorizontalMultiLevelHierarchy"/>
    <dgm:cxn modelId="{097FB01E-F84D-4EF3-901E-816273811CC8}" type="presParOf" srcId="{99C9486E-6160-4D75-9726-C8D8E785EC2D}" destId="{21898600-620B-440D-AC42-0E6CDE9F0598}" srcOrd="0" destOrd="0" presId="urn:microsoft.com/office/officeart/2008/layout/HorizontalMultiLevelHierarchy"/>
    <dgm:cxn modelId="{1CBC9DC1-13CC-4FA3-8C11-5E03026DBAC4}" type="presParOf" srcId="{99C9486E-6160-4D75-9726-C8D8E785EC2D}" destId="{D0CFC3E8-F760-46D3-8B5B-BD20FF82878D}" srcOrd="1" destOrd="0" presId="urn:microsoft.com/office/officeart/2008/layout/HorizontalMultiLevelHierarchy"/>
    <dgm:cxn modelId="{EA1CD848-EFD1-43A9-B168-C4013B0A31F2}" type="presParOf" srcId="{1BDEE89D-01F7-4215-BE94-54BDC962A080}" destId="{C8208462-2855-4151-9E1A-B4C408838079}" srcOrd="2" destOrd="0" presId="urn:microsoft.com/office/officeart/2008/layout/HorizontalMultiLevelHierarchy"/>
    <dgm:cxn modelId="{31DEBFC8-7FAB-4192-9EF8-6D95BAF57EF1}" type="presParOf" srcId="{C8208462-2855-4151-9E1A-B4C408838079}" destId="{1BD2DE8E-5ACF-4FF8-85D2-552D68480667}" srcOrd="0" destOrd="0" presId="urn:microsoft.com/office/officeart/2008/layout/HorizontalMultiLevelHierarchy"/>
    <dgm:cxn modelId="{8029EC20-4F75-4109-B14A-269CF57294BE}" type="presParOf" srcId="{1BDEE89D-01F7-4215-BE94-54BDC962A080}" destId="{32574B9B-E915-4A68-A493-23671081C307}" srcOrd="3" destOrd="0" presId="urn:microsoft.com/office/officeart/2008/layout/HorizontalMultiLevelHierarchy"/>
    <dgm:cxn modelId="{99BA71CC-FCC0-42FA-ACD4-24371AA286C7}" type="presParOf" srcId="{32574B9B-E915-4A68-A493-23671081C307}" destId="{E735FF65-B721-4812-9B1F-AC026E4ED87A}" srcOrd="0" destOrd="0" presId="urn:microsoft.com/office/officeart/2008/layout/HorizontalMultiLevelHierarchy"/>
    <dgm:cxn modelId="{2DB573FD-825F-4032-8E5A-60BCBE0BC28B}" type="presParOf" srcId="{32574B9B-E915-4A68-A493-23671081C307}" destId="{DAE57160-4234-4CF0-A9D4-16AD9473FC6B}" srcOrd="1" destOrd="0" presId="urn:microsoft.com/office/officeart/2008/layout/HorizontalMultiLevelHierarchy"/>
    <dgm:cxn modelId="{09009902-016E-4538-AF28-6F6AB9F72B2D}" type="presParOf" srcId="{DAE57160-4234-4CF0-A9D4-16AD9473FC6B}" destId="{A0C17BDB-A1A0-4D95-A389-B82E92E83763}" srcOrd="0" destOrd="0" presId="urn:microsoft.com/office/officeart/2008/layout/HorizontalMultiLevelHierarchy"/>
    <dgm:cxn modelId="{DEFC05F8-42FA-4DED-B82A-293B287DE6E6}" type="presParOf" srcId="{A0C17BDB-A1A0-4D95-A389-B82E92E83763}" destId="{1A06240B-596C-4B1D-8363-62972112AE0E}" srcOrd="0" destOrd="0" presId="urn:microsoft.com/office/officeart/2008/layout/HorizontalMultiLevelHierarchy"/>
    <dgm:cxn modelId="{E156DD75-010E-4B2D-A440-1A2DED117B7D}" type="presParOf" srcId="{DAE57160-4234-4CF0-A9D4-16AD9473FC6B}" destId="{FA5D57BE-C9A3-49EB-B569-5D032FF573ED}" srcOrd="1" destOrd="0" presId="urn:microsoft.com/office/officeart/2008/layout/HorizontalMultiLevelHierarchy"/>
    <dgm:cxn modelId="{468EA54F-B264-4E98-9770-51154598220D}" type="presParOf" srcId="{FA5D57BE-C9A3-49EB-B569-5D032FF573ED}" destId="{BB846262-0D73-4283-9C6A-D0C2852D89EB}" srcOrd="0" destOrd="0" presId="urn:microsoft.com/office/officeart/2008/layout/HorizontalMultiLevelHierarchy"/>
    <dgm:cxn modelId="{1AC9EE14-4DFE-451B-9F6E-E3E7734C2062}" type="presParOf" srcId="{FA5D57BE-C9A3-49EB-B569-5D032FF573ED}" destId="{2DCAB7EA-E436-4918-BDCA-DD6798004D9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5B9E03-10B7-4D4F-8EAA-C13F883C5CF0}" type="doc">
      <dgm:prSet loTypeId="urn:microsoft.com/office/officeart/2005/8/layout/target3" loCatId="list" qsTypeId="urn:microsoft.com/office/officeart/2005/8/quickstyle/3d2" qsCatId="3D" csTypeId="urn:microsoft.com/office/officeart/2005/8/colors/accent2_2" csCatId="accent2" phldr="1"/>
      <dgm:spPr/>
      <dgm:t>
        <a:bodyPr/>
        <a:lstStyle/>
        <a:p>
          <a:endParaRPr lang="en-US"/>
        </a:p>
      </dgm:t>
    </dgm:pt>
    <dgm:pt modelId="{7249986E-392B-430A-954A-A2ED2BBBFE0B}">
      <dgm:prSet phldrT="[Text]" custT="1"/>
      <dgm:spPr/>
      <dgm:t>
        <a:bodyPr/>
        <a:lstStyle/>
        <a:p>
          <a:pPr algn="l">
            <a:buSzPts val="2800"/>
            <a:buFont typeface="Calibri"/>
            <a:buChar char="❖"/>
          </a:pPr>
          <a:r>
            <a:rPr lang="en-US" sz="1200" b="1" dirty="0">
              <a:latin typeface="Calibri" panose="020F0502020204030204" pitchFamily="34" charset="0"/>
              <a:cs typeface="Calibri" panose="020F0502020204030204" pitchFamily="34" charset="0"/>
            </a:rPr>
            <a:t>Quantitative and prospective study. </a:t>
          </a:r>
        </a:p>
      </dgm:t>
    </dgm:pt>
    <dgm:pt modelId="{B9959487-0AD1-46E5-AF44-A7B50247CA51}" type="parTrans" cxnId="{6C865C05-F1A0-49F2-A9C4-0048D5FCFCF0}">
      <dgm:prSet/>
      <dgm:spPr/>
      <dgm:t>
        <a:bodyPr/>
        <a:lstStyle/>
        <a:p>
          <a:endParaRPr lang="en-US" sz="1200" b="1"/>
        </a:p>
      </dgm:t>
    </dgm:pt>
    <dgm:pt modelId="{16DBDD01-3BC9-4786-9884-EE8FBEBD30EE}" type="sibTrans" cxnId="{6C865C05-F1A0-49F2-A9C4-0048D5FCFCF0}">
      <dgm:prSet/>
      <dgm:spPr/>
      <dgm:t>
        <a:bodyPr/>
        <a:lstStyle/>
        <a:p>
          <a:endParaRPr lang="en-US" sz="1200" b="1"/>
        </a:p>
      </dgm:t>
    </dgm:pt>
    <dgm:pt modelId="{53249891-6AE2-482B-BACC-BFCF5BE1E91B}">
      <dgm:prSet phldrT="[Text]" custT="1"/>
      <dgm:spPr/>
      <dgm:t>
        <a:bodyPr/>
        <a:lstStyle/>
        <a:p>
          <a:pPr algn="l">
            <a:buSzPts val="2800"/>
            <a:buChar char="❖"/>
          </a:pPr>
          <a:r>
            <a:rPr lang="en-US" sz="1200" b="1" dirty="0">
              <a:latin typeface="Calibri" panose="020F0502020204030204" pitchFamily="34" charset="0"/>
              <a:cs typeface="Calibri" panose="020F0502020204030204" pitchFamily="34" charset="0"/>
            </a:rPr>
            <a:t>Descriptive Statistic.</a:t>
          </a:r>
        </a:p>
      </dgm:t>
    </dgm:pt>
    <dgm:pt modelId="{59C6C3C9-E8C7-476C-89D2-19B2D45BFBF3}" type="parTrans" cxnId="{FD538B1F-47C0-4E6D-9E0D-4091ECCB172B}">
      <dgm:prSet/>
      <dgm:spPr/>
      <dgm:t>
        <a:bodyPr/>
        <a:lstStyle/>
        <a:p>
          <a:endParaRPr lang="en-US" sz="1200" b="1"/>
        </a:p>
      </dgm:t>
    </dgm:pt>
    <dgm:pt modelId="{8AE464FC-0F85-4319-84CC-99CCAB914108}" type="sibTrans" cxnId="{FD538B1F-47C0-4E6D-9E0D-4091ECCB172B}">
      <dgm:prSet/>
      <dgm:spPr/>
      <dgm:t>
        <a:bodyPr/>
        <a:lstStyle/>
        <a:p>
          <a:endParaRPr lang="en-US" sz="1200" b="1"/>
        </a:p>
      </dgm:t>
    </dgm:pt>
    <dgm:pt modelId="{8E5542D9-69F3-4A88-9DA8-6445B1B90147}">
      <dgm:prSet phldrT="[Text]" custT="1"/>
      <dgm:spPr/>
      <dgm:t>
        <a:bodyPr/>
        <a:lstStyle/>
        <a:p>
          <a:pPr algn="l">
            <a:buSzPts val="2800"/>
            <a:buChar char="❖"/>
          </a:pPr>
          <a:r>
            <a:rPr lang="en-US" sz="1200" b="1">
              <a:latin typeface="Calibri" panose="020F0502020204030204" pitchFamily="34" charset="0"/>
              <a:cs typeface="Calibri" panose="020F0502020204030204" pitchFamily="34" charset="0"/>
            </a:rPr>
            <a:t>Statistical </a:t>
          </a:r>
          <a:r>
            <a:rPr lang="en-US" sz="1200" b="1" dirty="0">
              <a:latin typeface="Calibri" panose="020F0502020204030204" pitchFamily="34" charset="0"/>
              <a:cs typeface="Calibri" panose="020F0502020204030204" pitchFamily="34" charset="0"/>
            </a:rPr>
            <a:t>Analysis by Correlation.</a:t>
          </a:r>
        </a:p>
      </dgm:t>
    </dgm:pt>
    <dgm:pt modelId="{26C347ED-0DC9-4928-A353-94476FC092B0}" type="parTrans" cxnId="{5343C4E9-BCDA-4CA7-9736-70C2545EA819}">
      <dgm:prSet/>
      <dgm:spPr/>
      <dgm:t>
        <a:bodyPr/>
        <a:lstStyle/>
        <a:p>
          <a:endParaRPr lang="en-US"/>
        </a:p>
      </dgm:t>
    </dgm:pt>
    <dgm:pt modelId="{96210897-3D65-46B9-82B6-7E81B7E1CF6E}" type="sibTrans" cxnId="{5343C4E9-BCDA-4CA7-9736-70C2545EA819}">
      <dgm:prSet/>
      <dgm:spPr/>
      <dgm:t>
        <a:bodyPr/>
        <a:lstStyle/>
        <a:p>
          <a:endParaRPr lang="en-US"/>
        </a:p>
      </dgm:t>
    </dgm:pt>
    <dgm:pt modelId="{996AA2CC-9059-4788-94BE-E39AE2C34A74}" type="pres">
      <dgm:prSet presAssocID="{995B9E03-10B7-4D4F-8EAA-C13F883C5CF0}" presName="Name0" presStyleCnt="0">
        <dgm:presLayoutVars>
          <dgm:chMax val="7"/>
          <dgm:dir/>
          <dgm:animLvl val="lvl"/>
          <dgm:resizeHandles val="exact"/>
        </dgm:presLayoutVars>
      </dgm:prSet>
      <dgm:spPr/>
    </dgm:pt>
    <dgm:pt modelId="{4925310A-0195-4B09-BECE-61452272D592}" type="pres">
      <dgm:prSet presAssocID="{7249986E-392B-430A-954A-A2ED2BBBFE0B}" presName="circle1" presStyleLbl="node1" presStyleIdx="0" presStyleCnt="3"/>
      <dgm:spPr/>
    </dgm:pt>
    <dgm:pt modelId="{5A9D8B5B-F36B-45E1-8288-2F73A17469F9}" type="pres">
      <dgm:prSet presAssocID="{7249986E-392B-430A-954A-A2ED2BBBFE0B}" presName="space" presStyleCnt="0"/>
      <dgm:spPr/>
    </dgm:pt>
    <dgm:pt modelId="{CD185AEC-5D1A-4BD9-AF1F-3B83D7CD9D2E}" type="pres">
      <dgm:prSet presAssocID="{7249986E-392B-430A-954A-A2ED2BBBFE0B}" presName="rect1" presStyleLbl="alignAcc1" presStyleIdx="0" presStyleCnt="3" custLinFactNeighborY="245"/>
      <dgm:spPr/>
    </dgm:pt>
    <dgm:pt modelId="{A0D461BC-B925-45C7-B3B6-24E10AB03252}" type="pres">
      <dgm:prSet presAssocID="{53249891-6AE2-482B-BACC-BFCF5BE1E91B}" presName="vertSpace2" presStyleLbl="node1" presStyleIdx="0" presStyleCnt="3"/>
      <dgm:spPr/>
    </dgm:pt>
    <dgm:pt modelId="{F9F97FBD-A9F9-4C1B-9C6C-170278833014}" type="pres">
      <dgm:prSet presAssocID="{53249891-6AE2-482B-BACC-BFCF5BE1E91B}" presName="circle2" presStyleLbl="node1" presStyleIdx="1" presStyleCnt="3"/>
      <dgm:spPr/>
    </dgm:pt>
    <dgm:pt modelId="{4DF3568F-0103-4A83-9EB5-D15C4D2E8F4A}" type="pres">
      <dgm:prSet presAssocID="{53249891-6AE2-482B-BACC-BFCF5BE1E91B}" presName="rect2" presStyleLbl="alignAcc1" presStyleIdx="1" presStyleCnt="3"/>
      <dgm:spPr/>
    </dgm:pt>
    <dgm:pt modelId="{2CB5FE44-0102-4E62-B2C8-B0D45C1CCBEF}" type="pres">
      <dgm:prSet presAssocID="{8E5542D9-69F3-4A88-9DA8-6445B1B90147}" presName="vertSpace3" presStyleLbl="node1" presStyleIdx="1" presStyleCnt="3"/>
      <dgm:spPr/>
    </dgm:pt>
    <dgm:pt modelId="{02331B9E-B621-4575-9DD4-794EFA362F34}" type="pres">
      <dgm:prSet presAssocID="{8E5542D9-69F3-4A88-9DA8-6445B1B90147}" presName="circle3" presStyleLbl="node1" presStyleIdx="2" presStyleCnt="3"/>
      <dgm:spPr/>
    </dgm:pt>
    <dgm:pt modelId="{2544994C-F816-4EC1-9C1B-FFFEDBE3FA85}" type="pres">
      <dgm:prSet presAssocID="{8E5542D9-69F3-4A88-9DA8-6445B1B90147}" presName="rect3" presStyleLbl="alignAcc1" presStyleIdx="2" presStyleCnt="3"/>
      <dgm:spPr/>
    </dgm:pt>
    <dgm:pt modelId="{D4F6A6EF-C541-426A-9C10-58E4DC4A48C4}" type="pres">
      <dgm:prSet presAssocID="{7249986E-392B-430A-954A-A2ED2BBBFE0B}" presName="rect1ParTxNoCh" presStyleLbl="alignAcc1" presStyleIdx="2" presStyleCnt="3">
        <dgm:presLayoutVars>
          <dgm:chMax val="1"/>
          <dgm:bulletEnabled val="1"/>
        </dgm:presLayoutVars>
      </dgm:prSet>
      <dgm:spPr/>
    </dgm:pt>
    <dgm:pt modelId="{24ADC8A2-49A3-467B-AFF0-4EC3C8CB3C4C}" type="pres">
      <dgm:prSet presAssocID="{53249891-6AE2-482B-BACC-BFCF5BE1E91B}" presName="rect2ParTxNoCh" presStyleLbl="alignAcc1" presStyleIdx="2" presStyleCnt="3">
        <dgm:presLayoutVars>
          <dgm:chMax val="1"/>
          <dgm:bulletEnabled val="1"/>
        </dgm:presLayoutVars>
      </dgm:prSet>
      <dgm:spPr/>
    </dgm:pt>
    <dgm:pt modelId="{6A99A861-344E-44EE-B10E-5608E46E478A}" type="pres">
      <dgm:prSet presAssocID="{8E5542D9-69F3-4A88-9DA8-6445B1B90147}" presName="rect3ParTxNoCh" presStyleLbl="alignAcc1" presStyleIdx="2" presStyleCnt="3">
        <dgm:presLayoutVars>
          <dgm:chMax val="1"/>
          <dgm:bulletEnabled val="1"/>
        </dgm:presLayoutVars>
      </dgm:prSet>
      <dgm:spPr/>
    </dgm:pt>
  </dgm:ptLst>
  <dgm:cxnLst>
    <dgm:cxn modelId="{6C865C05-F1A0-49F2-A9C4-0048D5FCFCF0}" srcId="{995B9E03-10B7-4D4F-8EAA-C13F883C5CF0}" destId="{7249986E-392B-430A-954A-A2ED2BBBFE0B}" srcOrd="0" destOrd="0" parTransId="{B9959487-0AD1-46E5-AF44-A7B50247CA51}" sibTransId="{16DBDD01-3BC9-4786-9884-EE8FBEBD30EE}"/>
    <dgm:cxn modelId="{FD538B1F-47C0-4E6D-9E0D-4091ECCB172B}" srcId="{995B9E03-10B7-4D4F-8EAA-C13F883C5CF0}" destId="{53249891-6AE2-482B-BACC-BFCF5BE1E91B}" srcOrd="1" destOrd="0" parTransId="{59C6C3C9-E8C7-476C-89D2-19B2D45BFBF3}" sibTransId="{8AE464FC-0F85-4319-84CC-99CCAB914108}"/>
    <dgm:cxn modelId="{44A76E2B-B099-4395-8FD6-E8AFE6CFFCFB}" type="presOf" srcId="{995B9E03-10B7-4D4F-8EAA-C13F883C5CF0}" destId="{996AA2CC-9059-4788-94BE-E39AE2C34A74}" srcOrd="0" destOrd="0" presId="urn:microsoft.com/office/officeart/2005/8/layout/target3"/>
    <dgm:cxn modelId="{8ECD1A78-2D42-42B0-A643-B87D0239BF14}" type="presOf" srcId="{7249986E-392B-430A-954A-A2ED2BBBFE0B}" destId="{D4F6A6EF-C541-426A-9C10-58E4DC4A48C4}" srcOrd="1" destOrd="0" presId="urn:microsoft.com/office/officeart/2005/8/layout/target3"/>
    <dgm:cxn modelId="{C051ADCC-F2CE-4CB3-8D6F-253C89EC6ACF}" type="presOf" srcId="{53249891-6AE2-482B-BACC-BFCF5BE1E91B}" destId="{24ADC8A2-49A3-467B-AFF0-4EC3C8CB3C4C}" srcOrd="1" destOrd="0" presId="urn:microsoft.com/office/officeart/2005/8/layout/target3"/>
    <dgm:cxn modelId="{5343C4E9-BCDA-4CA7-9736-70C2545EA819}" srcId="{995B9E03-10B7-4D4F-8EAA-C13F883C5CF0}" destId="{8E5542D9-69F3-4A88-9DA8-6445B1B90147}" srcOrd="2" destOrd="0" parTransId="{26C347ED-0DC9-4928-A353-94476FC092B0}" sibTransId="{96210897-3D65-46B9-82B6-7E81B7E1CF6E}"/>
    <dgm:cxn modelId="{43641DEA-58F3-4E06-9064-5EB39E8BCB48}" type="presOf" srcId="{53249891-6AE2-482B-BACC-BFCF5BE1E91B}" destId="{4DF3568F-0103-4A83-9EB5-D15C4D2E8F4A}" srcOrd="0" destOrd="0" presId="urn:microsoft.com/office/officeart/2005/8/layout/target3"/>
    <dgm:cxn modelId="{BDBCB3EE-8C0B-4AE9-965C-9D90C88D8420}" type="presOf" srcId="{8E5542D9-69F3-4A88-9DA8-6445B1B90147}" destId="{2544994C-F816-4EC1-9C1B-FFFEDBE3FA85}" srcOrd="0" destOrd="0" presId="urn:microsoft.com/office/officeart/2005/8/layout/target3"/>
    <dgm:cxn modelId="{07BBB1F7-5D6A-4CD2-A0B0-141154C431EC}" type="presOf" srcId="{7249986E-392B-430A-954A-A2ED2BBBFE0B}" destId="{CD185AEC-5D1A-4BD9-AF1F-3B83D7CD9D2E}" srcOrd="0" destOrd="0" presId="urn:microsoft.com/office/officeart/2005/8/layout/target3"/>
    <dgm:cxn modelId="{88D298FD-9FAC-4308-B2AB-8CF2FF06417C}" type="presOf" srcId="{8E5542D9-69F3-4A88-9DA8-6445B1B90147}" destId="{6A99A861-344E-44EE-B10E-5608E46E478A}" srcOrd="1" destOrd="0" presId="urn:microsoft.com/office/officeart/2005/8/layout/target3"/>
    <dgm:cxn modelId="{59B29A66-C3AA-4324-A6E6-A01963E0C399}" type="presParOf" srcId="{996AA2CC-9059-4788-94BE-E39AE2C34A74}" destId="{4925310A-0195-4B09-BECE-61452272D592}" srcOrd="0" destOrd="0" presId="urn:microsoft.com/office/officeart/2005/8/layout/target3"/>
    <dgm:cxn modelId="{BFFE66A8-ED65-4722-ADDA-AA22682D4AAD}" type="presParOf" srcId="{996AA2CC-9059-4788-94BE-E39AE2C34A74}" destId="{5A9D8B5B-F36B-45E1-8288-2F73A17469F9}" srcOrd="1" destOrd="0" presId="urn:microsoft.com/office/officeart/2005/8/layout/target3"/>
    <dgm:cxn modelId="{3A9A3E86-122C-491F-8EB9-074F1D13A638}" type="presParOf" srcId="{996AA2CC-9059-4788-94BE-E39AE2C34A74}" destId="{CD185AEC-5D1A-4BD9-AF1F-3B83D7CD9D2E}" srcOrd="2" destOrd="0" presId="urn:microsoft.com/office/officeart/2005/8/layout/target3"/>
    <dgm:cxn modelId="{AB65B901-6DBB-45DF-B3A8-37EB54DB662A}" type="presParOf" srcId="{996AA2CC-9059-4788-94BE-E39AE2C34A74}" destId="{A0D461BC-B925-45C7-B3B6-24E10AB03252}" srcOrd="3" destOrd="0" presId="urn:microsoft.com/office/officeart/2005/8/layout/target3"/>
    <dgm:cxn modelId="{F13C0FB4-4376-44F4-99B7-F9BECC886693}" type="presParOf" srcId="{996AA2CC-9059-4788-94BE-E39AE2C34A74}" destId="{F9F97FBD-A9F9-4C1B-9C6C-170278833014}" srcOrd="4" destOrd="0" presId="urn:microsoft.com/office/officeart/2005/8/layout/target3"/>
    <dgm:cxn modelId="{6CDD273B-CD98-4E45-AE3A-A73E8BE1C2F4}" type="presParOf" srcId="{996AA2CC-9059-4788-94BE-E39AE2C34A74}" destId="{4DF3568F-0103-4A83-9EB5-D15C4D2E8F4A}" srcOrd="5" destOrd="0" presId="urn:microsoft.com/office/officeart/2005/8/layout/target3"/>
    <dgm:cxn modelId="{78357A8E-BF2D-4BF1-A618-C9297FCEAC2D}" type="presParOf" srcId="{996AA2CC-9059-4788-94BE-E39AE2C34A74}" destId="{2CB5FE44-0102-4E62-B2C8-B0D45C1CCBEF}" srcOrd="6" destOrd="0" presId="urn:microsoft.com/office/officeart/2005/8/layout/target3"/>
    <dgm:cxn modelId="{6176B62C-F91F-4F38-B002-F28EA5AD5908}" type="presParOf" srcId="{996AA2CC-9059-4788-94BE-E39AE2C34A74}" destId="{02331B9E-B621-4575-9DD4-794EFA362F34}" srcOrd="7" destOrd="0" presId="urn:microsoft.com/office/officeart/2005/8/layout/target3"/>
    <dgm:cxn modelId="{387BF27B-83F1-4E2A-9B87-E53CCEE7EA41}" type="presParOf" srcId="{996AA2CC-9059-4788-94BE-E39AE2C34A74}" destId="{2544994C-F816-4EC1-9C1B-FFFEDBE3FA85}" srcOrd="8" destOrd="0" presId="urn:microsoft.com/office/officeart/2005/8/layout/target3"/>
    <dgm:cxn modelId="{740C73B9-7017-44F9-B5E7-15467E1A24B2}" type="presParOf" srcId="{996AA2CC-9059-4788-94BE-E39AE2C34A74}" destId="{D4F6A6EF-C541-426A-9C10-58E4DC4A48C4}" srcOrd="9" destOrd="0" presId="urn:microsoft.com/office/officeart/2005/8/layout/target3"/>
    <dgm:cxn modelId="{EFEBA304-0B2F-4B98-A711-4D4501CABB2F}" type="presParOf" srcId="{996AA2CC-9059-4788-94BE-E39AE2C34A74}" destId="{24ADC8A2-49A3-467B-AFF0-4EC3C8CB3C4C}" srcOrd="10" destOrd="0" presId="urn:microsoft.com/office/officeart/2005/8/layout/target3"/>
    <dgm:cxn modelId="{4C4C08C1-2E19-4C02-8F04-B2CF6FB9A6C2}" type="presParOf" srcId="{996AA2CC-9059-4788-94BE-E39AE2C34A74}" destId="{6A99A861-344E-44EE-B10E-5608E46E478A}" srcOrd="11"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1BB31-BC72-4109-940D-447A030E6A64}" type="doc">
      <dgm:prSet loTypeId="urn:microsoft.com/office/officeart/2005/8/layout/hierarchy6" loCatId="hierarchy" qsTypeId="urn:microsoft.com/office/officeart/2005/8/quickstyle/3d4" qsCatId="3D" csTypeId="urn:microsoft.com/office/officeart/2005/8/colors/accent2_1" csCatId="accent2" phldr="1"/>
      <dgm:spPr/>
      <dgm:t>
        <a:bodyPr/>
        <a:lstStyle/>
        <a:p>
          <a:endParaRPr lang="en-US"/>
        </a:p>
      </dgm:t>
    </dgm:pt>
    <dgm:pt modelId="{3DB404A6-332A-49BC-914F-999C6134DBEC}">
      <dgm:prSet phldrT="[Text]" custT="1"/>
      <dgm:spPr/>
      <dgm:t>
        <a:bodyPr/>
        <a:lstStyle/>
        <a:p>
          <a:pPr>
            <a:buSzPts val="2800"/>
            <a:buChar char="❖"/>
          </a:pPr>
          <a:r>
            <a:rPr lang="en-US" sz="1200" b="1" dirty="0">
              <a:latin typeface="Calibri" panose="020F0502020204030204" pitchFamily="34" charset="0"/>
              <a:cs typeface="Calibri" panose="020F0502020204030204" pitchFamily="34" charset="0"/>
            </a:rPr>
            <a:t>Variables used for analyses:</a:t>
          </a:r>
        </a:p>
      </dgm:t>
    </dgm:pt>
    <dgm:pt modelId="{D24EBCF3-F676-4D75-9884-3602C55BD2EF}" type="parTrans" cxnId="{B5CFCB05-BB83-48F2-AC38-9F818BD316B4}">
      <dgm:prSet/>
      <dgm:spPr/>
      <dgm:t>
        <a:bodyPr/>
        <a:lstStyle/>
        <a:p>
          <a:endParaRPr lang="en-US" sz="1200" b="1">
            <a:latin typeface="Calibri" panose="020F0502020204030204" pitchFamily="34" charset="0"/>
            <a:cs typeface="Calibri" panose="020F0502020204030204" pitchFamily="34" charset="0"/>
          </a:endParaRPr>
        </a:p>
      </dgm:t>
    </dgm:pt>
    <dgm:pt modelId="{0B5F3642-BC0B-4089-8041-8F25B66E0523}" type="sibTrans" cxnId="{B5CFCB05-BB83-48F2-AC38-9F818BD316B4}">
      <dgm:prSet/>
      <dgm:spPr/>
      <dgm:t>
        <a:bodyPr/>
        <a:lstStyle/>
        <a:p>
          <a:endParaRPr lang="en-US" sz="1200" b="1">
            <a:latin typeface="Calibri" panose="020F0502020204030204" pitchFamily="34" charset="0"/>
            <a:cs typeface="Calibri" panose="020F0502020204030204" pitchFamily="34" charset="0"/>
          </a:endParaRPr>
        </a:p>
      </dgm:t>
    </dgm:pt>
    <dgm:pt modelId="{2EA15F5C-ABBA-4BD1-8D31-63EE7836B04F}">
      <dgm:prSet phldrT="[Text]" custT="1"/>
      <dgm:spPr/>
      <dgm:t>
        <a:bodyPr/>
        <a:lstStyle/>
        <a:p>
          <a:r>
            <a:rPr lang="en-US" sz="1200" b="1" dirty="0">
              <a:latin typeface="Calibri" panose="020F0502020204030204" pitchFamily="34" charset="0"/>
              <a:cs typeface="Calibri" panose="020F0502020204030204" pitchFamily="34" charset="0"/>
            </a:rPr>
            <a:t>Independent</a:t>
          </a:r>
        </a:p>
      </dgm:t>
    </dgm:pt>
    <dgm:pt modelId="{864AA1C3-804E-4CF4-B4E4-DFCA8C730F2F}" type="parTrans" cxnId="{EE819776-8610-4AED-B385-50BFB659D18E}">
      <dgm:prSet custT="1"/>
      <dgm:spPr/>
      <dgm:t>
        <a:bodyPr/>
        <a:lstStyle/>
        <a:p>
          <a:endParaRPr lang="en-US" sz="1200" b="1">
            <a:latin typeface="Calibri" panose="020F0502020204030204" pitchFamily="34" charset="0"/>
            <a:cs typeface="Calibri" panose="020F0502020204030204" pitchFamily="34" charset="0"/>
          </a:endParaRPr>
        </a:p>
      </dgm:t>
    </dgm:pt>
    <dgm:pt modelId="{858855BC-17FB-4573-BFCE-3B4B8A28FC25}" type="sibTrans" cxnId="{EE819776-8610-4AED-B385-50BFB659D18E}">
      <dgm:prSet/>
      <dgm:spPr/>
      <dgm:t>
        <a:bodyPr/>
        <a:lstStyle/>
        <a:p>
          <a:endParaRPr lang="en-US" sz="1200" b="1">
            <a:latin typeface="Calibri" panose="020F0502020204030204" pitchFamily="34" charset="0"/>
            <a:cs typeface="Calibri" panose="020F0502020204030204" pitchFamily="34" charset="0"/>
          </a:endParaRPr>
        </a:p>
      </dgm:t>
    </dgm:pt>
    <dgm:pt modelId="{C640709D-8949-4875-AABF-58F06EE8CE77}">
      <dgm:prSet phldrT="[Text]" custT="1"/>
      <dgm:spPr/>
      <dgm:t>
        <a:bodyPr/>
        <a:lstStyle/>
        <a:p>
          <a:r>
            <a:rPr lang="en-US" sz="1200" b="1" dirty="0">
              <a:latin typeface="Calibri" panose="020F0502020204030204" pitchFamily="34" charset="0"/>
              <a:cs typeface="Calibri" panose="020F0502020204030204" pitchFamily="34" charset="0"/>
            </a:rPr>
            <a:t>Dependent</a:t>
          </a:r>
        </a:p>
        <a:p>
          <a:r>
            <a:rPr lang="en-US" sz="1200" b="1" dirty="0">
              <a:latin typeface="Calibri" panose="020F0502020204030204" pitchFamily="34" charset="0"/>
              <a:cs typeface="Calibri" panose="020F0502020204030204" pitchFamily="34" charset="0"/>
            </a:rPr>
            <a:t>(Respiratory Deaths)</a:t>
          </a:r>
        </a:p>
      </dgm:t>
    </dgm:pt>
    <dgm:pt modelId="{1C4EF980-5E14-4D96-AA5A-72B6281E3406}" type="parTrans" cxnId="{E2CC39A6-CA36-4F23-9A21-4D4739EBFA9B}">
      <dgm:prSet custT="1"/>
      <dgm:spPr/>
      <dgm:t>
        <a:bodyPr/>
        <a:lstStyle/>
        <a:p>
          <a:endParaRPr lang="en-US" sz="1200" b="1">
            <a:latin typeface="Calibri" panose="020F0502020204030204" pitchFamily="34" charset="0"/>
            <a:cs typeface="Calibri" panose="020F0502020204030204" pitchFamily="34" charset="0"/>
          </a:endParaRPr>
        </a:p>
      </dgm:t>
    </dgm:pt>
    <dgm:pt modelId="{490CB30B-0EC1-4803-90BF-4D0F8A68DA47}" type="sibTrans" cxnId="{E2CC39A6-CA36-4F23-9A21-4D4739EBFA9B}">
      <dgm:prSet/>
      <dgm:spPr/>
      <dgm:t>
        <a:bodyPr/>
        <a:lstStyle/>
        <a:p>
          <a:endParaRPr lang="en-US" sz="1200" b="1">
            <a:latin typeface="Calibri" panose="020F0502020204030204" pitchFamily="34" charset="0"/>
            <a:cs typeface="Calibri" panose="020F0502020204030204" pitchFamily="34" charset="0"/>
          </a:endParaRPr>
        </a:p>
      </dgm:t>
    </dgm:pt>
    <dgm:pt modelId="{17EF3DDC-F640-4A02-BE08-85CB860F410D}">
      <dgm:prSet phldrT="[Text]" custT="1"/>
      <dgm:spPr/>
      <dgm:t>
        <a:bodyPr/>
        <a:lstStyle/>
        <a:p>
          <a:pPr>
            <a:buSzPts val="2800"/>
            <a:buChar char="➢"/>
          </a:pPr>
          <a:r>
            <a:rPr lang="en-US" sz="1200" b="1" dirty="0">
              <a:latin typeface="Calibri" panose="020F0502020204030204" pitchFamily="34" charset="0"/>
              <a:cs typeface="Calibri" panose="020F0502020204030204" pitchFamily="34" charset="0"/>
            </a:rPr>
            <a:t># Of Deaths by Cause: 3 year Average Influenza &amp; Pneumonia</a:t>
          </a:r>
        </a:p>
      </dgm:t>
    </dgm:pt>
    <dgm:pt modelId="{5589DAC1-73E3-45BD-A4CB-95E3668BDFCF}" type="parTrans" cxnId="{B7B967AD-81EA-4E5F-9AA2-009B948725A6}">
      <dgm:prSet custT="1"/>
      <dgm:spPr/>
      <dgm:t>
        <a:bodyPr/>
        <a:lstStyle/>
        <a:p>
          <a:endParaRPr lang="en-US" sz="1200" b="1">
            <a:latin typeface="Calibri" panose="020F0502020204030204" pitchFamily="34" charset="0"/>
            <a:cs typeface="Calibri" panose="020F0502020204030204" pitchFamily="34" charset="0"/>
          </a:endParaRPr>
        </a:p>
      </dgm:t>
    </dgm:pt>
    <dgm:pt modelId="{1A34F723-3D66-4A88-BD9F-3AF7AAB1AACE}" type="sibTrans" cxnId="{B7B967AD-81EA-4E5F-9AA2-009B948725A6}">
      <dgm:prSet/>
      <dgm:spPr/>
      <dgm:t>
        <a:bodyPr/>
        <a:lstStyle/>
        <a:p>
          <a:endParaRPr lang="en-US" sz="1200" b="1">
            <a:latin typeface="Calibri" panose="020F0502020204030204" pitchFamily="34" charset="0"/>
            <a:cs typeface="Calibri" panose="020F0502020204030204" pitchFamily="34" charset="0"/>
          </a:endParaRPr>
        </a:p>
      </dgm:t>
    </dgm:pt>
    <dgm:pt modelId="{4F5123B4-F589-469C-BEAC-DEC39C08F361}">
      <dgm:prSet custT="1"/>
      <dgm:spPr/>
      <dgm:t>
        <a:bodyPr/>
        <a:lstStyle/>
        <a:p>
          <a:pPr>
            <a:buSzPts val="2800"/>
            <a:buChar char="➢"/>
          </a:pPr>
          <a:r>
            <a:rPr lang="en-US" sz="1200" b="1" dirty="0">
              <a:latin typeface="Calibri" panose="020F0502020204030204" pitchFamily="34" charset="0"/>
              <a:cs typeface="Calibri" panose="020F0502020204030204" pitchFamily="34" charset="0"/>
            </a:rPr>
            <a:t># Of Deaths by Cause: 3 </a:t>
          </a:r>
          <a:r>
            <a:rPr lang="en-US" sz="1200" b="1" dirty="0" err="1">
              <a:latin typeface="Calibri" panose="020F0502020204030204" pitchFamily="34" charset="0"/>
              <a:cs typeface="Calibri" panose="020F0502020204030204" pitchFamily="34" charset="0"/>
            </a:rPr>
            <a:t>yr</a:t>
          </a:r>
          <a:r>
            <a:rPr lang="en-US" sz="1200" b="1" dirty="0">
              <a:latin typeface="Calibri" panose="020F0502020204030204" pitchFamily="34" charset="0"/>
              <a:cs typeface="Calibri" panose="020F0502020204030204" pitchFamily="34" charset="0"/>
            </a:rPr>
            <a:t> Average Chronic Lower Resp Dis</a:t>
          </a:r>
        </a:p>
      </dgm:t>
    </dgm:pt>
    <dgm:pt modelId="{50B20078-40CF-4F18-A66D-13F855B212BE}" type="parTrans" cxnId="{863C18DC-CAE4-4A9E-AD2E-553698E69031}">
      <dgm:prSet custT="1"/>
      <dgm:spPr/>
      <dgm:t>
        <a:bodyPr/>
        <a:lstStyle/>
        <a:p>
          <a:endParaRPr lang="en-US" sz="1200" b="1">
            <a:latin typeface="Calibri" panose="020F0502020204030204" pitchFamily="34" charset="0"/>
            <a:cs typeface="Calibri" panose="020F0502020204030204" pitchFamily="34" charset="0"/>
          </a:endParaRPr>
        </a:p>
      </dgm:t>
    </dgm:pt>
    <dgm:pt modelId="{00986BA4-C0F8-415F-8D2C-DAD38DB7DF20}" type="sibTrans" cxnId="{863C18DC-CAE4-4A9E-AD2E-553698E69031}">
      <dgm:prSet/>
      <dgm:spPr/>
      <dgm:t>
        <a:bodyPr/>
        <a:lstStyle/>
        <a:p>
          <a:endParaRPr lang="en-US" sz="1200" b="1">
            <a:latin typeface="Calibri" panose="020F0502020204030204" pitchFamily="34" charset="0"/>
            <a:cs typeface="Calibri" panose="020F0502020204030204" pitchFamily="34" charset="0"/>
          </a:endParaRPr>
        </a:p>
      </dgm:t>
    </dgm:pt>
    <dgm:pt modelId="{B708B8F3-A644-4DA8-AAC3-8C788AB6E8E3}">
      <dgm:prSet custT="1"/>
      <dgm:spPr/>
      <dgm:t>
        <a:bodyPr/>
        <a:lstStyle/>
        <a:p>
          <a:r>
            <a:rPr lang="en-US" sz="1200" b="1">
              <a:latin typeface="Calibri" panose="020F0502020204030204" pitchFamily="34" charset="0"/>
              <a:cs typeface="Calibri" panose="020F0502020204030204" pitchFamily="34" charset="0"/>
            </a:rPr>
            <a:t>Annual Average Particulate Matter</a:t>
          </a:r>
        </a:p>
      </dgm:t>
    </dgm:pt>
    <dgm:pt modelId="{B15A4F00-4CA1-42AD-A964-D662D19BDB42}" type="parTrans" cxnId="{7EB3A474-B6E6-436B-8990-F893C3AC6F55}">
      <dgm:prSet custT="1"/>
      <dgm:spPr/>
      <dgm:t>
        <a:bodyPr/>
        <a:lstStyle/>
        <a:p>
          <a:endParaRPr lang="en-US" sz="1200" b="1">
            <a:latin typeface="Calibri" panose="020F0502020204030204" pitchFamily="34" charset="0"/>
            <a:cs typeface="Calibri" panose="020F0502020204030204" pitchFamily="34" charset="0"/>
          </a:endParaRPr>
        </a:p>
      </dgm:t>
    </dgm:pt>
    <dgm:pt modelId="{9E32B94A-1A21-4DAE-B06A-CEF4852AEAF1}" type="sibTrans" cxnId="{7EB3A474-B6E6-436B-8990-F893C3AC6F55}">
      <dgm:prSet/>
      <dgm:spPr/>
      <dgm:t>
        <a:bodyPr/>
        <a:lstStyle/>
        <a:p>
          <a:endParaRPr lang="en-US" sz="1200" b="1">
            <a:latin typeface="Calibri" panose="020F0502020204030204" pitchFamily="34" charset="0"/>
            <a:cs typeface="Calibri" panose="020F0502020204030204" pitchFamily="34" charset="0"/>
          </a:endParaRPr>
        </a:p>
      </dgm:t>
    </dgm:pt>
    <dgm:pt modelId="{AC0A2C8B-C97E-4FEA-BF68-FF9A10ECB47D}" type="pres">
      <dgm:prSet presAssocID="{7B41BB31-BC72-4109-940D-447A030E6A64}" presName="mainComposite" presStyleCnt="0">
        <dgm:presLayoutVars>
          <dgm:chPref val="1"/>
          <dgm:dir/>
          <dgm:animOne val="branch"/>
          <dgm:animLvl val="lvl"/>
          <dgm:resizeHandles val="exact"/>
        </dgm:presLayoutVars>
      </dgm:prSet>
      <dgm:spPr/>
    </dgm:pt>
    <dgm:pt modelId="{530950DF-655D-4DEC-A318-D3950052039C}" type="pres">
      <dgm:prSet presAssocID="{7B41BB31-BC72-4109-940D-447A030E6A64}" presName="hierFlow" presStyleCnt="0"/>
      <dgm:spPr/>
    </dgm:pt>
    <dgm:pt modelId="{AC48AF5D-6CB7-4CE5-85C4-242F2B380E8C}" type="pres">
      <dgm:prSet presAssocID="{7B41BB31-BC72-4109-940D-447A030E6A64}" presName="hierChild1" presStyleCnt="0">
        <dgm:presLayoutVars>
          <dgm:chPref val="1"/>
          <dgm:animOne val="branch"/>
          <dgm:animLvl val="lvl"/>
        </dgm:presLayoutVars>
      </dgm:prSet>
      <dgm:spPr/>
    </dgm:pt>
    <dgm:pt modelId="{24A56081-1792-43E7-8698-7172CE039D5E}" type="pres">
      <dgm:prSet presAssocID="{3DB404A6-332A-49BC-914F-999C6134DBEC}" presName="Name14" presStyleCnt="0"/>
      <dgm:spPr/>
    </dgm:pt>
    <dgm:pt modelId="{B2661966-984F-49E9-A5D0-D4AB103692B5}" type="pres">
      <dgm:prSet presAssocID="{3DB404A6-332A-49BC-914F-999C6134DBEC}" presName="level1Shape" presStyleLbl="node0" presStyleIdx="0" presStyleCnt="1">
        <dgm:presLayoutVars>
          <dgm:chPref val="3"/>
        </dgm:presLayoutVars>
      </dgm:prSet>
      <dgm:spPr/>
    </dgm:pt>
    <dgm:pt modelId="{32776E92-D812-4BDD-B73E-942E330CE5DA}" type="pres">
      <dgm:prSet presAssocID="{3DB404A6-332A-49BC-914F-999C6134DBEC}" presName="hierChild2" presStyleCnt="0"/>
      <dgm:spPr/>
    </dgm:pt>
    <dgm:pt modelId="{D6344BD7-E134-4D09-A171-B72C48FD3B67}" type="pres">
      <dgm:prSet presAssocID="{864AA1C3-804E-4CF4-B4E4-DFCA8C730F2F}" presName="Name19" presStyleLbl="parChTrans1D2" presStyleIdx="0" presStyleCnt="2"/>
      <dgm:spPr/>
    </dgm:pt>
    <dgm:pt modelId="{63BFC4A0-623F-4760-8896-1BAAA67C5AD4}" type="pres">
      <dgm:prSet presAssocID="{2EA15F5C-ABBA-4BD1-8D31-63EE7836B04F}" presName="Name21" presStyleCnt="0"/>
      <dgm:spPr/>
    </dgm:pt>
    <dgm:pt modelId="{D640F719-5C3A-4E82-82B6-75620427F6F8}" type="pres">
      <dgm:prSet presAssocID="{2EA15F5C-ABBA-4BD1-8D31-63EE7836B04F}" presName="level2Shape" presStyleLbl="node2" presStyleIdx="0" presStyleCnt="2"/>
      <dgm:spPr/>
    </dgm:pt>
    <dgm:pt modelId="{8D1F00A8-41AB-4E8C-951D-A01016017988}" type="pres">
      <dgm:prSet presAssocID="{2EA15F5C-ABBA-4BD1-8D31-63EE7836B04F}" presName="hierChild3" presStyleCnt="0"/>
      <dgm:spPr/>
    </dgm:pt>
    <dgm:pt modelId="{4354BF7A-F12E-4A1D-907A-B5AD3434CA9B}" type="pres">
      <dgm:prSet presAssocID="{B15A4F00-4CA1-42AD-A964-D662D19BDB42}" presName="Name19" presStyleLbl="parChTrans1D3" presStyleIdx="0" presStyleCnt="3"/>
      <dgm:spPr/>
    </dgm:pt>
    <dgm:pt modelId="{03C0EA70-549D-45C2-9E2C-CE52452B901F}" type="pres">
      <dgm:prSet presAssocID="{B708B8F3-A644-4DA8-AAC3-8C788AB6E8E3}" presName="Name21" presStyleCnt="0"/>
      <dgm:spPr/>
    </dgm:pt>
    <dgm:pt modelId="{9B512AEF-58A7-42E2-9135-30D77A9D7118}" type="pres">
      <dgm:prSet presAssocID="{B708B8F3-A644-4DA8-AAC3-8C788AB6E8E3}" presName="level2Shape" presStyleLbl="node3" presStyleIdx="0" presStyleCnt="3"/>
      <dgm:spPr/>
    </dgm:pt>
    <dgm:pt modelId="{04BBE197-93AD-491B-9CF4-EE7C48C33025}" type="pres">
      <dgm:prSet presAssocID="{B708B8F3-A644-4DA8-AAC3-8C788AB6E8E3}" presName="hierChild3" presStyleCnt="0"/>
      <dgm:spPr/>
    </dgm:pt>
    <dgm:pt modelId="{ABDCC579-E636-4C15-B767-99F3796AAFDC}" type="pres">
      <dgm:prSet presAssocID="{1C4EF980-5E14-4D96-AA5A-72B6281E3406}" presName="Name19" presStyleLbl="parChTrans1D2" presStyleIdx="1" presStyleCnt="2"/>
      <dgm:spPr/>
    </dgm:pt>
    <dgm:pt modelId="{F374BB2A-C8EC-4B48-97D0-7FB4E94F02B4}" type="pres">
      <dgm:prSet presAssocID="{C640709D-8949-4875-AABF-58F06EE8CE77}" presName="Name21" presStyleCnt="0"/>
      <dgm:spPr/>
    </dgm:pt>
    <dgm:pt modelId="{B8FBA330-61A9-4194-8172-C78D52448C33}" type="pres">
      <dgm:prSet presAssocID="{C640709D-8949-4875-AABF-58F06EE8CE77}" presName="level2Shape" presStyleLbl="node2" presStyleIdx="1" presStyleCnt="2"/>
      <dgm:spPr/>
    </dgm:pt>
    <dgm:pt modelId="{89319843-BE57-4239-A45A-4798B13F53AC}" type="pres">
      <dgm:prSet presAssocID="{C640709D-8949-4875-AABF-58F06EE8CE77}" presName="hierChild3" presStyleCnt="0"/>
      <dgm:spPr/>
    </dgm:pt>
    <dgm:pt modelId="{00B24828-AC80-4230-9B9F-C03E024CDBFA}" type="pres">
      <dgm:prSet presAssocID="{5589DAC1-73E3-45BD-A4CB-95E3668BDFCF}" presName="Name19" presStyleLbl="parChTrans1D3" presStyleIdx="1" presStyleCnt="3"/>
      <dgm:spPr/>
    </dgm:pt>
    <dgm:pt modelId="{2D647CAD-CFE1-4519-A92D-71C36BA15AA4}" type="pres">
      <dgm:prSet presAssocID="{17EF3DDC-F640-4A02-BE08-85CB860F410D}" presName="Name21" presStyleCnt="0"/>
      <dgm:spPr/>
    </dgm:pt>
    <dgm:pt modelId="{5F73395D-08E3-4E86-8CE1-E2FCF33CD72B}" type="pres">
      <dgm:prSet presAssocID="{17EF3DDC-F640-4A02-BE08-85CB860F410D}" presName="level2Shape" presStyleLbl="node3" presStyleIdx="1" presStyleCnt="3"/>
      <dgm:spPr/>
    </dgm:pt>
    <dgm:pt modelId="{BD3775DB-953C-43DB-B0BF-6EFB48B54D06}" type="pres">
      <dgm:prSet presAssocID="{17EF3DDC-F640-4A02-BE08-85CB860F410D}" presName="hierChild3" presStyleCnt="0"/>
      <dgm:spPr/>
    </dgm:pt>
    <dgm:pt modelId="{89771498-F6AD-4FF3-A0D5-798BC6B05949}" type="pres">
      <dgm:prSet presAssocID="{50B20078-40CF-4F18-A66D-13F855B212BE}" presName="Name19" presStyleLbl="parChTrans1D3" presStyleIdx="2" presStyleCnt="3"/>
      <dgm:spPr/>
    </dgm:pt>
    <dgm:pt modelId="{8909F944-DEE7-4267-A58F-4BB7BBFDD3E4}" type="pres">
      <dgm:prSet presAssocID="{4F5123B4-F589-469C-BEAC-DEC39C08F361}" presName="Name21" presStyleCnt="0"/>
      <dgm:spPr/>
    </dgm:pt>
    <dgm:pt modelId="{7E4ADD05-35FC-4D4C-AE2B-E2BD5914EFDA}" type="pres">
      <dgm:prSet presAssocID="{4F5123B4-F589-469C-BEAC-DEC39C08F361}" presName="level2Shape" presStyleLbl="node3" presStyleIdx="2" presStyleCnt="3"/>
      <dgm:spPr/>
    </dgm:pt>
    <dgm:pt modelId="{32200006-147D-4926-95C8-E35A55088E9A}" type="pres">
      <dgm:prSet presAssocID="{4F5123B4-F589-469C-BEAC-DEC39C08F361}" presName="hierChild3" presStyleCnt="0"/>
      <dgm:spPr/>
    </dgm:pt>
    <dgm:pt modelId="{E5148B77-0FCE-45CD-B384-EB1C9BCFAF52}" type="pres">
      <dgm:prSet presAssocID="{7B41BB31-BC72-4109-940D-447A030E6A64}" presName="bgShapesFlow" presStyleCnt="0"/>
      <dgm:spPr/>
    </dgm:pt>
  </dgm:ptLst>
  <dgm:cxnLst>
    <dgm:cxn modelId="{B5CFCB05-BB83-48F2-AC38-9F818BD316B4}" srcId="{7B41BB31-BC72-4109-940D-447A030E6A64}" destId="{3DB404A6-332A-49BC-914F-999C6134DBEC}" srcOrd="0" destOrd="0" parTransId="{D24EBCF3-F676-4D75-9884-3602C55BD2EF}" sibTransId="{0B5F3642-BC0B-4089-8041-8F25B66E0523}"/>
    <dgm:cxn modelId="{4B1E0809-7384-47FB-A677-8EC1D4173F87}" type="presOf" srcId="{4F5123B4-F589-469C-BEAC-DEC39C08F361}" destId="{7E4ADD05-35FC-4D4C-AE2B-E2BD5914EFDA}" srcOrd="0" destOrd="0" presId="urn:microsoft.com/office/officeart/2005/8/layout/hierarchy6"/>
    <dgm:cxn modelId="{7B7BF91B-41D3-475D-9741-B3FDAD90E853}" type="presOf" srcId="{3DB404A6-332A-49BC-914F-999C6134DBEC}" destId="{B2661966-984F-49E9-A5D0-D4AB103692B5}" srcOrd="0" destOrd="0" presId="urn:microsoft.com/office/officeart/2005/8/layout/hierarchy6"/>
    <dgm:cxn modelId="{51DCFB5F-54A7-463F-822D-911B2F6D5DF2}" type="presOf" srcId="{7B41BB31-BC72-4109-940D-447A030E6A64}" destId="{AC0A2C8B-C97E-4FEA-BF68-FF9A10ECB47D}" srcOrd="0" destOrd="0" presId="urn:microsoft.com/office/officeart/2005/8/layout/hierarchy6"/>
    <dgm:cxn modelId="{D667CB65-46F3-44D0-95CA-6A1A7EB60036}" type="presOf" srcId="{50B20078-40CF-4F18-A66D-13F855B212BE}" destId="{89771498-F6AD-4FF3-A0D5-798BC6B05949}" srcOrd="0" destOrd="0" presId="urn:microsoft.com/office/officeart/2005/8/layout/hierarchy6"/>
    <dgm:cxn modelId="{5F5BD149-2BD5-4519-AD41-6E10AFE6C24E}" type="presOf" srcId="{B15A4F00-4CA1-42AD-A964-D662D19BDB42}" destId="{4354BF7A-F12E-4A1D-907A-B5AD3434CA9B}" srcOrd="0" destOrd="0" presId="urn:microsoft.com/office/officeart/2005/8/layout/hierarchy6"/>
    <dgm:cxn modelId="{7CC15E6D-1F01-41DA-9B37-DC24C936E01D}" type="presOf" srcId="{2EA15F5C-ABBA-4BD1-8D31-63EE7836B04F}" destId="{D640F719-5C3A-4E82-82B6-75620427F6F8}" srcOrd="0" destOrd="0" presId="urn:microsoft.com/office/officeart/2005/8/layout/hierarchy6"/>
    <dgm:cxn modelId="{7EB3A474-B6E6-436B-8990-F893C3AC6F55}" srcId="{2EA15F5C-ABBA-4BD1-8D31-63EE7836B04F}" destId="{B708B8F3-A644-4DA8-AAC3-8C788AB6E8E3}" srcOrd="0" destOrd="0" parTransId="{B15A4F00-4CA1-42AD-A964-D662D19BDB42}" sibTransId="{9E32B94A-1A21-4DAE-B06A-CEF4852AEAF1}"/>
    <dgm:cxn modelId="{EE819776-8610-4AED-B385-50BFB659D18E}" srcId="{3DB404A6-332A-49BC-914F-999C6134DBEC}" destId="{2EA15F5C-ABBA-4BD1-8D31-63EE7836B04F}" srcOrd="0" destOrd="0" parTransId="{864AA1C3-804E-4CF4-B4E4-DFCA8C730F2F}" sibTransId="{858855BC-17FB-4573-BFCE-3B4B8A28FC25}"/>
    <dgm:cxn modelId="{B3BB269D-E4CF-4C91-B47E-9DC426CE6F4D}" type="presOf" srcId="{1C4EF980-5E14-4D96-AA5A-72B6281E3406}" destId="{ABDCC579-E636-4C15-B767-99F3796AAFDC}" srcOrd="0" destOrd="0" presId="urn:microsoft.com/office/officeart/2005/8/layout/hierarchy6"/>
    <dgm:cxn modelId="{C2684FA0-5BB9-42AB-83B6-44B065B24414}" type="presOf" srcId="{B708B8F3-A644-4DA8-AAC3-8C788AB6E8E3}" destId="{9B512AEF-58A7-42E2-9135-30D77A9D7118}" srcOrd="0" destOrd="0" presId="urn:microsoft.com/office/officeart/2005/8/layout/hierarchy6"/>
    <dgm:cxn modelId="{E2CC39A6-CA36-4F23-9A21-4D4739EBFA9B}" srcId="{3DB404A6-332A-49BC-914F-999C6134DBEC}" destId="{C640709D-8949-4875-AABF-58F06EE8CE77}" srcOrd="1" destOrd="0" parTransId="{1C4EF980-5E14-4D96-AA5A-72B6281E3406}" sibTransId="{490CB30B-0EC1-4803-90BF-4D0F8A68DA47}"/>
    <dgm:cxn modelId="{B7B967AD-81EA-4E5F-9AA2-009B948725A6}" srcId="{C640709D-8949-4875-AABF-58F06EE8CE77}" destId="{17EF3DDC-F640-4A02-BE08-85CB860F410D}" srcOrd="0" destOrd="0" parTransId="{5589DAC1-73E3-45BD-A4CB-95E3668BDFCF}" sibTransId="{1A34F723-3D66-4A88-BD9F-3AF7AAB1AACE}"/>
    <dgm:cxn modelId="{C67C30B3-1BDB-4A70-BC6A-EE4EBB071E02}" type="presOf" srcId="{C640709D-8949-4875-AABF-58F06EE8CE77}" destId="{B8FBA330-61A9-4194-8172-C78D52448C33}" srcOrd="0" destOrd="0" presId="urn:microsoft.com/office/officeart/2005/8/layout/hierarchy6"/>
    <dgm:cxn modelId="{AE9DF1C9-254D-416E-B3FC-5F7B4C71986E}" type="presOf" srcId="{17EF3DDC-F640-4A02-BE08-85CB860F410D}" destId="{5F73395D-08E3-4E86-8CE1-E2FCF33CD72B}" srcOrd="0" destOrd="0" presId="urn:microsoft.com/office/officeart/2005/8/layout/hierarchy6"/>
    <dgm:cxn modelId="{92177BDA-0868-4015-818C-F3AC2DAF0FD5}" type="presOf" srcId="{864AA1C3-804E-4CF4-B4E4-DFCA8C730F2F}" destId="{D6344BD7-E134-4D09-A171-B72C48FD3B67}" srcOrd="0" destOrd="0" presId="urn:microsoft.com/office/officeart/2005/8/layout/hierarchy6"/>
    <dgm:cxn modelId="{863C18DC-CAE4-4A9E-AD2E-553698E69031}" srcId="{C640709D-8949-4875-AABF-58F06EE8CE77}" destId="{4F5123B4-F589-469C-BEAC-DEC39C08F361}" srcOrd="1" destOrd="0" parTransId="{50B20078-40CF-4F18-A66D-13F855B212BE}" sibTransId="{00986BA4-C0F8-415F-8D2C-DAD38DB7DF20}"/>
    <dgm:cxn modelId="{6ACAC8FA-FA5B-46B3-8A76-118BC4935BD9}" type="presOf" srcId="{5589DAC1-73E3-45BD-A4CB-95E3668BDFCF}" destId="{00B24828-AC80-4230-9B9F-C03E024CDBFA}" srcOrd="0" destOrd="0" presId="urn:microsoft.com/office/officeart/2005/8/layout/hierarchy6"/>
    <dgm:cxn modelId="{8614BABD-9D87-4200-A230-61DA6A86CEB9}" type="presParOf" srcId="{AC0A2C8B-C97E-4FEA-BF68-FF9A10ECB47D}" destId="{530950DF-655D-4DEC-A318-D3950052039C}" srcOrd="0" destOrd="0" presId="urn:microsoft.com/office/officeart/2005/8/layout/hierarchy6"/>
    <dgm:cxn modelId="{240821E8-DAEB-4B76-809F-36437C0A6827}" type="presParOf" srcId="{530950DF-655D-4DEC-A318-D3950052039C}" destId="{AC48AF5D-6CB7-4CE5-85C4-242F2B380E8C}" srcOrd="0" destOrd="0" presId="urn:microsoft.com/office/officeart/2005/8/layout/hierarchy6"/>
    <dgm:cxn modelId="{07DDFED1-5B26-4066-99B0-C157C6B529A4}" type="presParOf" srcId="{AC48AF5D-6CB7-4CE5-85C4-242F2B380E8C}" destId="{24A56081-1792-43E7-8698-7172CE039D5E}" srcOrd="0" destOrd="0" presId="urn:microsoft.com/office/officeart/2005/8/layout/hierarchy6"/>
    <dgm:cxn modelId="{6DC16C21-535F-439B-8744-3168BD871AF8}" type="presParOf" srcId="{24A56081-1792-43E7-8698-7172CE039D5E}" destId="{B2661966-984F-49E9-A5D0-D4AB103692B5}" srcOrd="0" destOrd="0" presId="urn:microsoft.com/office/officeart/2005/8/layout/hierarchy6"/>
    <dgm:cxn modelId="{41FE8CA1-DC5D-4762-BBB3-0F0D0280FD6C}" type="presParOf" srcId="{24A56081-1792-43E7-8698-7172CE039D5E}" destId="{32776E92-D812-4BDD-B73E-942E330CE5DA}" srcOrd="1" destOrd="0" presId="urn:microsoft.com/office/officeart/2005/8/layout/hierarchy6"/>
    <dgm:cxn modelId="{F74F4EAF-80B9-4239-9DD7-CC91A33351F4}" type="presParOf" srcId="{32776E92-D812-4BDD-B73E-942E330CE5DA}" destId="{D6344BD7-E134-4D09-A171-B72C48FD3B67}" srcOrd="0" destOrd="0" presId="urn:microsoft.com/office/officeart/2005/8/layout/hierarchy6"/>
    <dgm:cxn modelId="{BCFEF5F5-4EFB-4414-9DF3-C43D31A161FF}" type="presParOf" srcId="{32776E92-D812-4BDD-B73E-942E330CE5DA}" destId="{63BFC4A0-623F-4760-8896-1BAAA67C5AD4}" srcOrd="1" destOrd="0" presId="urn:microsoft.com/office/officeart/2005/8/layout/hierarchy6"/>
    <dgm:cxn modelId="{5ED2F3DF-C25E-432A-BEB6-E67A32A5E81E}" type="presParOf" srcId="{63BFC4A0-623F-4760-8896-1BAAA67C5AD4}" destId="{D640F719-5C3A-4E82-82B6-75620427F6F8}" srcOrd="0" destOrd="0" presId="urn:microsoft.com/office/officeart/2005/8/layout/hierarchy6"/>
    <dgm:cxn modelId="{5FBDD55A-56F6-4CED-AA0F-04FA79B77D4F}" type="presParOf" srcId="{63BFC4A0-623F-4760-8896-1BAAA67C5AD4}" destId="{8D1F00A8-41AB-4E8C-951D-A01016017988}" srcOrd="1" destOrd="0" presId="urn:microsoft.com/office/officeart/2005/8/layout/hierarchy6"/>
    <dgm:cxn modelId="{398E20BB-0507-4554-9894-1B63E535AEF3}" type="presParOf" srcId="{8D1F00A8-41AB-4E8C-951D-A01016017988}" destId="{4354BF7A-F12E-4A1D-907A-B5AD3434CA9B}" srcOrd="0" destOrd="0" presId="urn:microsoft.com/office/officeart/2005/8/layout/hierarchy6"/>
    <dgm:cxn modelId="{602F134F-EC44-4F1D-9695-0684262EB117}" type="presParOf" srcId="{8D1F00A8-41AB-4E8C-951D-A01016017988}" destId="{03C0EA70-549D-45C2-9E2C-CE52452B901F}" srcOrd="1" destOrd="0" presId="urn:microsoft.com/office/officeart/2005/8/layout/hierarchy6"/>
    <dgm:cxn modelId="{8A48168D-B7F5-4507-80F9-5AD0322FABFD}" type="presParOf" srcId="{03C0EA70-549D-45C2-9E2C-CE52452B901F}" destId="{9B512AEF-58A7-42E2-9135-30D77A9D7118}" srcOrd="0" destOrd="0" presId="urn:microsoft.com/office/officeart/2005/8/layout/hierarchy6"/>
    <dgm:cxn modelId="{B8033030-C93C-4D29-BCA3-E3129853F3B1}" type="presParOf" srcId="{03C0EA70-549D-45C2-9E2C-CE52452B901F}" destId="{04BBE197-93AD-491B-9CF4-EE7C48C33025}" srcOrd="1" destOrd="0" presId="urn:microsoft.com/office/officeart/2005/8/layout/hierarchy6"/>
    <dgm:cxn modelId="{A1E76C6A-C871-4ADB-9814-0389DDB5C4F2}" type="presParOf" srcId="{32776E92-D812-4BDD-B73E-942E330CE5DA}" destId="{ABDCC579-E636-4C15-B767-99F3796AAFDC}" srcOrd="2" destOrd="0" presId="urn:microsoft.com/office/officeart/2005/8/layout/hierarchy6"/>
    <dgm:cxn modelId="{46FCE0F0-FF87-4D93-ACEC-7968B8913BA9}" type="presParOf" srcId="{32776E92-D812-4BDD-B73E-942E330CE5DA}" destId="{F374BB2A-C8EC-4B48-97D0-7FB4E94F02B4}" srcOrd="3" destOrd="0" presId="urn:microsoft.com/office/officeart/2005/8/layout/hierarchy6"/>
    <dgm:cxn modelId="{C2BAE201-72D1-42F9-8914-A47A6D31F757}" type="presParOf" srcId="{F374BB2A-C8EC-4B48-97D0-7FB4E94F02B4}" destId="{B8FBA330-61A9-4194-8172-C78D52448C33}" srcOrd="0" destOrd="0" presId="urn:microsoft.com/office/officeart/2005/8/layout/hierarchy6"/>
    <dgm:cxn modelId="{B6C21C26-78E1-4CEB-B61A-22A099D55C19}" type="presParOf" srcId="{F374BB2A-C8EC-4B48-97D0-7FB4E94F02B4}" destId="{89319843-BE57-4239-A45A-4798B13F53AC}" srcOrd="1" destOrd="0" presId="urn:microsoft.com/office/officeart/2005/8/layout/hierarchy6"/>
    <dgm:cxn modelId="{F7718F25-6644-40CD-8458-663377BA0A57}" type="presParOf" srcId="{89319843-BE57-4239-A45A-4798B13F53AC}" destId="{00B24828-AC80-4230-9B9F-C03E024CDBFA}" srcOrd="0" destOrd="0" presId="urn:microsoft.com/office/officeart/2005/8/layout/hierarchy6"/>
    <dgm:cxn modelId="{13CA5EBE-15C6-471C-9553-B308F6DDB286}" type="presParOf" srcId="{89319843-BE57-4239-A45A-4798B13F53AC}" destId="{2D647CAD-CFE1-4519-A92D-71C36BA15AA4}" srcOrd="1" destOrd="0" presId="urn:microsoft.com/office/officeart/2005/8/layout/hierarchy6"/>
    <dgm:cxn modelId="{2CBB15C8-303F-4D5F-BE5F-BFE9DE0F76A2}" type="presParOf" srcId="{2D647CAD-CFE1-4519-A92D-71C36BA15AA4}" destId="{5F73395D-08E3-4E86-8CE1-E2FCF33CD72B}" srcOrd="0" destOrd="0" presId="urn:microsoft.com/office/officeart/2005/8/layout/hierarchy6"/>
    <dgm:cxn modelId="{7C31422D-4E7E-4AFC-84C4-749D946D510C}" type="presParOf" srcId="{2D647CAD-CFE1-4519-A92D-71C36BA15AA4}" destId="{BD3775DB-953C-43DB-B0BF-6EFB48B54D06}" srcOrd="1" destOrd="0" presId="urn:microsoft.com/office/officeart/2005/8/layout/hierarchy6"/>
    <dgm:cxn modelId="{246C0B67-878A-43AA-A099-DC7DB6C5ECB7}" type="presParOf" srcId="{89319843-BE57-4239-A45A-4798B13F53AC}" destId="{89771498-F6AD-4FF3-A0D5-798BC6B05949}" srcOrd="2" destOrd="0" presId="urn:microsoft.com/office/officeart/2005/8/layout/hierarchy6"/>
    <dgm:cxn modelId="{78EE8CAE-FEFB-42E2-BC13-96D2AE1CA48A}" type="presParOf" srcId="{89319843-BE57-4239-A45A-4798B13F53AC}" destId="{8909F944-DEE7-4267-A58F-4BB7BBFDD3E4}" srcOrd="3" destOrd="0" presId="urn:microsoft.com/office/officeart/2005/8/layout/hierarchy6"/>
    <dgm:cxn modelId="{97DF24F0-2487-484E-9481-9B6B0DC6E52F}" type="presParOf" srcId="{8909F944-DEE7-4267-A58F-4BB7BBFDD3E4}" destId="{7E4ADD05-35FC-4D4C-AE2B-E2BD5914EFDA}" srcOrd="0" destOrd="0" presId="urn:microsoft.com/office/officeart/2005/8/layout/hierarchy6"/>
    <dgm:cxn modelId="{B6DEDF4F-179F-433C-B7E4-FDB2B0AD7984}" type="presParOf" srcId="{8909F944-DEE7-4267-A58F-4BB7BBFDD3E4}" destId="{32200006-147D-4926-95C8-E35A55088E9A}" srcOrd="1" destOrd="0" presId="urn:microsoft.com/office/officeart/2005/8/layout/hierarchy6"/>
    <dgm:cxn modelId="{BBD7D52F-DC50-46ED-86B5-FD30E0C34544}" type="presParOf" srcId="{AC0A2C8B-C97E-4FEA-BF68-FF9A10ECB47D}" destId="{E5148B77-0FCE-45CD-B384-EB1C9BCFAF52}" srcOrd="1" destOrd="0" presId="urn:microsoft.com/office/officeart/2005/8/layout/hierarchy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17BDB-A1A0-4D95-A389-B82E92E83763}">
      <dsp:nvSpPr>
        <dsp:cNvPr id="0" name=""/>
        <dsp:cNvSpPr/>
      </dsp:nvSpPr>
      <dsp:spPr>
        <a:xfrm>
          <a:off x="4797438" y="4394181"/>
          <a:ext cx="431169" cy="91440"/>
        </a:xfrm>
        <a:custGeom>
          <a:avLst/>
          <a:gdLst/>
          <a:ahLst/>
          <a:cxnLst/>
          <a:rect l="0" t="0" r="0" b="0"/>
          <a:pathLst>
            <a:path>
              <a:moveTo>
                <a:pt x="0" y="45720"/>
              </a:moveTo>
              <a:lnTo>
                <a:pt x="431169" y="45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libri" panose="020F0502020204030204" pitchFamily="34" charset="0"/>
            <a:cs typeface="Calibri" panose="020F0502020204030204" pitchFamily="34" charset="0"/>
          </a:endParaRPr>
        </a:p>
      </dsp:txBody>
      <dsp:txXfrm>
        <a:off x="5002244" y="4429122"/>
        <a:ext cx="21558" cy="21558"/>
      </dsp:txXfrm>
    </dsp:sp>
    <dsp:sp modelId="{C8208462-2855-4151-9E1A-B4C408838079}">
      <dsp:nvSpPr>
        <dsp:cNvPr id="0" name=""/>
        <dsp:cNvSpPr/>
      </dsp:nvSpPr>
      <dsp:spPr>
        <a:xfrm>
          <a:off x="2210422" y="3207519"/>
          <a:ext cx="431169" cy="1232382"/>
        </a:xfrm>
        <a:custGeom>
          <a:avLst/>
          <a:gdLst/>
          <a:ahLst/>
          <a:cxnLst/>
          <a:rect l="0" t="0" r="0" b="0"/>
          <a:pathLst>
            <a:path>
              <a:moveTo>
                <a:pt x="0" y="0"/>
              </a:moveTo>
              <a:lnTo>
                <a:pt x="215584" y="0"/>
              </a:lnTo>
              <a:lnTo>
                <a:pt x="215584" y="1232382"/>
              </a:lnTo>
              <a:lnTo>
                <a:pt x="431169" y="123238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libri" panose="020F0502020204030204" pitchFamily="34" charset="0"/>
            <a:cs typeface="Calibri" panose="020F0502020204030204" pitchFamily="34" charset="0"/>
          </a:endParaRPr>
        </a:p>
      </dsp:txBody>
      <dsp:txXfrm>
        <a:off x="2393365" y="3791070"/>
        <a:ext cx="65281" cy="65281"/>
      </dsp:txXfrm>
    </dsp:sp>
    <dsp:sp modelId="{468CE031-9329-4CF3-91C2-7AC975822DE0}">
      <dsp:nvSpPr>
        <dsp:cNvPr id="0" name=""/>
        <dsp:cNvSpPr/>
      </dsp:nvSpPr>
      <dsp:spPr>
        <a:xfrm>
          <a:off x="4797438" y="1975137"/>
          <a:ext cx="431169" cy="1643176"/>
        </a:xfrm>
        <a:custGeom>
          <a:avLst/>
          <a:gdLst/>
          <a:ahLst/>
          <a:cxnLst/>
          <a:rect l="0" t="0" r="0" b="0"/>
          <a:pathLst>
            <a:path>
              <a:moveTo>
                <a:pt x="0" y="0"/>
              </a:moveTo>
              <a:lnTo>
                <a:pt x="215584" y="0"/>
              </a:lnTo>
              <a:lnTo>
                <a:pt x="215584" y="1643176"/>
              </a:lnTo>
              <a:lnTo>
                <a:pt x="431169" y="164317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libri" panose="020F0502020204030204" pitchFamily="34" charset="0"/>
            <a:cs typeface="Calibri" panose="020F0502020204030204" pitchFamily="34" charset="0"/>
          </a:endParaRPr>
        </a:p>
      </dsp:txBody>
      <dsp:txXfrm>
        <a:off x="4970553" y="2754255"/>
        <a:ext cx="84940" cy="84940"/>
      </dsp:txXfrm>
    </dsp:sp>
    <dsp:sp modelId="{B3EC3D28-9EB4-4F0E-818C-024005C0219C}">
      <dsp:nvSpPr>
        <dsp:cNvPr id="0" name=""/>
        <dsp:cNvSpPr/>
      </dsp:nvSpPr>
      <dsp:spPr>
        <a:xfrm>
          <a:off x="4797438" y="1975137"/>
          <a:ext cx="431169" cy="821588"/>
        </a:xfrm>
        <a:custGeom>
          <a:avLst/>
          <a:gdLst/>
          <a:ahLst/>
          <a:cxnLst/>
          <a:rect l="0" t="0" r="0" b="0"/>
          <a:pathLst>
            <a:path>
              <a:moveTo>
                <a:pt x="0" y="0"/>
              </a:moveTo>
              <a:lnTo>
                <a:pt x="215584" y="0"/>
              </a:lnTo>
              <a:lnTo>
                <a:pt x="215584" y="821588"/>
              </a:lnTo>
              <a:lnTo>
                <a:pt x="431169" y="82158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libri" panose="020F0502020204030204" pitchFamily="34" charset="0"/>
            <a:cs typeface="Calibri" panose="020F0502020204030204" pitchFamily="34" charset="0"/>
          </a:endParaRPr>
        </a:p>
      </dsp:txBody>
      <dsp:txXfrm>
        <a:off x="4989827" y="2362735"/>
        <a:ext cx="46392" cy="46392"/>
      </dsp:txXfrm>
    </dsp:sp>
    <dsp:sp modelId="{65342834-F769-4491-BE90-F8D8C98DC804}">
      <dsp:nvSpPr>
        <dsp:cNvPr id="0" name=""/>
        <dsp:cNvSpPr/>
      </dsp:nvSpPr>
      <dsp:spPr>
        <a:xfrm>
          <a:off x="4797438" y="1929417"/>
          <a:ext cx="431169" cy="91440"/>
        </a:xfrm>
        <a:custGeom>
          <a:avLst/>
          <a:gdLst/>
          <a:ahLst/>
          <a:cxnLst/>
          <a:rect l="0" t="0" r="0" b="0"/>
          <a:pathLst>
            <a:path>
              <a:moveTo>
                <a:pt x="0" y="45720"/>
              </a:moveTo>
              <a:lnTo>
                <a:pt x="431169" y="45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libri" panose="020F0502020204030204" pitchFamily="34" charset="0"/>
            <a:cs typeface="Calibri" panose="020F0502020204030204" pitchFamily="34" charset="0"/>
          </a:endParaRPr>
        </a:p>
      </dsp:txBody>
      <dsp:txXfrm>
        <a:off x="5002244" y="1964358"/>
        <a:ext cx="21558" cy="21558"/>
      </dsp:txXfrm>
    </dsp:sp>
    <dsp:sp modelId="{30BF0EAA-F6EF-4A72-8956-F4483905C505}">
      <dsp:nvSpPr>
        <dsp:cNvPr id="0" name=""/>
        <dsp:cNvSpPr/>
      </dsp:nvSpPr>
      <dsp:spPr>
        <a:xfrm>
          <a:off x="4797438" y="1153549"/>
          <a:ext cx="431169" cy="821588"/>
        </a:xfrm>
        <a:custGeom>
          <a:avLst/>
          <a:gdLst/>
          <a:ahLst/>
          <a:cxnLst/>
          <a:rect l="0" t="0" r="0" b="0"/>
          <a:pathLst>
            <a:path>
              <a:moveTo>
                <a:pt x="0" y="821588"/>
              </a:moveTo>
              <a:lnTo>
                <a:pt x="215584" y="821588"/>
              </a:lnTo>
              <a:lnTo>
                <a:pt x="215584" y="0"/>
              </a:lnTo>
              <a:lnTo>
                <a:pt x="431169"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libri" panose="020F0502020204030204" pitchFamily="34" charset="0"/>
            <a:cs typeface="Calibri" panose="020F0502020204030204" pitchFamily="34" charset="0"/>
          </a:endParaRPr>
        </a:p>
      </dsp:txBody>
      <dsp:txXfrm>
        <a:off x="4989827" y="1541147"/>
        <a:ext cx="46392" cy="46392"/>
      </dsp:txXfrm>
    </dsp:sp>
    <dsp:sp modelId="{18F71A74-120A-4D41-96CB-20887EDBEB54}">
      <dsp:nvSpPr>
        <dsp:cNvPr id="0" name=""/>
        <dsp:cNvSpPr/>
      </dsp:nvSpPr>
      <dsp:spPr>
        <a:xfrm>
          <a:off x="4797438" y="331961"/>
          <a:ext cx="431169" cy="1643176"/>
        </a:xfrm>
        <a:custGeom>
          <a:avLst/>
          <a:gdLst/>
          <a:ahLst/>
          <a:cxnLst/>
          <a:rect l="0" t="0" r="0" b="0"/>
          <a:pathLst>
            <a:path>
              <a:moveTo>
                <a:pt x="0" y="1643176"/>
              </a:moveTo>
              <a:lnTo>
                <a:pt x="215584" y="1643176"/>
              </a:lnTo>
              <a:lnTo>
                <a:pt x="215584" y="0"/>
              </a:lnTo>
              <a:lnTo>
                <a:pt x="431169"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libri" panose="020F0502020204030204" pitchFamily="34" charset="0"/>
            <a:cs typeface="Calibri" panose="020F0502020204030204" pitchFamily="34" charset="0"/>
          </a:endParaRPr>
        </a:p>
      </dsp:txBody>
      <dsp:txXfrm>
        <a:off x="4970553" y="1111079"/>
        <a:ext cx="84940" cy="84940"/>
      </dsp:txXfrm>
    </dsp:sp>
    <dsp:sp modelId="{08ED542C-975B-4F6D-8042-819E00B92012}">
      <dsp:nvSpPr>
        <dsp:cNvPr id="0" name=""/>
        <dsp:cNvSpPr/>
      </dsp:nvSpPr>
      <dsp:spPr>
        <a:xfrm>
          <a:off x="2210422" y="1975137"/>
          <a:ext cx="431169" cy="1232382"/>
        </a:xfrm>
        <a:custGeom>
          <a:avLst/>
          <a:gdLst/>
          <a:ahLst/>
          <a:cxnLst/>
          <a:rect l="0" t="0" r="0" b="0"/>
          <a:pathLst>
            <a:path>
              <a:moveTo>
                <a:pt x="0" y="1232382"/>
              </a:moveTo>
              <a:lnTo>
                <a:pt x="215584" y="1232382"/>
              </a:lnTo>
              <a:lnTo>
                <a:pt x="215584" y="0"/>
              </a:lnTo>
              <a:lnTo>
                <a:pt x="431169"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libri" panose="020F0502020204030204" pitchFamily="34" charset="0"/>
            <a:cs typeface="Calibri" panose="020F0502020204030204" pitchFamily="34" charset="0"/>
          </a:endParaRPr>
        </a:p>
      </dsp:txBody>
      <dsp:txXfrm>
        <a:off x="2393365" y="2558687"/>
        <a:ext cx="65281" cy="65281"/>
      </dsp:txXfrm>
    </dsp:sp>
    <dsp:sp modelId="{C176CFBF-779C-4E93-A4AD-9C413378B157}">
      <dsp:nvSpPr>
        <dsp:cNvPr id="0" name=""/>
        <dsp:cNvSpPr/>
      </dsp:nvSpPr>
      <dsp:spPr>
        <a:xfrm rot="16200000">
          <a:off x="152127" y="2878884"/>
          <a:ext cx="3459318"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Particulate Matter (PM) </a:t>
          </a:r>
        </a:p>
      </dsp:txBody>
      <dsp:txXfrm>
        <a:off x="152127" y="2878884"/>
        <a:ext cx="3459318" cy="657270"/>
      </dsp:txXfrm>
    </dsp:sp>
    <dsp:sp modelId="{AC8745A0-1338-4AEB-89F0-29F14E65344E}">
      <dsp:nvSpPr>
        <dsp:cNvPr id="0" name=""/>
        <dsp:cNvSpPr/>
      </dsp:nvSpPr>
      <dsp:spPr>
        <a:xfrm>
          <a:off x="2641591" y="1646502"/>
          <a:ext cx="2155847"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285750" lvl="1" indent="0" algn="l" defTabSz="1333500">
            <a:lnSpc>
              <a:spcPct val="90000"/>
            </a:lnSpc>
            <a:spcBef>
              <a:spcPct val="0"/>
            </a:spcBef>
            <a:spcAft>
              <a:spcPct val="15000"/>
            </a:spcAft>
            <a:buNone/>
          </a:pPr>
          <a:r>
            <a:rPr lang="en-US" sz="1400" kern="1200">
              <a:latin typeface="Calibri" panose="020F0502020204030204" pitchFamily="34" charset="0"/>
              <a:cs typeface="Calibri" panose="020F0502020204030204" pitchFamily="34" charset="0"/>
            </a:rPr>
            <a:t>a mix of small particles and liquid droplets.</a:t>
          </a:r>
          <a:r>
            <a:rPr lang="en-US" sz="1400" kern="1200" baseline="30000">
              <a:latin typeface="Calibri" panose="020F0502020204030204" pitchFamily="34" charset="0"/>
              <a:cs typeface="Calibri" panose="020F0502020204030204" pitchFamily="34" charset="0"/>
            </a:rPr>
            <a:t>5</a:t>
          </a:r>
          <a:endParaRPr lang="en-US" sz="1400" kern="1200" dirty="0">
            <a:latin typeface="Calibri" panose="020F0502020204030204" pitchFamily="34" charset="0"/>
            <a:cs typeface="Calibri" panose="020F0502020204030204" pitchFamily="34" charset="0"/>
          </a:endParaRPr>
        </a:p>
      </dsp:txBody>
      <dsp:txXfrm>
        <a:off x="2641591" y="1646502"/>
        <a:ext cx="2155847" cy="657270"/>
      </dsp:txXfrm>
    </dsp:sp>
    <dsp:sp modelId="{BCF419B2-E197-4F64-95F8-A36DED87C26D}">
      <dsp:nvSpPr>
        <dsp:cNvPr id="0" name=""/>
        <dsp:cNvSpPr/>
      </dsp:nvSpPr>
      <dsp:spPr>
        <a:xfrm>
          <a:off x="5228608" y="3326"/>
          <a:ext cx="2155847"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571500" lvl="2" indent="0" algn="l" defTabSz="1333500">
            <a:lnSpc>
              <a:spcPct val="90000"/>
            </a:lnSpc>
            <a:spcBef>
              <a:spcPct val="0"/>
            </a:spcBef>
            <a:spcAft>
              <a:spcPct val="15000"/>
            </a:spcAft>
            <a:buClr>
              <a:srgbClr val="212529"/>
            </a:buClr>
            <a:buSzPts val="2704"/>
            <a:buNone/>
          </a:pPr>
          <a:r>
            <a:rPr lang="en-US" sz="1400" kern="1200">
              <a:latin typeface="Calibri" panose="020F0502020204030204" pitchFamily="34" charset="0"/>
              <a:cs typeface="Calibri" panose="020F0502020204030204" pitchFamily="34" charset="0"/>
            </a:rPr>
            <a:t>acids</a:t>
          </a:r>
          <a:endParaRPr lang="en-US" sz="1400" kern="1200" dirty="0">
            <a:latin typeface="Calibri" panose="020F0502020204030204" pitchFamily="34" charset="0"/>
            <a:cs typeface="Calibri" panose="020F0502020204030204" pitchFamily="34" charset="0"/>
          </a:endParaRPr>
        </a:p>
      </dsp:txBody>
      <dsp:txXfrm>
        <a:off x="5228608" y="3326"/>
        <a:ext cx="2155847" cy="657270"/>
      </dsp:txXfrm>
    </dsp:sp>
    <dsp:sp modelId="{3B783275-60EE-408A-B26D-373307BE0A5C}">
      <dsp:nvSpPr>
        <dsp:cNvPr id="0" name=""/>
        <dsp:cNvSpPr/>
      </dsp:nvSpPr>
      <dsp:spPr>
        <a:xfrm>
          <a:off x="5228608" y="824914"/>
          <a:ext cx="2155847"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571500" lvl="2" indent="0" algn="l" defTabSz="1333500">
            <a:lnSpc>
              <a:spcPct val="90000"/>
            </a:lnSpc>
            <a:spcBef>
              <a:spcPct val="0"/>
            </a:spcBef>
            <a:spcAft>
              <a:spcPct val="15000"/>
            </a:spcAft>
            <a:buClr>
              <a:srgbClr val="212529"/>
            </a:buClr>
            <a:buSzPts val="2704"/>
            <a:buNone/>
          </a:pPr>
          <a:r>
            <a:rPr lang="en-US" sz="1400" kern="1200">
              <a:latin typeface="Calibri" panose="020F0502020204030204" pitchFamily="34" charset="0"/>
              <a:cs typeface="Calibri" panose="020F0502020204030204" pitchFamily="34" charset="0"/>
            </a:rPr>
            <a:t>organic chemicals</a:t>
          </a:r>
          <a:endParaRPr lang="en-US" sz="1400" kern="1200" dirty="0">
            <a:latin typeface="Calibri" panose="020F0502020204030204" pitchFamily="34" charset="0"/>
            <a:cs typeface="Calibri" panose="020F0502020204030204" pitchFamily="34" charset="0"/>
          </a:endParaRPr>
        </a:p>
      </dsp:txBody>
      <dsp:txXfrm>
        <a:off x="5228608" y="824914"/>
        <a:ext cx="2155847" cy="657270"/>
      </dsp:txXfrm>
    </dsp:sp>
    <dsp:sp modelId="{848FD462-D312-4945-A903-75B2EF371224}">
      <dsp:nvSpPr>
        <dsp:cNvPr id="0" name=""/>
        <dsp:cNvSpPr/>
      </dsp:nvSpPr>
      <dsp:spPr>
        <a:xfrm>
          <a:off x="5228608" y="1646502"/>
          <a:ext cx="2155847"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571500" lvl="2" indent="0" algn="l" defTabSz="1333500">
            <a:lnSpc>
              <a:spcPct val="90000"/>
            </a:lnSpc>
            <a:spcBef>
              <a:spcPct val="0"/>
            </a:spcBef>
            <a:spcAft>
              <a:spcPct val="15000"/>
            </a:spcAft>
            <a:buClr>
              <a:srgbClr val="212529"/>
            </a:buClr>
            <a:buSzPts val="2704"/>
            <a:buNone/>
          </a:pPr>
          <a:r>
            <a:rPr lang="en-US" sz="1400" kern="1200">
              <a:latin typeface="Calibri" panose="020F0502020204030204" pitchFamily="34" charset="0"/>
              <a:cs typeface="Calibri" panose="020F0502020204030204" pitchFamily="34" charset="0"/>
            </a:rPr>
            <a:t>Metal</a:t>
          </a:r>
          <a:endParaRPr lang="en-US" sz="1400" kern="1200" dirty="0">
            <a:latin typeface="Calibri" panose="020F0502020204030204" pitchFamily="34" charset="0"/>
            <a:cs typeface="Calibri" panose="020F0502020204030204" pitchFamily="34" charset="0"/>
          </a:endParaRPr>
        </a:p>
      </dsp:txBody>
      <dsp:txXfrm>
        <a:off x="5228608" y="1646502"/>
        <a:ext cx="2155847" cy="657270"/>
      </dsp:txXfrm>
    </dsp:sp>
    <dsp:sp modelId="{9DB43600-6DE4-4CD0-886D-C22A5401564B}">
      <dsp:nvSpPr>
        <dsp:cNvPr id="0" name=""/>
        <dsp:cNvSpPr/>
      </dsp:nvSpPr>
      <dsp:spPr>
        <a:xfrm>
          <a:off x="5228608" y="2468090"/>
          <a:ext cx="2155847"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571500" lvl="2" indent="0" algn="l" defTabSz="1333500">
            <a:lnSpc>
              <a:spcPct val="90000"/>
            </a:lnSpc>
            <a:spcBef>
              <a:spcPct val="0"/>
            </a:spcBef>
            <a:spcAft>
              <a:spcPct val="15000"/>
            </a:spcAft>
            <a:buClr>
              <a:srgbClr val="212529"/>
            </a:buClr>
            <a:buSzPts val="2704"/>
            <a:buNone/>
          </a:pPr>
          <a:r>
            <a:rPr lang="en-US" sz="1400" kern="1200">
              <a:latin typeface="Calibri" panose="020F0502020204030204" pitchFamily="34" charset="0"/>
              <a:cs typeface="Calibri" panose="020F0502020204030204" pitchFamily="34" charset="0"/>
            </a:rPr>
            <a:t>Dust</a:t>
          </a:r>
          <a:endParaRPr lang="en-US" sz="1400" kern="1200" dirty="0">
            <a:latin typeface="Calibri" panose="020F0502020204030204" pitchFamily="34" charset="0"/>
            <a:cs typeface="Calibri" panose="020F0502020204030204" pitchFamily="34" charset="0"/>
          </a:endParaRPr>
        </a:p>
      </dsp:txBody>
      <dsp:txXfrm>
        <a:off x="5228608" y="2468090"/>
        <a:ext cx="2155847" cy="657270"/>
      </dsp:txXfrm>
    </dsp:sp>
    <dsp:sp modelId="{21898600-620B-440D-AC42-0E6CDE9F0598}">
      <dsp:nvSpPr>
        <dsp:cNvPr id="0" name=""/>
        <dsp:cNvSpPr/>
      </dsp:nvSpPr>
      <dsp:spPr>
        <a:xfrm>
          <a:off x="5228608" y="3289678"/>
          <a:ext cx="2155847"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571500" lvl="2" indent="0" algn="l" defTabSz="1333500">
            <a:lnSpc>
              <a:spcPct val="90000"/>
            </a:lnSpc>
            <a:spcBef>
              <a:spcPct val="0"/>
            </a:spcBef>
            <a:spcAft>
              <a:spcPct val="15000"/>
            </a:spcAft>
            <a:buClr>
              <a:srgbClr val="212529"/>
            </a:buClr>
            <a:buSzPts val="2704"/>
            <a:buNone/>
          </a:pPr>
          <a:r>
            <a:rPr lang="en-US" sz="1400" kern="1200">
              <a:latin typeface="Calibri" panose="020F0502020204030204" pitchFamily="34" charset="0"/>
              <a:cs typeface="Calibri" panose="020F0502020204030204" pitchFamily="34" charset="0"/>
            </a:rPr>
            <a:t>soil</a:t>
          </a:r>
          <a:endParaRPr lang="en-US" sz="1400" kern="1200" dirty="0">
            <a:latin typeface="Calibri" panose="020F0502020204030204" pitchFamily="34" charset="0"/>
            <a:cs typeface="Calibri" panose="020F0502020204030204" pitchFamily="34" charset="0"/>
          </a:endParaRPr>
        </a:p>
      </dsp:txBody>
      <dsp:txXfrm>
        <a:off x="5228608" y="3289678"/>
        <a:ext cx="2155847" cy="657270"/>
      </dsp:txXfrm>
    </dsp:sp>
    <dsp:sp modelId="{E735FF65-B721-4812-9B1F-AC026E4ED87A}">
      <dsp:nvSpPr>
        <dsp:cNvPr id="0" name=""/>
        <dsp:cNvSpPr/>
      </dsp:nvSpPr>
      <dsp:spPr>
        <a:xfrm>
          <a:off x="2641591" y="4111266"/>
          <a:ext cx="2155847"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285750" lvl="1" indent="0" algn="l" defTabSz="1333500">
            <a:lnSpc>
              <a:spcPct val="90000"/>
            </a:lnSpc>
            <a:spcBef>
              <a:spcPct val="0"/>
            </a:spcBef>
            <a:spcAft>
              <a:spcPct val="15000"/>
            </a:spcAft>
            <a:buClr>
              <a:srgbClr val="212529"/>
            </a:buClr>
            <a:buSzPts val="2704"/>
            <a:buFont typeface="Arial" panose="020B0604020202020204" pitchFamily="34" charset="0"/>
            <a:buNone/>
          </a:pPr>
          <a:r>
            <a:rPr lang="en-US" sz="1400" kern="1200" dirty="0">
              <a:latin typeface="Calibri" panose="020F0502020204030204" pitchFamily="34" charset="0"/>
              <a:cs typeface="Calibri" panose="020F0502020204030204" pitchFamily="34" charset="0"/>
            </a:rPr>
            <a:t>Particulate Matter (PM) 2.5  </a:t>
          </a:r>
        </a:p>
      </dsp:txBody>
      <dsp:txXfrm>
        <a:off x="2641591" y="4111266"/>
        <a:ext cx="2155847" cy="657270"/>
      </dsp:txXfrm>
    </dsp:sp>
    <dsp:sp modelId="{BB846262-0D73-4283-9C6A-D0C2852D89EB}">
      <dsp:nvSpPr>
        <dsp:cNvPr id="0" name=""/>
        <dsp:cNvSpPr/>
      </dsp:nvSpPr>
      <dsp:spPr>
        <a:xfrm>
          <a:off x="5228608" y="4111266"/>
          <a:ext cx="2155847" cy="65727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285750" lvl="1" indent="0" algn="l" defTabSz="1333500">
            <a:lnSpc>
              <a:spcPct val="90000"/>
            </a:lnSpc>
            <a:spcBef>
              <a:spcPct val="0"/>
            </a:spcBef>
            <a:spcAft>
              <a:spcPct val="15000"/>
            </a:spcAft>
            <a:buClr>
              <a:srgbClr val="212529"/>
            </a:buClr>
            <a:buSzPts val="2704"/>
            <a:buFont typeface="Arial" panose="020B0604020202020204" pitchFamily="34" charset="0"/>
            <a:buNone/>
          </a:pPr>
          <a:r>
            <a:rPr lang="en-US" sz="1400" kern="1200" dirty="0">
              <a:latin typeface="Calibri" panose="020F0502020204030204" pitchFamily="34" charset="0"/>
              <a:ea typeface="+mn-ea"/>
              <a:cs typeface="Calibri" panose="020F0502020204030204" pitchFamily="34" charset="0"/>
            </a:rPr>
            <a:t>fine particles that are less than or equal to 2.5 micrometers in diameter.</a:t>
          </a:r>
          <a:endParaRPr lang="en-US" sz="1400" kern="1200" dirty="0">
            <a:latin typeface="Calibri" panose="020F0502020204030204" pitchFamily="34" charset="0"/>
            <a:cs typeface="Calibri" panose="020F0502020204030204" pitchFamily="34" charset="0"/>
          </a:endParaRPr>
        </a:p>
      </dsp:txBody>
      <dsp:txXfrm>
        <a:off x="5228608" y="4111266"/>
        <a:ext cx="2155847" cy="657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5310A-0195-4B09-BECE-61452272D592}">
      <dsp:nvSpPr>
        <dsp:cNvPr id="0" name=""/>
        <dsp:cNvSpPr/>
      </dsp:nvSpPr>
      <dsp:spPr>
        <a:xfrm>
          <a:off x="0" y="180919"/>
          <a:ext cx="2606040" cy="2606040"/>
        </a:xfrm>
        <a:prstGeom prst="pie">
          <a:avLst>
            <a:gd name="adj1" fmla="val 5400000"/>
            <a:gd name="adj2" fmla="val 1620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D185AEC-5D1A-4BD9-AF1F-3B83D7CD9D2E}">
      <dsp:nvSpPr>
        <dsp:cNvPr id="0" name=""/>
        <dsp:cNvSpPr/>
      </dsp:nvSpPr>
      <dsp:spPr>
        <a:xfrm>
          <a:off x="1303020" y="187304"/>
          <a:ext cx="3040380" cy="260604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2800"/>
            <a:buFont typeface="Calibri"/>
            <a:buNone/>
          </a:pPr>
          <a:r>
            <a:rPr lang="en-US" sz="1200" b="1" kern="1200" dirty="0">
              <a:latin typeface="Calibri" panose="020F0502020204030204" pitchFamily="34" charset="0"/>
              <a:cs typeface="Calibri" panose="020F0502020204030204" pitchFamily="34" charset="0"/>
            </a:rPr>
            <a:t>Quantitative and prospective study. </a:t>
          </a:r>
        </a:p>
      </dsp:txBody>
      <dsp:txXfrm>
        <a:off x="1303020" y="187304"/>
        <a:ext cx="3040380" cy="781813"/>
      </dsp:txXfrm>
    </dsp:sp>
    <dsp:sp modelId="{F9F97FBD-A9F9-4C1B-9C6C-170278833014}">
      <dsp:nvSpPr>
        <dsp:cNvPr id="0" name=""/>
        <dsp:cNvSpPr/>
      </dsp:nvSpPr>
      <dsp:spPr>
        <a:xfrm>
          <a:off x="456057" y="962733"/>
          <a:ext cx="1693924" cy="1693924"/>
        </a:xfrm>
        <a:prstGeom prst="pie">
          <a:avLst>
            <a:gd name="adj1" fmla="val 5400000"/>
            <a:gd name="adj2" fmla="val 1620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DF3568F-0103-4A83-9EB5-D15C4D2E8F4A}">
      <dsp:nvSpPr>
        <dsp:cNvPr id="0" name=""/>
        <dsp:cNvSpPr/>
      </dsp:nvSpPr>
      <dsp:spPr>
        <a:xfrm>
          <a:off x="1303020" y="962733"/>
          <a:ext cx="3040380" cy="1693924"/>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2800"/>
            <a:buNone/>
          </a:pPr>
          <a:r>
            <a:rPr lang="en-US" sz="1200" b="1" kern="1200" dirty="0">
              <a:latin typeface="Calibri" panose="020F0502020204030204" pitchFamily="34" charset="0"/>
              <a:cs typeface="Calibri" panose="020F0502020204030204" pitchFamily="34" charset="0"/>
            </a:rPr>
            <a:t>Descriptive Statistic.</a:t>
          </a:r>
        </a:p>
      </dsp:txBody>
      <dsp:txXfrm>
        <a:off x="1303020" y="962733"/>
        <a:ext cx="3040380" cy="781811"/>
      </dsp:txXfrm>
    </dsp:sp>
    <dsp:sp modelId="{02331B9E-B621-4575-9DD4-794EFA362F34}">
      <dsp:nvSpPr>
        <dsp:cNvPr id="0" name=""/>
        <dsp:cNvSpPr/>
      </dsp:nvSpPr>
      <dsp:spPr>
        <a:xfrm>
          <a:off x="912114" y="1744544"/>
          <a:ext cx="781811" cy="781811"/>
        </a:xfrm>
        <a:prstGeom prst="pie">
          <a:avLst>
            <a:gd name="adj1" fmla="val 5400000"/>
            <a:gd name="adj2" fmla="val 1620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544994C-F816-4EC1-9C1B-FFFEDBE3FA85}">
      <dsp:nvSpPr>
        <dsp:cNvPr id="0" name=""/>
        <dsp:cNvSpPr/>
      </dsp:nvSpPr>
      <dsp:spPr>
        <a:xfrm>
          <a:off x="1303020" y="1744544"/>
          <a:ext cx="3040380" cy="781811"/>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2800"/>
            <a:buNone/>
          </a:pPr>
          <a:r>
            <a:rPr lang="en-US" sz="1200" b="1" kern="1200">
              <a:latin typeface="Calibri" panose="020F0502020204030204" pitchFamily="34" charset="0"/>
              <a:cs typeface="Calibri" panose="020F0502020204030204" pitchFamily="34" charset="0"/>
            </a:rPr>
            <a:t>Statistical </a:t>
          </a:r>
          <a:r>
            <a:rPr lang="en-US" sz="1200" b="1" kern="1200" dirty="0">
              <a:latin typeface="Calibri" panose="020F0502020204030204" pitchFamily="34" charset="0"/>
              <a:cs typeface="Calibri" panose="020F0502020204030204" pitchFamily="34" charset="0"/>
            </a:rPr>
            <a:t>Analysis by Correlation.</a:t>
          </a:r>
        </a:p>
      </dsp:txBody>
      <dsp:txXfrm>
        <a:off x="1303020" y="1744544"/>
        <a:ext cx="3040380" cy="781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61966-984F-49E9-A5D0-D4AB103692B5}">
      <dsp:nvSpPr>
        <dsp:cNvPr id="0" name=""/>
        <dsp:cNvSpPr/>
      </dsp:nvSpPr>
      <dsp:spPr>
        <a:xfrm>
          <a:off x="1562235" y="101207"/>
          <a:ext cx="1597676" cy="106511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SzPts val="2800"/>
            <a:buNone/>
          </a:pPr>
          <a:r>
            <a:rPr lang="en-US" sz="1200" b="1" kern="1200" dirty="0">
              <a:latin typeface="Calibri" panose="020F0502020204030204" pitchFamily="34" charset="0"/>
              <a:cs typeface="Calibri" panose="020F0502020204030204" pitchFamily="34" charset="0"/>
            </a:rPr>
            <a:t>Variables used for analyses:</a:t>
          </a:r>
        </a:p>
      </dsp:txBody>
      <dsp:txXfrm>
        <a:off x="1593431" y="132403"/>
        <a:ext cx="1535284" cy="1002725"/>
      </dsp:txXfrm>
    </dsp:sp>
    <dsp:sp modelId="{D6344BD7-E134-4D09-A171-B72C48FD3B67}">
      <dsp:nvSpPr>
        <dsp:cNvPr id="0" name=""/>
        <dsp:cNvSpPr/>
      </dsp:nvSpPr>
      <dsp:spPr>
        <a:xfrm>
          <a:off x="803338" y="1166325"/>
          <a:ext cx="1557734" cy="426047"/>
        </a:xfrm>
        <a:custGeom>
          <a:avLst/>
          <a:gdLst/>
          <a:ahLst/>
          <a:cxnLst/>
          <a:rect l="0" t="0" r="0" b="0"/>
          <a:pathLst>
            <a:path>
              <a:moveTo>
                <a:pt x="1557734" y="0"/>
              </a:moveTo>
              <a:lnTo>
                <a:pt x="1557734" y="213023"/>
              </a:lnTo>
              <a:lnTo>
                <a:pt x="0" y="213023"/>
              </a:lnTo>
              <a:lnTo>
                <a:pt x="0" y="426047"/>
              </a:lnTo>
            </a:path>
          </a:pathLst>
        </a:custGeom>
        <a:noFill/>
        <a:ln w="25400"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640F719-5C3A-4E82-82B6-75620427F6F8}">
      <dsp:nvSpPr>
        <dsp:cNvPr id="0" name=""/>
        <dsp:cNvSpPr/>
      </dsp:nvSpPr>
      <dsp:spPr>
        <a:xfrm>
          <a:off x="4500" y="1592372"/>
          <a:ext cx="1597676" cy="106511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Independent</a:t>
          </a:r>
        </a:p>
      </dsp:txBody>
      <dsp:txXfrm>
        <a:off x="35696" y="1623568"/>
        <a:ext cx="1535284" cy="1002725"/>
      </dsp:txXfrm>
    </dsp:sp>
    <dsp:sp modelId="{4354BF7A-F12E-4A1D-907A-B5AD3434CA9B}">
      <dsp:nvSpPr>
        <dsp:cNvPr id="0" name=""/>
        <dsp:cNvSpPr/>
      </dsp:nvSpPr>
      <dsp:spPr>
        <a:xfrm>
          <a:off x="757618" y="2657490"/>
          <a:ext cx="91440" cy="426047"/>
        </a:xfrm>
        <a:custGeom>
          <a:avLst/>
          <a:gdLst/>
          <a:ahLst/>
          <a:cxnLst/>
          <a:rect l="0" t="0" r="0" b="0"/>
          <a:pathLst>
            <a:path>
              <a:moveTo>
                <a:pt x="45720" y="0"/>
              </a:moveTo>
              <a:lnTo>
                <a:pt x="45720" y="426047"/>
              </a:lnTo>
            </a:path>
          </a:pathLst>
        </a:custGeom>
        <a:noFill/>
        <a:ln w="25400" cap="flat" cmpd="sng" algn="ctr">
          <a:solidFill>
            <a:schemeClr val="accent2">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B512AEF-58A7-42E2-9135-30D77A9D7118}">
      <dsp:nvSpPr>
        <dsp:cNvPr id="0" name=""/>
        <dsp:cNvSpPr/>
      </dsp:nvSpPr>
      <dsp:spPr>
        <a:xfrm>
          <a:off x="4500" y="3083537"/>
          <a:ext cx="1597676" cy="106511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Annual Average Particulate Matter</a:t>
          </a:r>
        </a:p>
      </dsp:txBody>
      <dsp:txXfrm>
        <a:off x="35696" y="3114733"/>
        <a:ext cx="1535284" cy="1002725"/>
      </dsp:txXfrm>
    </dsp:sp>
    <dsp:sp modelId="{ABDCC579-E636-4C15-B767-99F3796AAFDC}">
      <dsp:nvSpPr>
        <dsp:cNvPr id="0" name=""/>
        <dsp:cNvSpPr/>
      </dsp:nvSpPr>
      <dsp:spPr>
        <a:xfrm>
          <a:off x="2361073" y="1166325"/>
          <a:ext cx="1557734" cy="426047"/>
        </a:xfrm>
        <a:custGeom>
          <a:avLst/>
          <a:gdLst/>
          <a:ahLst/>
          <a:cxnLst/>
          <a:rect l="0" t="0" r="0" b="0"/>
          <a:pathLst>
            <a:path>
              <a:moveTo>
                <a:pt x="0" y="0"/>
              </a:moveTo>
              <a:lnTo>
                <a:pt x="0" y="213023"/>
              </a:lnTo>
              <a:lnTo>
                <a:pt x="1557734" y="213023"/>
              </a:lnTo>
              <a:lnTo>
                <a:pt x="1557734" y="426047"/>
              </a:lnTo>
            </a:path>
          </a:pathLst>
        </a:custGeom>
        <a:noFill/>
        <a:ln w="25400"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8FBA330-61A9-4194-8172-C78D52448C33}">
      <dsp:nvSpPr>
        <dsp:cNvPr id="0" name=""/>
        <dsp:cNvSpPr/>
      </dsp:nvSpPr>
      <dsp:spPr>
        <a:xfrm>
          <a:off x="3119970" y="1592372"/>
          <a:ext cx="1597676" cy="106511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Dependent</a:t>
          </a:r>
        </a:p>
        <a:p>
          <a:pPr marL="0" lvl="0" indent="0" algn="ctr" defTabSz="5334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(Respiratory Deaths)</a:t>
          </a:r>
        </a:p>
      </dsp:txBody>
      <dsp:txXfrm>
        <a:off x="3151166" y="1623568"/>
        <a:ext cx="1535284" cy="1002725"/>
      </dsp:txXfrm>
    </dsp:sp>
    <dsp:sp modelId="{00B24828-AC80-4230-9B9F-C03E024CDBFA}">
      <dsp:nvSpPr>
        <dsp:cNvPr id="0" name=""/>
        <dsp:cNvSpPr/>
      </dsp:nvSpPr>
      <dsp:spPr>
        <a:xfrm>
          <a:off x="2880318" y="2657490"/>
          <a:ext cx="1038489" cy="426047"/>
        </a:xfrm>
        <a:custGeom>
          <a:avLst/>
          <a:gdLst/>
          <a:ahLst/>
          <a:cxnLst/>
          <a:rect l="0" t="0" r="0" b="0"/>
          <a:pathLst>
            <a:path>
              <a:moveTo>
                <a:pt x="1038489" y="0"/>
              </a:moveTo>
              <a:lnTo>
                <a:pt x="1038489" y="213023"/>
              </a:lnTo>
              <a:lnTo>
                <a:pt x="0" y="213023"/>
              </a:lnTo>
              <a:lnTo>
                <a:pt x="0" y="426047"/>
              </a:lnTo>
            </a:path>
          </a:pathLst>
        </a:custGeom>
        <a:noFill/>
        <a:ln w="25400" cap="flat" cmpd="sng" algn="ctr">
          <a:solidFill>
            <a:schemeClr val="accent2">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F73395D-08E3-4E86-8CE1-E2FCF33CD72B}">
      <dsp:nvSpPr>
        <dsp:cNvPr id="0" name=""/>
        <dsp:cNvSpPr/>
      </dsp:nvSpPr>
      <dsp:spPr>
        <a:xfrm>
          <a:off x="2081480" y="3083537"/>
          <a:ext cx="1597676" cy="106511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SzPts val="2800"/>
            <a:buNone/>
          </a:pPr>
          <a:r>
            <a:rPr lang="en-US" sz="1200" b="1" kern="1200" dirty="0">
              <a:latin typeface="Calibri" panose="020F0502020204030204" pitchFamily="34" charset="0"/>
              <a:cs typeface="Calibri" panose="020F0502020204030204" pitchFamily="34" charset="0"/>
            </a:rPr>
            <a:t># Of Deaths by Cause: 3 year Average Influenza &amp; Pneumonia</a:t>
          </a:r>
        </a:p>
      </dsp:txBody>
      <dsp:txXfrm>
        <a:off x="2112676" y="3114733"/>
        <a:ext cx="1535284" cy="1002725"/>
      </dsp:txXfrm>
    </dsp:sp>
    <dsp:sp modelId="{89771498-F6AD-4FF3-A0D5-798BC6B05949}">
      <dsp:nvSpPr>
        <dsp:cNvPr id="0" name=""/>
        <dsp:cNvSpPr/>
      </dsp:nvSpPr>
      <dsp:spPr>
        <a:xfrm>
          <a:off x="3918808" y="2657490"/>
          <a:ext cx="1038489" cy="426047"/>
        </a:xfrm>
        <a:custGeom>
          <a:avLst/>
          <a:gdLst/>
          <a:ahLst/>
          <a:cxnLst/>
          <a:rect l="0" t="0" r="0" b="0"/>
          <a:pathLst>
            <a:path>
              <a:moveTo>
                <a:pt x="0" y="0"/>
              </a:moveTo>
              <a:lnTo>
                <a:pt x="0" y="213023"/>
              </a:lnTo>
              <a:lnTo>
                <a:pt x="1038489" y="213023"/>
              </a:lnTo>
              <a:lnTo>
                <a:pt x="1038489" y="426047"/>
              </a:lnTo>
            </a:path>
          </a:pathLst>
        </a:custGeom>
        <a:noFill/>
        <a:ln w="25400" cap="flat" cmpd="sng" algn="ctr">
          <a:solidFill>
            <a:schemeClr val="accent2">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E4ADD05-35FC-4D4C-AE2B-E2BD5914EFDA}">
      <dsp:nvSpPr>
        <dsp:cNvPr id="0" name=""/>
        <dsp:cNvSpPr/>
      </dsp:nvSpPr>
      <dsp:spPr>
        <a:xfrm>
          <a:off x="4158459" y="3083537"/>
          <a:ext cx="1597676" cy="1065117"/>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SzPts val="2800"/>
            <a:buNone/>
          </a:pPr>
          <a:r>
            <a:rPr lang="en-US" sz="1200" b="1" kern="1200" dirty="0">
              <a:latin typeface="Calibri" panose="020F0502020204030204" pitchFamily="34" charset="0"/>
              <a:cs typeface="Calibri" panose="020F0502020204030204" pitchFamily="34" charset="0"/>
            </a:rPr>
            <a:t># Of Deaths by Cause: 3 </a:t>
          </a:r>
          <a:r>
            <a:rPr lang="en-US" sz="1200" b="1" kern="1200" dirty="0" err="1">
              <a:latin typeface="Calibri" panose="020F0502020204030204" pitchFamily="34" charset="0"/>
              <a:cs typeface="Calibri" panose="020F0502020204030204" pitchFamily="34" charset="0"/>
            </a:rPr>
            <a:t>yr</a:t>
          </a:r>
          <a:r>
            <a:rPr lang="en-US" sz="1200" b="1" kern="1200" dirty="0">
              <a:latin typeface="Calibri" panose="020F0502020204030204" pitchFamily="34" charset="0"/>
              <a:cs typeface="Calibri" panose="020F0502020204030204" pitchFamily="34" charset="0"/>
            </a:rPr>
            <a:t> Average Chronic Lower Resp Dis</a:t>
          </a:r>
        </a:p>
      </dsp:txBody>
      <dsp:txXfrm>
        <a:off x="4189655" y="3114733"/>
        <a:ext cx="1535284" cy="100272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7bfc69a10_0_1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67bfc69a10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800">
                <a:solidFill>
                  <a:schemeClr val="dk1"/>
                </a:solidFill>
                <a:latin typeface="Calibri"/>
                <a:ea typeface="Calibri"/>
                <a:cs typeface="Calibri"/>
                <a:sym typeface="Calibri"/>
              </a:rPr>
              <a:t>There was a spike in 2009 in respiratory related deaths</a:t>
            </a:r>
            <a:endParaRPr sz="800">
              <a:solidFill>
                <a:schemeClr val="dk1"/>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r>
              <a:rPr lang="en-US" sz="800">
                <a:solidFill>
                  <a:schemeClr val="dk1"/>
                </a:solidFill>
                <a:latin typeface="Calibri"/>
                <a:ea typeface="Calibri"/>
                <a:cs typeface="Calibri"/>
                <a:sym typeface="Calibri"/>
              </a:rPr>
              <a:t>    -A factor to consider is the H1N1 (2009) outbreak</a:t>
            </a:r>
            <a:endParaRPr sz="800">
              <a:solidFill>
                <a:schemeClr val="dk1"/>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endParaRPr sz="800">
              <a:solidFill>
                <a:schemeClr val="dk1"/>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r>
              <a:rPr lang="en-US" sz="800">
                <a:solidFill>
                  <a:schemeClr val="dk1"/>
                </a:solidFill>
                <a:latin typeface="Calibri"/>
                <a:ea typeface="Calibri"/>
                <a:cs typeface="Calibri"/>
                <a:sym typeface="Calibri"/>
              </a:rPr>
              <a:t>    As stated in the H1N1 2009 influenza article by the NIH, “</a:t>
            </a:r>
            <a:r>
              <a:rPr lang="en-US" sz="800">
                <a:solidFill>
                  <a:srgbClr val="212121"/>
                </a:solidFill>
                <a:highlight>
                  <a:schemeClr val="lt1"/>
                </a:highlight>
                <a:latin typeface="Calibri"/>
                <a:ea typeface="Calibri"/>
                <a:cs typeface="Calibri"/>
                <a:sym typeface="Calibri"/>
              </a:rPr>
              <a:t>the virus has caused disproportionate disease among young people with early reports of virulence similar to that of seasonal influenza.” (Sullivan, Seth J et al., 2010)</a:t>
            </a:r>
            <a:endParaRPr sz="800">
              <a:solidFill>
                <a:srgbClr val="212121"/>
              </a:solidFill>
              <a:highlight>
                <a:schemeClr val="lt1"/>
              </a:highlight>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endParaRPr sz="800">
              <a:solidFill>
                <a:srgbClr val="212121"/>
              </a:solidFill>
              <a:highlight>
                <a:schemeClr val="lt1"/>
              </a:highlight>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r>
              <a:rPr lang="en-US" sz="800">
                <a:solidFill>
                  <a:srgbClr val="212121"/>
                </a:solidFill>
                <a:highlight>
                  <a:schemeClr val="lt1"/>
                </a:highlight>
                <a:latin typeface="Calibri"/>
                <a:ea typeface="Calibri"/>
                <a:cs typeface="Calibri"/>
                <a:sym typeface="Calibri"/>
              </a:rPr>
              <a:t>    We can see how the outbreak could have contributed to the spike, as the rate of pneumonia and influenza for 2009 were worse than they were in both 2008 and 2010 .</a:t>
            </a:r>
            <a:endParaRPr sz="800">
              <a:solidFill>
                <a:srgbClr val="212121"/>
              </a:solidFill>
              <a:highlight>
                <a:schemeClr val="lt1"/>
              </a:highlight>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
        <p:nvSpPr>
          <p:cNvPr id="245" name="Google Shape;2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67d3a39a8e_1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67d3a39a8e_1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0f06e84c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260f06e84c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800">
                <a:solidFill>
                  <a:schemeClr val="dk1"/>
                </a:solidFill>
                <a:latin typeface="Calibri"/>
                <a:ea typeface="Calibri"/>
                <a:cs typeface="Calibri"/>
                <a:sym typeface="Calibri"/>
              </a:rPr>
              <a:t>Correlation between the Ann Avg Particulate Matter 2.5 and influenza &amp; Pneumonia deaths: 0.6. the Ann Avg Particulate Matter 2.5 and deaths of  influenza &amp; Pneumonia are moderately positively correlated. That is,  the counties that have more PM 2.5 also tend to have more influenza and pneumonia deaths. </a:t>
            </a:r>
            <a:endParaRPr sz="8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67bfc69a1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67bfc69a1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B_0.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18/10/relationships/comments" Target="../comments/modernComment_10D_0.xml"/><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E_0.xm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F_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lung.org/clean-air/outdoors/what-makes-air-unhealthy/particle-pollution#:~:text=Some%20of%20the%20strongest%20research,lung%20function%20to%20heart%20attack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doi.org/10.1021/acs.est.9b04295" TargetMode="External"/><Relationship Id="rId4" Type="http://schemas.openxmlformats.org/officeDocument/2006/relationships/hyperlink" Target="https://www.tceq.texas.gov/airquality/sip/criteria-pollutants/sip-p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93/toxsci/kfad003" TargetMode="External"/><Relationship Id="rId7" Type="http://schemas.openxmlformats.org/officeDocument/2006/relationships/hyperlink" Target="https://scdhec.gov/environment/your-air/most-common-air-pollutants/particulate-matter/how-reduce-particulate-matte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epa.gov/pm-pollution/particulate-matter-pm-basics#:~:text=Some%20are%20emitted%20directly%20from,power%20plants%2C%20industries%20and%20automobiles" TargetMode="External"/><Relationship Id="rId5" Type="http://schemas.openxmlformats.org/officeDocument/2006/relationships/hyperlink" Target="https://www.sciencedirect.com/science/article/abs/pii/S1438463920305174?via%3Dihub" TargetMode="External"/><Relationship Id="rId4" Type="http://schemas.openxmlformats.org/officeDocument/2006/relationships/hyperlink" Target="https://doi.org/10.1186/s12940-016-0115-2"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microsoft.com/office/2018/10/relationships/comments" Target="../comments/modernComment_114_0.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notesSlide" Target="../notesSlides/notesSlide4.xml"/><Relationship Id="rId16" Type="http://schemas.microsoft.com/office/2007/relationships/diagramDrawing" Target="../diagrams/drawing3.xml"/><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diagramDrawing" Target="../diagrams/drawing2.xml"/><Relationship Id="rId5" Type="http://schemas.openxmlformats.org/officeDocument/2006/relationships/image" Target="../media/image8.png"/><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image" Target="../media/image7.png"/><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microsoft.com/office/2018/10/relationships/comments" Target="../comments/modernComment_115_BC060B3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microsoft.com/office/2018/10/relationships/comments" Target="../comments/modernComment_116_5B336E47.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
          <p:cNvSpPr txBox="1">
            <a:spLocks noGrp="1"/>
          </p:cNvSpPr>
          <p:nvPr>
            <p:ph type="ctrTitle"/>
          </p:nvPr>
        </p:nvSpPr>
        <p:spPr>
          <a:xfrm>
            <a:off x="4049800" y="210000"/>
            <a:ext cx="7499100" cy="2610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ct val="100000"/>
              <a:buFont typeface="Calibri"/>
              <a:buNone/>
            </a:pPr>
            <a:r>
              <a:rPr lang="en-US" sz="4600" b="1" dirty="0"/>
              <a:t>Relationship between Bigger engine size and vehicle emissions</a:t>
            </a:r>
            <a:endParaRPr lang="en-US" dirty="0"/>
          </a:p>
        </p:txBody>
      </p:sp>
      <p:sp>
        <p:nvSpPr>
          <p:cNvPr id="86" name="Google Shape;86;p1"/>
          <p:cNvSpPr txBox="1">
            <a:spLocks noGrp="1"/>
          </p:cNvSpPr>
          <p:nvPr>
            <p:ph type="subTitle" idx="1"/>
          </p:nvPr>
        </p:nvSpPr>
        <p:spPr>
          <a:xfrm>
            <a:off x="4348295" y="4360849"/>
            <a:ext cx="6521459" cy="2086603"/>
          </a:xfrm>
          <a:prstGeom prst="rect">
            <a:avLst/>
          </a:prstGeom>
          <a:noFill/>
          <a:ln>
            <a:noFill/>
          </a:ln>
        </p:spPr>
        <p:txBody>
          <a:bodyPr spcFirstLastPara="1" wrap="square" lIns="91425" tIns="45700" rIns="91425" bIns="45700" anchor="t" anchorCtr="0">
            <a:noAutofit/>
          </a:bodyPr>
          <a:lstStyle/>
          <a:p>
            <a:pPr marL="0" indent="0" algn="l">
              <a:spcBef>
                <a:spcPts val="0"/>
              </a:spcBef>
              <a:buSzPts val="2200"/>
            </a:pPr>
            <a:r>
              <a:rPr lang="en-US" sz="2200" i="1" dirty="0"/>
              <a:t>By Renton, William, Castro, Isbelis, </a:t>
            </a:r>
            <a:r>
              <a:rPr lang="en-US" sz="2200" i="1" dirty="0" err="1"/>
              <a:t>Garayeva</a:t>
            </a:r>
            <a:r>
              <a:rPr lang="en-US" sz="2200" i="1" dirty="0"/>
              <a:t>, </a:t>
            </a:r>
            <a:r>
              <a:rPr lang="en-US" sz="2200" i="1" dirty="0" err="1"/>
              <a:t>Gunel</a:t>
            </a:r>
            <a:r>
              <a:rPr lang="en-US" sz="2200" i="1" dirty="0"/>
              <a:t>, Chien, Eugenia –Group 06. </a:t>
            </a:r>
          </a:p>
          <a:p>
            <a:pPr marL="0" indent="0" algn="l">
              <a:spcBef>
                <a:spcPts val="0"/>
              </a:spcBef>
              <a:buSzPts val="2200"/>
            </a:pPr>
            <a:endParaRPr lang="en-US" sz="2200" i="1" dirty="0"/>
          </a:p>
          <a:p>
            <a:pPr marL="0" indent="0" algn="l">
              <a:lnSpc>
                <a:spcPct val="100000"/>
              </a:lnSpc>
              <a:spcBef>
                <a:spcPts val="0"/>
              </a:spcBef>
              <a:buSzPts val="2200"/>
            </a:pPr>
            <a:r>
              <a:rPr lang="en-US" sz="1600" b="1" i="0" dirty="0">
                <a:solidFill>
                  <a:srgbClr val="1D1C1D"/>
                </a:solidFill>
                <a:effectLst/>
                <a:highlight>
                  <a:srgbClr val="FFFFFF"/>
                </a:highlight>
                <a:latin typeface="Slack-Lato"/>
              </a:rPr>
              <a:t>Alexander Booth (Instructor)</a:t>
            </a:r>
            <a:endParaRPr lang="en-US" sz="2200" dirty="0">
              <a:highlight>
                <a:srgbClr val="FFFFFF"/>
              </a:highlight>
            </a:endParaRPr>
          </a:p>
          <a:p>
            <a:pPr marL="0" indent="0" algn="l">
              <a:lnSpc>
                <a:spcPct val="100000"/>
              </a:lnSpc>
              <a:spcBef>
                <a:spcPts val="0"/>
              </a:spcBef>
              <a:buSzPts val="2200"/>
            </a:pPr>
            <a:r>
              <a:rPr lang="en-US" sz="1600" b="1" i="0" dirty="0">
                <a:solidFill>
                  <a:srgbClr val="1D1C1D"/>
                </a:solidFill>
                <a:effectLst/>
                <a:highlight>
                  <a:srgbClr val="FFFFFF"/>
                </a:highlight>
                <a:latin typeface="Slack-Lato"/>
              </a:rPr>
              <a:t>Reed </a:t>
            </a:r>
            <a:r>
              <a:rPr lang="en-US" sz="1600" b="1" i="0" dirty="0" err="1">
                <a:solidFill>
                  <a:srgbClr val="1D1C1D"/>
                </a:solidFill>
                <a:effectLst/>
                <a:highlight>
                  <a:srgbClr val="FFFFFF"/>
                </a:highlight>
                <a:latin typeface="Slack-Lato"/>
              </a:rPr>
              <a:t>Schelitzche</a:t>
            </a:r>
            <a:r>
              <a:rPr lang="en-US" sz="2200" i="1" dirty="0"/>
              <a:t>. – (TA)</a:t>
            </a:r>
            <a:endParaRPr sz="2200" dirty="0"/>
          </a:p>
          <a:p>
            <a:pPr marL="0" lvl="0" indent="0" algn="l" rtl="0">
              <a:lnSpc>
                <a:spcPct val="90000"/>
              </a:lnSpc>
              <a:spcBef>
                <a:spcPts val="1000"/>
              </a:spcBef>
              <a:spcAft>
                <a:spcPts val="0"/>
              </a:spcAft>
              <a:buClr>
                <a:schemeClr val="dk1"/>
              </a:buClr>
              <a:buSzPts val="2200"/>
              <a:buNone/>
            </a:pPr>
            <a:r>
              <a:rPr lang="en-US" sz="2200" i="1" dirty="0"/>
              <a:t>June 10</a:t>
            </a:r>
            <a:r>
              <a:rPr lang="en-US" sz="2200" i="1" baseline="30000" dirty="0"/>
              <a:t>th</a:t>
            </a:r>
            <a:r>
              <a:rPr lang="en-US" sz="2200" i="1" dirty="0"/>
              <a:t> , 2023.</a:t>
            </a:r>
            <a:endParaRPr sz="2200" i="1" dirty="0"/>
          </a:p>
        </p:txBody>
      </p:sp>
      <p:sp>
        <p:nvSpPr>
          <p:cNvPr id="88" name="Google Shape;88;p1"/>
          <p:cNvSpPr/>
          <p:nvPr/>
        </p:nvSpPr>
        <p:spPr>
          <a:xfrm>
            <a:off x="4348296" y="2933267"/>
            <a:ext cx="4242816" cy="18288"/>
          </a:xfrm>
          <a:custGeom>
            <a:avLst/>
            <a:gdLst/>
            <a:ahLst/>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4236000" y="3064825"/>
            <a:ext cx="4720200" cy="10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latin typeface="Calibri"/>
                <a:ea typeface="Calibri"/>
                <a:cs typeface="Calibri"/>
                <a:sym typeface="Calibri"/>
              </a:rPr>
              <a:t>Project 1 </a:t>
            </a:r>
            <a:endParaRPr sz="2200" b="1" dirty="0">
              <a:latin typeface="Calibri"/>
              <a:ea typeface="Calibri"/>
              <a:cs typeface="Calibri"/>
              <a:sym typeface="Calibri"/>
            </a:endParaRPr>
          </a:p>
          <a:p>
            <a:pPr marL="0" lvl="0" indent="0" algn="l" rtl="0">
              <a:spcBef>
                <a:spcPts val="0"/>
              </a:spcBef>
              <a:spcAft>
                <a:spcPts val="0"/>
              </a:spcAft>
              <a:buNone/>
            </a:pPr>
            <a:r>
              <a:rPr lang="en-US" sz="2000" b="0" i="1" dirty="0">
                <a:solidFill>
                  <a:srgbClr val="1F1F1F"/>
                </a:solidFill>
                <a:effectLst/>
                <a:highlight>
                  <a:srgbClr val="FFFFFF"/>
                </a:highlight>
                <a:latin typeface="Google Sans"/>
              </a:rPr>
              <a:t>Rice University Data Analytics and Visualization Boot Camp</a:t>
            </a:r>
            <a:endParaRPr sz="1600" b="1" i="1" dirty="0">
              <a:latin typeface="Calibri"/>
              <a:ea typeface="Calibri"/>
              <a:cs typeface="Calibri"/>
              <a:sym typeface="Calibri"/>
            </a:endParaRPr>
          </a:p>
        </p:txBody>
      </p:sp>
      <p:pic>
        <p:nvPicPr>
          <p:cNvPr id="2" name="Picture 1">
            <a:extLst>
              <a:ext uri="{FF2B5EF4-FFF2-40B4-BE49-F238E27FC236}">
                <a16:creationId xmlns:a16="http://schemas.microsoft.com/office/drawing/2014/main" id="{45FA0ACB-7FF0-C5AE-ED34-2BD836CCF0C8}"/>
              </a:ext>
            </a:extLst>
          </p:cNvPr>
          <p:cNvPicPr>
            <a:picLocks noChangeAspect="1"/>
          </p:cNvPicPr>
          <p:nvPr/>
        </p:nvPicPr>
        <p:blipFill>
          <a:blip r:embed="rId4"/>
          <a:stretch>
            <a:fillRect/>
          </a:stretch>
        </p:blipFill>
        <p:spPr>
          <a:xfrm>
            <a:off x="547530" y="2109307"/>
            <a:ext cx="2957788" cy="2962235"/>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0"/>
          <p:cNvPicPr preferRelativeResize="0"/>
          <p:nvPr/>
        </p:nvPicPr>
        <p:blipFill rotWithShape="1">
          <a:blip r:embed="rId3">
            <a:alphaModFix/>
          </a:blip>
          <a:srcRect/>
          <a:stretch/>
        </p:blipFill>
        <p:spPr>
          <a:xfrm>
            <a:off x="152400" y="1234113"/>
            <a:ext cx="5768175" cy="3092804"/>
          </a:xfrm>
          <a:prstGeom prst="rect">
            <a:avLst/>
          </a:prstGeom>
          <a:noFill/>
          <a:ln>
            <a:noFill/>
          </a:ln>
        </p:spPr>
      </p:pic>
      <p:pic>
        <p:nvPicPr>
          <p:cNvPr id="176" name="Google Shape;176;p10"/>
          <p:cNvPicPr preferRelativeResize="0"/>
          <p:nvPr/>
        </p:nvPicPr>
        <p:blipFill rotWithShape="1">
          <a:blip r:embed="rId4">
            <a:alphaModFix/>
          </a:blip>
          <a:srcRect/>
          <a:stretch/>
        </p:blipFill>
        <p:spPr>
          <a:xfrm>
            <a:off x="6072975" y="1234113"/>
            <a:ext cx="5966626" cy="3199211"/>
          </a:xfrm>
          <a:prstGeom prst="rect">
            <a:avLst/>
          </a:prstGeom>
          <a:noFill/>
          <a:ln>
            <a:noFill/>
          </a:ln>
        </p:spPr>
      </p:pic>
      <p:sp>
        <p:nvSpPr>
          <p:cNvPr id="177" name="Google Shape;177;p10"/>
          <p:cNvSpPr/>
          <p:nvPr/>
        </p:nvSpPr>
        <p:spPr>
          <a:xfrm>
            <a:off x="2333375" y="1375000"/>
            <a:ext cx="284400" cy="3375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0"/>
          <p:cNvSpPr/>
          <p:nvPr/>
        </p:nvSpPr>
        <p:spPr>
          <a:xfrm>
            <a:off x="805425" y="1712550"/>
            <a:ext cx="3446700" cy="3375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0"/>
          <p:cNvSpPr/>
          <p:nvPr/>
        </p:nvSpPr>
        <p:spPr>
          <a:xfrm>
            <a:off x="7211750" y="1699925"/>
            <a:ext cx="3446700" cy="4491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0"/>
          <p:cNvSpPr txBox="1"/>
          <p:nvPr/>
        </p:nvSpPr>
        <p:spPr>
          <a:xfrm>
            <a:off x="1249600" y="4433325"/>
            <a:ext cx="1634400" cy="33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81" name="Google Shape;181;p10"/>
          <p:cNvPicPr preferRelativeResize="0"/>
          <p:nvPr/>
        </p:nvPicPr>
        <p:blipFill rotWithShape="1">
          <a:blip r:embed="rId5">
            <a:alphaModFix/>
          </a:blip>
          <a:srcRect/>
          <a:stretch/>
        </p:blipFill>
        <p:spPr>
          <a:xfrm>
            <a:off x="4225987" y="4770825"/>
            <a:ext cx="3747475" cy="1672700"/>
          </a:xfrm>
          <a:prstGeom prst="rect">
            <a:avLst/>
          </a:prstGeom>
          <a:noFill/>
          <a:ln>
            <a:noFill/>
          </a:ln>
        </p:spPr>
      </p:pic>
      <p:sp>
        <p:nvSpPr>
          <p:cNvPr id="182" name="Google Shape;182;p10"/>
          <p:cNvSpPr/>
          <p:nvPr/>
        </p:nvSpPr>
        <p:spPr>
          <a:xfrm>
            <a:off x="4218538" y="5930525"/>
            <a:ext cx="3446700" cy="200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0"/>
          <p:cNvSpPr/>
          <p:nvPr/>
        </p:nvSpPr>
        <p:spPr>
          <a:xfrm>
            <a:off x="4223688" y="5646250"/>
            <a:ext cx="3747600" cy="200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0"/>
          <p:cNvSpPr txBox="1">
            <a:spLocks noGrp="1"/>
          </p:cNvSpPr>
          <p:nvPr>
            <p:ph type="title"/>
          </p:nvPr>
        </p:nvSpPr>
        <p:spPr>
          <a:xfrm>
            <a:off x="1824000" y="242025"/>
            <a:ext cx="8604000" cy="992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990"/>
              <a:buNone/>
            </a:pPr>
            <a:r>
              <a:rPr lang="en-US" sz="2400" b="1" dirty="0"/>
              <a:t>PM 2.5 vs. Deaths by Respiratory Diseases in Texas</a:t>
            </a:r>
            <a:endParaRPr sz="2400" b="1" dirty="0"/>
          </a:p>
        </p:txBody>
      </p:sp>
      <p:sp>
        <p:nvSpPr>
          <p:cNvPr id="185" name="Google Shape;185;p10"/>
          <p:cNvSpPr/>
          <p:nvPr/>
        </p:nvSpPr>
        <p:spPr>
          <a:xfrm>
            <a:off x="2121969" y="968534"/>
            <a:ext cx="7772400" cy="24963"/>
          </a:xfrm>
          <a:custGeom>
            <a:avLst/>
            <a:gdLst/>
            <a:ahLst/>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67bfc69a10_0_24"/>
          <p:cNvSpPr txBox="1">
            <a:spLocks noGrp="1"/>
          </p:cNvSpPr>
          <p:nvPr>
            <p:ph type="title"/>
          </p:nvPr>
        </p:nvSpPr>
        <p:spPr>
          <a:xfrm>
            <a:off x="838200" y="1318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sz="4600" b="1" dirty="0"/>
              <a:t>Results and Interpretation </a:t>
            </a:r>
            <a:endParaRPr sz="4600" b="1" dirty="0"/>
          </a:p>
        </p:txBody>
      </p:sp>
      <p:sp>
        <p:nvSpPr>
          <p:cNvPr id="191" name="Google Shape;191;g267bfc69a10_0_24"/>
          <p:cNvSpPr/>
          <p:nvPr/>
        </p:nvSpPr>
        <p:spPr>
          <a:xfrm>
            <a:off x="913278" y="1439267"/>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92" name="Google Shape;192;g267bfc69a10_0_24"/>
          <p:cNvGrpSpPr/>
          <p:nvPr/>
        </p:nvGrpSpPr>
        <p:grpSpPr>
          <a:xfrm>
            <a:off x="882908" y="2224223"/>
            <a:ext cx="3315842" cy="4351149"/>
            <a:chOff x="1118224" y="283725"/>
            <a:chExt cx="2090826" cy="4076400"/>
          </a:xfrm>
        </p:grpSpPr>
        <p:sp>
          <p:nvSpPr>
            <p:cNvPr id="193" name="Google Shape;193;g267bfc69a10_0_24"/>
            <p:cNvSpPr/>
            <p:nvPr/>
          </p:nvSpPr>
          <p:spPr>
            <a:xfrm>
              <a:off x="1178650" y="283725"/>
              <a:ext cx="2030400" cy="4076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 name="Google Shape;194;g267bfc69a10_0_24"/>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 name="Google Shape;195;g267bfc69a10_0_24"/>
            <p:cNvSpPr/>
            <p:nvPr/>
          </p:nvSpPr>
          <p:spPr>
            <a:xfrm>
              <a:off x="1233923" y="1225061"/>
              <a:ext cx="1815000" cy="608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sz="1600">
                <a:solidFill>
                  <a:srgbClr val="1D7E74"/>
                </a:solidFill>
                <a:latin typeface="Roboto Medium"/>
                <a:ea typeface="Roboto Medium"/>
                <a:cs typeface="Roboto Medium"/>
                <a:sym typeface="Roboto Medium"/>
              </a:endParaRPr>
            </a:p>
          </p:txBody>
        </p:sp>
        <p:sp>
          <p:nvSpPr>
            <p:cNvPr id="196" name="Google Shape;196;g267bfc69a10_0_24"/>
            <p:cNvSpPr/>
            <p:nvPr/>
          </p:nvSpPr>
          <p:spPr>
            <a:xfrm>
              <a:off x="1286352" y="1001008"/>
              <a:ext cx="1815000" cy="675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4000" b="1">
                  <a:solidFill>
                    <a:schemeClr val="accent2"/>
                  </a:solidFill>
                  <a:latin typeface="Calibri"/>
                  <a:ea typeface="Calibri"/>
                  <a:cs typeface="Calibri"/>
                  <a:sym typeface="Calibri"/>
                </a:rPr>
                <a:t>&lt; 30%</a:t>
              </a:r>
              <a:endParaRPr sz="4000" b="1">
                <a:solidFill>
                  <a:schemeClr val="accent2"/>
                </a:solidFill>
                <a:latin typeface="Calibri"/>
                <a:ea typeface="Calibri"/>
                <a:cs typeface="Calibri"/>
                <a:sym typeface="Calibri"/>
              </a:endParaRPr>
            </a:p>
          </p:txBody>
        </p:sp>
        <p:sp>
          <p:nvSpPr>
            <p:cNvPr id="197" name="Google Shape;197;g267bfc69a10_0_24"/>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 name="Google Shape;198;g267bfc69a10_0_24"/>
            <p:cNvSpPr/>
            <p:nvPr/>
          </p:nvSpPr>
          <p:spPr>
            <a:xfrm>
              <a:off x="1118308" y="3172455"/>
              <a:ext cx="2030400" cy="1085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2100" b="1">
                  <a:solidFill>
                    <a:schemeClr val="dk1"/>
                  </a:solidFill>
                  <a:latin typeface="Calibri"/>
                  <a:ea typeface="Calibri"/>
                  <a:cs typeface="Calibri"/>
                  <a:sym typeface="Calibri"/>
                </a:rPr>
                <a:t>Deaths by Influenza and Pneumonia.</a:t>
              </a:r>
              <a:endParaRPr sz="2100" b="1">
                <a:solidFill>
                  <a:schemeClr val="dk1"/>
                </a:solidFill>
                <a:latin typeface="Calibri"/>
                <a:ea typeface="Calibri"/>
                <a:cs typeface="Calibri"/>
                <a:sym typeface="Calibri"/>
              </a:endParaRPr>
            </a:p>
            <a:p>
              <a:pPr marL="609600" lvl="0" indent="0" algn="l" rtl="0">
                <a:lnSpc>
                  <a:spcPct val="115000"/>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99" name="Google Shape;199;g267bfc69a10_0_24"/>
          <p:cNvGrpSpPr/>
          <p:nvPr/>
        </p:nvGrpSpPr>
        <p:grpSpPr>
          <a:xfrm>
            <a:off x="4819279" y="2295901"/>
            <a:ext cx="3362382" cy="4351103"/>
            <a:chOff x="1166356" y="886239"/>
            <a:chExt cx="2120173" cy="3584400"/>
          </a:xfrm>
        </p:grpSpPr>
        <p:sp>
          <p:nvSpPr>
            <p:cNvPr id="200" name="Google Shape;200;g267bfc69a10_0_24"/>
            <p:cNvSpPr/>
            <p:nvPr/>
          </p:nvSpPr>
          <p:spPr>
            <a:xfrm>
              <a:off x="1256129" y="886239"/>
              <a:ext cx="2030400" cy="358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highlight>
                  <a:srgbClr val="FF9900"/>
                </a:highlight>
              </a:endParaRPr>
            </a:p>
          </p:txBody>
        </p:sp>
        <p:sp>
          <p:nvSpPr>
            <p:cNvPr id="201" name="Google Shape;201;g267bfc69a10_0_24"/>
            <p:cNvSpPr/>
            <p:nvPr/>
          </p:nvSpPr>
          <p:spPr>
            <a:xfrm>
              <a:off x="1207513" y="947342"/>
              <a:ext cx="1965900" cy="22251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g267bfc69a10_0_24"/>
            <p:cNvSpPr/>
            <p:nvPr/>
          </p:nvSpPr>
          <p:spPr>
            <a:xfrm>
              <a:off x="1363828" y="1611666"/>
              <a:ext cx="1815000" cy="752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4000" b="1">
                  <a:solidFill>
                    <a:schemeClr val="accent2"/>
                  </a:solidFill>
                  <a:latin typeface="Calibri"/>
                  <a:ea typeface="Calibri"/>
                  <a:cs typeface="Calibri"/>
                  <a:sym typeface="Calibri"/>
                </a:rPr>
                <a:t>&lt;50 % - 59%</a:t>
              </a:r>
              <a:endParaRPr sz="4000">
                <a:solidFill>
                  <a:schemeClr val="accent2"/>
                </a:solidFill>
                <a:latin typeface="Calibri"/>
                <a:ea typeface="Calibri"/>
                <a:cs typeface="Calibri"/>
                <a:sym typeface="Calibri"/>
              </a:endParaRPr>
            </a:p>
          </p:txBody>
        </p:sp>
        <p:sp>
          <p:nvSpPr>
            <p:cNvPr id="203" name="Google Shape;203;g267bfc69a10_0_24"/>
            <p:cNvSpPr/>
            <p:nvPr/>
          </p:nvSpPr>
          <p:spPr>
            <a:xfrm rot="5400000">
              <a:off x="2031886" y="3141269"/>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 name="Google Shape;204;g267bfc69a10_0_24"/>
            <p:cNvSpPr/>
            <p:nvPr/>
          </p:nvSpPr>
          <p:spPr>
            <a:xfrm>
              <a:off x="1166356" y="3360774"/>
              <a:ext cx="2030400" cy="10854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endParaRPr sz="1200" b="1">
                <a:solidFill>
                  <a:schemeClr val="dk1"/>
                </a:solidFill>
                <a:latin typeface="Calibri"/>
                <a:ea typeface="Calibri"/>
                <a:cs typeface="Calibri"/>
                <a:sym typeface="Calibri"/>
              </a:endParaRPr>
            </a:p>
            <a:p>
              <a:pPr marL="0" lvl="0" indent="0" algn="ctr" rtl="0">
                <a:lnSpc>
                  <a:spcPct val="115000"/>
                </a:lnSpc>
                <a:spcBef>
                  <a:spcPts val="0"/>
                </a:spcBef>
                <a:spcAft>
                  <a:spcPts val="0"/>
                </a:spcAft>
                <a:buNone/>
              </a:pPr>
              <a:r>
                <a:rPr lang="en-US" sz="2100" b="1">
                  <a:solidFill>
                    <a:schemeClr val="dk1"/>
                  </a:solidFill>
                  <a:latin typeface="Calibri"/>
                  <a:ea typeface="Calibri"/>
                  <a:cs typeface="Calibri"/>
                  <a:sym typeface="Calibri"/>
                </a:rPr>
                <a:t>Deaths by Chronic Lower Respiratory Diseases. </a:t>
              </a:r>
              <a:endParaRPr sz="1100">
                <a:solidFill>
                  <a:srgbClr val="FFFFFF"/>
                </a:solidFill>
                <a:latin typeface="Roboto"/>
                <a:ea typeface="Roboto"/>
                <a:cs typeface="Roboto"/>
                <a:sym typeface="Roboto"/>
              </a:endParaRPr>
            </a:p>
          </p:txBody>
        </p:sp>
      </p:grpSp>
      <p:grpSp>
        <p:nvGrpSpPr>
          <p:cNvPr id="205" name="Google Shape;205;g267bfc69a10_0_24"/>
          <p:cNvGrpSpPr/>
          <p:nvPr/>
        </p:nvGrpSpPr>
        <p:grpSpPr>
          <a:xfrm>
            <a:off x="8675262" y="2224228"/>
            <a:ext cx="3027726" cy="4351149"/>
            <a:chOff x="1118224" y="283725"/>
            <a:chExt cx="2090826" cy="4076400"/>
          </a:xfrm>
        </p:grpSpPr>
        <p:sp>
          <p:nvSpPr>
            <p:cNvPr id="206" name="Google Shape;206;g267bfc69a10_0_24"/>
            <p:cNvSpPr/>
            <p:nvPr/>
          </p:nvSpPr>
          <p:spPr>
            <a:xfrm>
              <a:off x="1178650" y="283725"/>
              <a:ext cx="2030400" cy="4076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g267bfc69a10_0_24"/>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 name="Google Shape;208;g267bfc69a10_0_24"/>
            <p:cNvSpPr/>
            <p:nvPr/>
          </p:nvSpPr>
          <p:spPr>
            <a:xfrm>
              <a:off x="1256138" y="1095249"/>
              <a:ext cx="1815000" cy="6750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b="1">
                  <a:solidFill>
                    <a:schemeClr val="accent2"/>
                  </a:solidFill>
                  <a:latin typeface="Calibri"/>
                  <a:ea typeface="Calibri"/>
                  <a:cs typeface="Calibri"/>
                  <a:sym typeface="Calibri"/>
                </a:rPr>
                <a:t>100 </a:t>
              </a:r>
              <a:r>
                <a:rPr lang="en-US" sz="4000">
                  <a:solidFill>
                    <a:schemeClr val="accent2"/>
                  </a:solidFill>
                  <a:latin typeface="Calibri"/>
                  <a:ea typeface="Calibri"/>
                  <a:cs typeface="Calibri"/>
                  <a:sym typeface="Calibri"/>
                </a:rPr>
                <a:t>%</a:t>
              </a:r>
              <a:endParaRPr sz="4000">
                <a:solidFill>
                  <a:schemeClr val="accent2"/>
                </a:solidFill>
                <a:latin typeface="Calibri"/>
                <a:ea typeface="Calibri"/>
                <a:cs typeface="Calibri"/>
                <a:sym typeface="Calibri"/>
              </a:endParaRPr>
            </a:p>
          </p:txBody>
        </p:sp>
        <p:sp>
          <p:nvSpPr>
            <p:cNvPr id="209" name="Google Shape;209;g267bfc69a10_0_24"/>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g267bfc69a10_0_24"/>
            <p:cNvSpPr/>
            <p:nvPr/>
          </p:nvSpPr>
          <p:spPr>
            <a:xfrm>
              <a:off x="1118302" y="3015877"/>
              <a:ext cx="2030400" cy="1242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2100" b="1" dirty="0">
                  <a:solidFill>
                    <a:schemeClr val="dk1"/>
                  </a:solidFill>
                  <a:latin typeface="Calibri"/>
                  <a:ea typeface="Calibri"/>
                  <a:cs typeface="Calibri"/>
                  <a:sym typeface="Calibri"/>
                </a:rPr>
                <a:t>Particulate Matter -PM Pollution 2.5</a:t>
              </a:r>
              <a:r>
                <a:rPr lang="en-US" sz="2100" dirty="0">
                  <a:solidFill>
                    <a:schemeClr val="dk1"/>
                  </a:solidFill>
                  <a:latin typeface="Calibri"/>
                  <a:ea typeface="Calibri"/>
                  <a:cs typeface="Calibri"/>
                  <a:sym typeface="Calibri"/>
                </a:rPr>
                <a:t>.</a:t>
              </a:r>
              <a:endParaRPr sz="2100" dirty="0">
                <a:solidFill>
                  <a:schemeClr val="dk1"/>
                </a:solidFill>
                <a:latin typeface="Calibri"/>
                <a:ea typeface="Calibri"/>
                <a:cs typeface="Calibri"/>
                <a:sym typeface="Calibri"/>
              </a:endParaRPr>
            </a:p>
            <a:p>
              <a:pPr marL="457200" lvl="0" indent="-323850" algn="l" rtl="0">
                <a:lnSpc>
                  <a:spcPct val="90000"/>
                </a:lnSpc>
                <a:spcBef>
                  <a:spcPts val="0"/>
                </a:spcBef>
                <a:spcAft>
                  <a:spcPts val="0"/>
                </a:spcAft>
                <a:buClr>
                  <a:schemeClr val="dk1"/>
                </a:buClr>
                <a:buSzPts val="1500"/>
                <a:buChar char="●"/>
              </a:pPr>
              <a:r>
                <a:rPr lang="en-US" sz="1500" dirty="0">
                  <a:solidFill>
                    <a:schemeClr val="dk1"/>
                  </a:solidFill>
                  <a:latin typeface="Calibri"/>
                  <a:ea typeface="Calibri"/>
                  <a:cs typeface="Calibri"/>
                  <a:sym typeface="Calibri"/>
                </a:rPr>
                <a:t>The average PM 2.5 slightly decreased from 2005-2016 </a:t>
              </a:r>
              <a:endParaRPr sz="1500" dirty="0">
                <a:solidFill>
                  <a:schemeClr val="dk1"/>
                </a:solidFill>
                <a:latin typeface="Calibri"/>
                <a:ea typeface="Calibri"/>
                <a:cs typeface="Calibri"/>
                <a:sym typeface="Calibri"/>
              </a:endParaRPr>
            </a:p>
          </p:txBody>
        </p:sp>
      </p:grpSp>
      <p:sp>
        <p:nvSpPr>
          <p:cNvPr id="211" name="Google Shape;211;g267bfc69a10_0_24"/>
          <p:cNvSpPr txBox="1"/>
          <p:nvPr/>
        </p:nvSpPr>
        <p:spPr>
          <a:xfrm>
            <a:off x="9226550" y="3606800"/>
            <a:ext cx="19242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12" name="Google Shape;212;g267bfc69a10_0_24"/>
          <p:cNvSpPr txBox="1"/>
          <p:nvPr/>
        </p:nvSpPr>
        <p:spPr>
          <a:xfrm>
            <a:off x="913275" y="1728925"/>
            <a:ext cx="84060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Calibri"/>
                <a:ea typeface="Calibri"/>
                <a:cs typeface="Calibri"/>
                <a:sym typeface="Calibri"/>
              </a:rPr>
              <a:t>Concentration of </a:t>
            </a:r>
            <a:r>
              <a:rPr lang="en-US" sz="2400" b="1" dirty="0" err="1">
                <a:latin typeface="Calibri"/>
                <a:ea typeface="Calibri"/>
                <a:cs typeface="Calibri"/>
                <a:sym typeface="Calibri"/>
              </a:rPr>
              <a:t>datas</a:t>
            </a:r>
            <a:r>
              <a:rPr lang="en-US" sz="2400" b="1" dirty="0">
                <a:latin typeface="Calibri"/>
                <a:ea typeface="Calibri"/>
                <a:cs typeface="Calibri"/>
                <a:sym typeface="Calibri"/>
              </a:rPr>
              <a:t> by variables:</a:t>
            </a:r>
            <a:r>
              <a:rPr lang="en-US" sz="2300" b="1" dirty="0">
                <a:latin typeface="Calibri"/>
                <a:ea typeface="Calibri"/>
                <a:cs typeface="Calibri"/>
                <a:sym typeface="Calibri"/>
              </a:rPr>
              <a:t> </a:t>
            </a:r>
            <a:endParaRPr sz="2300" b="1" dirty="0">
              <a:latin typeface="Calibri"/>
              <a:ea typeface="Calibri"/>
              <a:cs typeface="Calibri"/>
              <a:sym typeface="Calibri"/>
            </a:endParaRPr>
          </a:p>
        </p:txBody>
      </p:sp>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67bfc69a10_0_110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600" b="1"/>
              <a:t>Results and Interpretation </a:t>
            </a:r>
            <a:endParaRPr sz="4600"/>
          </a:p>
        </p:txBody>
      </p:sp>
      <p:grpSp>
        <p:nvGrpSpPr>
          <p:cNvPr id="218" name="Google Shape;218;g267bfc69a10_0_1102"/>
          <p:cNvGrpSpPr/>
          <p:nvPr/>
        </p:nvGrpSpPr>
        <p:grpSpPr>
          <a:xfrm>
            <a:off x="4002652" y="1980147"/>
            <a:ext cx="2997990" cy="2092748"/>
            <a:chOff x="3071457" y="2013875"/>
            <a:chExt cx="1944600" cy="1569600"/>
          </a:xfrm>
        </p:grpSpPr>
        <p:sp>
          <p:nvSpPr>
            <p:cNvPr id="219" name="Google Shape;219;g267bfc69a10_0_1102"/>
            <p:cNvSpPr/>
            <p:nvPr/>
          </p:nvSpPr>
          <p:spPr>
            <a:xfrm rot="10800000" flipH="1">
              <a:off x="3071457" y="2013875"/>
              <a:ext cx="1944600" cy="1569600"/>
            </a:xfrm>
            <a:prstGeom prst="round2DiagRect">
              <a:avLst>
                <a:gd name="adj1" fmla="val 0"/>
                <a:gd name="adj2" fmla="val 17764"/>
              </a:avLst>
            </a:prstGeom>
            <a:solidFill>
              <a:schemeClr val="lt1"/>
            </a:solidFill>
            <a:ln w="762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 name="Google Shape;220;g267bfc69a10_0_1102"/>
            <p:cNvSpPr txBox="1"/>
            <p:nvPr/>
          </p:nvSpPr>
          <p:spPr>
            <a:xfrm>
              <a:off x="3316088" y="2381312"/>
              <a:ext cx="1494900" cy="994200"/>
            </a:xfrm>
            <a:prstGeom prst="rect">
              <a:avLst/>
            </a:prstGeom>
            <a:noFill/>
            <a:ln w="76200" cap="flat" cmpd="sng">
              <a:solidFill>
                <a:schemeClr val="accent2"/>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US" sz="2400">
                  <a:solidFill>
                    <a:schemeClr val="dk1"/>
                  </a:solidFill>
                  <a:latin typeface="Calibri"/>
                  <a:ea typeface="Calibri"/>
                  <a:cs typeface="Calibri"/>
                  <a:sym typeface="Calibri"/>
                </a:rPr>
                <a:t>influenza &amp; Pneumonia deaths</a:t>
              </a:r>
              <a:endParaRPr sz="2400">
                <a:solidFill>
                  <a:srgbClr val="FFFFFF"/>
                </a:solidFill>
                <a:latin typeface="Calibri"/>
                <a:ea typeface="Calibri"/>
                <a:cs typeface="Calibri"/>
                <a:sym typeface="Calibri"/>
              </a:endParaRPr>
            </a:p>
          </p:txBody>
        </p:sp>
      </p:grpSp>
      <p:grpSp>
        <p:nvGrpSpPr>
          <p:cNvPr id="221" name="Google Shape;221;g267bfc69a10_0_1102"/>
          <p:cNvGrpSpPr/>
          <p:nvPr/>
        </p:nvGrpSpPr>
        <p:grpSpPr>
          <a:xfrm>
            <a:off x="810794" y="1980222"/>
            <a:ext cx="2997990" cy="2092748"/>
            <a:chOff x="1126863" y="2013875"/>
            <a:chExt cx="1944600" cy="1569600"/>
          </a:xfrm>
        </p:grpSpPr>
        <p:sp>
          <p:nvSpPr>
            <p:cNvPr id="222" name="Google Shape;222;g267bfc69a10_0_1102"/>
            <p:cNvSpPr/>
            <p:nvPr/>
          </p:nvSpPr>
          <p:spPr>
            <a:xfrm>
              <a:off x="1126863" y="2013875"/>
              <a:ext cx="1944600" cy="1569600"/>
            </a:xfrm>
            <a:prstGeom prst="round2DiagRect">
              <a:avLst>
                <a:gd name="adj1" fmla="val 0"/>
                <a:gd name="adj2" fmla="val 17764"/>
              </a:avLst>
            </a:prstGeom>
            <a:solidFill>
              <a:schemeClr val="lt1"/>
            </a:solidFill>
            <a:ln w="762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23" name="Google Shape;223;g267bfc69a10_0_1102"/>
            <p:cNvSpPr txBox="1"/>
            <p:nvPr/>
          </p:nvSpPr>
          <p:spPr>
            <a:xfrm>
              <a:off x="1280188" y="2367022"/>
              <a:ext cx="1451700" cy="994200"/>
            </a:xfrm>
            <a:prstGeom prst="rect">
              <a:avLst/>
            </a:prstGeom>
            <a:solidFill>
              <a:schemeClr val="lt1"/>
            </a:solidFill>
            <a:ln w="76200" cap="flat" cmpd="sng">
              <a:solidFill>
                <a:schemeClr val="accent2"/>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US" sz="2400">
                  <a:solidFill>
                    <a:schemeClr val="dk1"/>
                  </a:solidFill>
                  <a:latin typeface="Calibri"/>
                  <a:ea typeface="Calibri"/>
                  <a:cs typeface="Calibri"/>
                  <a:sym typeface="Calibri"/>
                </a:rPr>
                <a:t>Ann Avg Particulate Matter 2.5</a:t>
              </a:r>
              <a:endParaRPr sz="2400">
                <a:solidFill>
                  <a:srgbClr val="FFFFFF"/>
                </a:solidFill>
                <a:latin typeface="Calibri"/>
                <a:ea typeface="Calibri"/>
                <a:cs typeface="Calibri"/>
                <a:sym typeface="Calibri"/>
              </a:endParaRPr>
            </a:p>
          </p:txBody>
        </p:sp>
      </p:grpSp>
      <p:grpSp>
        <p:nvGrpSpPr>
          <p:cNvPr id="224" name="Google Shape;224;g267bfc69a10_0_1102"/>
          <p:cNvGrpSpPr/>
          <p:nvPr/>
        </p:nvGrpSpPr>
        <p:grpSpPr>
          <a:xfrm>
            <a:off x="7159313" y="1980247"/>
            <a:ext cx="4194477" cy="2092748"/>
            <a:chOff x="5015938" y="2013875"/>
            <a:chExt cx="3001200" cy="1569600"/>
          </a:xfrm>
        </p:grpSpPr>
        <p:sp>
          <p:nvSpPr>
            <p:cNvPr id="225" name="Google Shape;225;g267bfc69a10_0_1102"/>
            <p:cNvSpPr/>
            <p:nvPr/>
          </p:nvSpPr>
          <p:spPr>
            <a:xfrm>
              <a:off x="5015938" y="2013875"/>
              <a:ext cx="3001200" cy="1569600"/>
            </a:xfrm>
            <a:prstGeom prst="round2DiagRect">
              <a:avLst>
                <a:gd name="adj1" fmla="val 0"/>
                <a:gd name="adj2" fmla="val 17764"/>
              </a:avLst>
            </a:prstGeom>
            <a:solidFill>
              <a:schemeClr val="lt1"/>
            </a:solidFill>
            <a:ln w="762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sp>
          <p:nvSpPr>
            <p:cNvPr id="226" name="Google Shape;226;g267bfc69a10_0_1102"/>
            <p:cNvSpPr txBox="1"/>
            <p:nvPr/>
          </p:nvSpPr>
          <p:spPr>
            <a:xfrm>
              <a:off x="5360234" y="2181280"/>
              <a:ext cx="2417100" cy="534900"/>
            </a:xfrm>
            <a:prstGeom prst="rect">
              <a:avLst/>
            </a:prstGeom>
            <a:solidFill>
              <a:schemeClr val="lt1"/>
            </a:solidFill>
            <a:ln w="76200" cap="flat" cmpd="sng">
              <a:solidFill>
                <a:schemeClr val="accent2"/>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US" sz="2400" b="1" u="sng">
                  <a:solidFill>
                    <a:schemeClr val="dk1"/>
                  </a:solidFill>
                  <a:latin typeface="Calibri"/>
                  <a:ea typeface="Calibri"/>
                  <a:cs typeface="Calibri"/>
                  <a:sym typeface="Calibri"/>
                </a:rPr>
                <a:t>Correlation </a:t>
              </a:r>
              <a:endParaRPr sz="2400" u="sng">
                <a:solidFill>
                  <a:schemeClr val="dk1"/>
                </a:solidFill>
                <a:latin typeface="Calibri"/>
                <a:ea typeface="Calibri"/>
                <a:cs typeface="Calibri"/>
                <a:sym typeface="Calibri"/>
              </a:endParaRPr>
            </a:p>
          </p:txBody>
        </p:sp>
        <p:sp>
          <p:nvSpPr>
            <p:cNvPr id="227" name="Google Shape;227;g267bfc69a10_0_1102"/>
            <p:cNvSpPr txBox="1"/>
            <p:nvPr/>
          </p:nvSpPr>
          <p:spPr>
            <a:xfrm>
              <a:off x="5360215" y="2581339"/>
              <a:ext cx="2417100" cy="828600"/>
            </a:xfrm>
            <a:prstGeom prst="rect">
              <a:avLst/>
            </a:prstGeom>
            <a:solidFill>
              <a:schemeClr val="lt1"/>
            </a:solidFill>
            <a:ln w="76200" cap="flat" cmpd="sng">
              <a:solidFill>
                <a:schemeClr val="accent2"/>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US" sz="2400" i="1">
                  <a:solidFill>
                    <a:schemeClr val="dk1"/>
                  </a:solidFill>
                  <a:latin typeface="Calibri"/>
                  <a:ea typeface="Calibri"/>
                  <a:cs typeface="Calibri"/>
                  <a:sym typeface="Calibri"/>
                </a:rPr>
                <a:t>was </a:t>
              </a:r>
              <a:r>
                <a:rPr lang="en-US" sz="2400" b="1" i="1">
                  <a:solidFill>
                    <a:schemeClr val="dk1"/>
                  </a:solidFill>
                  <a:latin typeface="Calibri"/>
                  <a:ea typeface="Calibri"/>
                  <a:cs typeface="Calibri"/>
                  <a:sym typeface="Calibri"/>
                </a:rPr>
                <a:t>0.6</a:t>
              </a:r>
              <a:r>
                <a:rPr lang="en-US" sz="2400" i="1">
                  <a:solidFill>
                    <a:schemeClr val="dk1"/>
                  </a:solidFill>
                  <a:latin typeface="Calibri"/>
                  <a:ea typeface="Calibri"/>
                  <a:cs typeface="Calibri"/>
                  <a:sym typeface="Calibri"/>
                </a:rPr>
                <a:t>, making it a </a:t>
              </a:r>
              <a:r>
                <a:rPr lang="en-US" sz="2400" b="1" i="1">
                  <a:solidFill>
                    <a:schemeClr val="dk1"/>
                  </a:solidFill>
                  <a:latin typeface="Calibri"/>
                  <a:ea typeface="Calibri"/>
                  <a:cs typeface="Calibri"/>
                  <a:sym typeface="Calibri"/>
                </a:rPr>
                <a:t>positive moderate correlation</a:t>
              </a:r>
              <a:endParaRPr sz="2400" b="1" i="1">
                <a:solidFill>
                  <a:schemeClr val="dk1"/>
                </a:solidFill>
                <a:latin typeface="Calibri"/>
                <a:ea typeface="Calibri"/>
                <a:cs typeface="Calibri"/>
                <a:sym typeface="Calibri"/>
              </a:endParaRPr>
            </a:p>
            <a:p>
              <a:pPr marL="0" lvl="0" indent="0" algn="l" rtl="0">
                <a:lnSpc>
                  <a:spcPct val="115000"/>
                </a:lnSpc>
                <a:spcBef>
                  <a:spcPts val="0"/>
                </a:spcBef>
                <a:spcAft>
                  <a:spcPts val="2100"/>
                </a:spcAft>
                <a:buNone/>
              </a:pPr>
              <a:endParaRPr sz="2400">
                <a:solidFill>
                  <a:srgbClr val="FFFFFF"/>
                </a:solidFill>
                <a:latin typeface="Roboto"/>
                <a:ea typeface="Roboto"/>
                <a:cs typeface="Roboto"/>
                <a:sym typeface="Roboto"/>
              </a:endParaRPr>
            </a:p>
          </p:txBody>
        </p:sp>
      </p:grpSp>
      <p:grpSp>
        <p:nvGrpSpPr>
          <p:cNvPr id="228" name="Google Shape;228;g267bfc69a10_0_1102"/>
          <p:cNvGrpSpPr/>
          <p:nvPr/>
        </p:nvGrpSpPr>
        <p:grpSpPr>
          <a:xfrm>
            <a:off x="6810140" y="2630566"/>
            <a:ext cx="678609" cy="729540"/>
            <a:chOff x="4858109" y="2631368"/>
            <a:chExt cx="316442" cy="315000"/>
          </a:xfrm>
        </p:grpSpPr>
        <p:sp>
          <p:nvSpPr>
            <p:cNvPr id="229" name="Google Shape;229;g267bfc69a10_0_1102"/>
            <p:cNvSpPr/>
            <p:nvPr/>
          </p:nvSpPr>
          <p:spPr>
            <a:xfrm>
              <a:off x="4859551" y="2631368"/>
              <a:ext cx="315000" cy="315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700"/>
            </a:p>
          </p:txBody>
        </p:sp>
        <p:sp>
          <p:nvSpPr>
            <p:cNvPr id="230" name="Google Shape;230;g267bfc69a10_0_1102"/>
            <p:cNvSpPr/>
            <p:nvPr/>
          </p:nvSpPr>
          <p:spPr>
            <a:xfrm>
              <a:off x="4858109" y="2739300"/>
              <a:ext cx="239100" cy="99000"/>
            </a:xfrm>
            <a:prstGeom prst="rightArrow">
              <a:avLst>
                <a:gd name="adj1" fmla="val 32020"/>
                <a:gd name="adj2" fmla="val 66970"/>
              </a:avLst>
            </a:prstGeom>
            <a:solidFill>
              <a:schemeClr val="accent2"/>
            </a:solidFill>
            <a:ln w="381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br>
                <a:rPr lang="en-US" sz="2200"/>
              </a:br>
              <a:endParaRPr sz="2200"/>
            </a:p>
          </p:txBody>
        </p:sp>
      </p:grpSp>
      <p:grpSp>
        <p:nvGrpSpPr>
          <p:cNvPr id="231" name="Google Shape;231;g267bfc69a10_0_1102"/>
          <p:cNvGrpSpPr/>
          <p:nvPr/>
        </p:nvGrpSpPr>
        <p:grpSpPr>
          <a:xfrm>
            <a:off x="3551986" y="2842230"/>
            <a:ext cx="616459" cy="594115"/>
            <a:chOff x="3157188" y="909150"/>
            <a:chExt cx="470400" cy="470400"/>
          </a:xfrm>
        </p:grpSpPr>
        <p:sp>
          <p:nvSpPr>
            <p:cNvPr id="232" name="Google Shape;232;g267bfc69a10_0_1102"/>
            <p:cNvSpPr/>
            <p:nvPr/>
          </p:nvSpPr>
          <p:spPr>
            <a:xfrm>
              <a:off x="3157188" y="909150"/>
              <a:ext cx="470400" cy="4704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g267bfc69a10_0_1102"/>
            <p:cNvSpPr/>
            <p:nvPr/>
          </p:nvSpPr>
          <p:spPr>
            <a:xfrm>
              <a:off x="3243138" y="995100"/>
              <a:ext cx="298500" cy="298500"/>
            </a:xfrm>
            <a:prstGeom prst="mathPlus">
              <a:avLst>
                <a:gd name="adj1" fmla="val 9900"/>
              </a:avLst>
            </a:prstGeom>
            <a:solidFill>
              <a:schemeClr val="accent2"/>
            </a:solidFill>
            <a:ln w="381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g267bfc69a10_0_1102"/>
          <p:cNvGrpSpPr/>
          <p:nvPr/>
        </p:nvGrpSpPr>
        <p:grpSpPr>
          <a:xfrm>
            <a:off x="799269" y="4210028"/>
            <a:ext cx="5658813" cy="2092778"/>
            <a:chOff x="2744034" y="1146343"/>
            <a:chExt cx="1827900" cy="2399700"/>
          </a:xfrm>
        </p:grpSpPr>
        <p:sp>
          <p:nvSpPr>
            <p:cNvPr id="235" name="Google Shape;235;g267bfc69a10_0_1102"/>
            <p:cNvSpPr/>
            <p:nvPr/>
          </p:nvSpPr>
          <p:spPr>
            <a:xfrm rot="-5400000">
              <a:off x="2458134" y="1432243"/>
              <a:ext cx="2399700" cy="1827900"/>
            </a:xfrm>
            <a:prstGeom prst="rightArrowCallout">
              <a:avLst>
                <a:gd name="adj1" fmla="val 9283"/>
                <a:gd name="adj2" fmla="val 13570"/>
                <a:gd name="adj3" fmla="val 16082"/>
                <a:gd name="adj4" fmla="val 81236"/>
              </a:avLst>
            </a:prstGeom>
            <a:solidFill>
              <a:srgbClr val="FBAB7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1"/>
            </a:p>
          </p:txBody>
        </p:sp>
        <p:sp>
          <p:nvSpPr>
            <p:cNvPr id="236" name="Google Shape;236;g267bfc69a10_0_1102"/>
            <p:cNvSpPr/>
            <p:nvPr/>
          </p:nvSpPr>
          <p:spPr>
            <a:xfrm flipH="1">
              <a:off x="2831946" y="1659554"/>
              <a:ext cx="1649400" cy="1769700"/>
            </a:xfrm>
            <a:prstGeom prst="snip1Rect">
              <a:avLst>
                <a:gd name="adj" fmla="val 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1"/>
            </a:p>
          </p:txBody>
        </p:sp>
        <p:sp>
          <p:nvSpPr>
            <p:cNvPr id="237" name="Google Shape;237;g267bfc69a10_0_1102"/>
            <p:cNvSpPr txBox="1"/>
            <p:nvPr/>
          </p:nvSpPr>
          <p:spPr>
            <a:xfrm>
              <a:off x="2966480" y="1893789"/>
              <a:ext cx="1383000" cy="14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dirty="0">
                  <a:solidFill>
                    <a:schemeClr val="dk1"/>
                  </a:solidFill>
                  <a:latin typeface="Calibri"/>
                  <a:ea typeface="Calibri"/>
                  <a:cs typeface="Calibri"/>
                  <a:sym typeface="Calibri"/>
                </a:rPr>
                <a:t>Years that have </a:t>
              </a:r>
              <a:r>
                <a:rPr lang="en-US" b="1" dirty="0">
                  <a:solidFill>
                    <a:schemeClr val="dk1"/>
                  </a:solidFill>
                  <a:latin typeface="Calibri"/>
                  <a:ea typeface="Calibri"/>
                  <a:cs typeface="Calibri"/>
                  <a:sym typeface="Calibri"/>
                </a:rPr>
                <a:t>more PM 2.5 </a:t>
              </a:r>
              <a:r>
                <a:rPr lang="en-US" dirty="0">
                  <a:solidFill>
                    <a:schemeClr val="dk1"/>
                  </a:solidFill>
                  <a:latin typeface="Calibri"/>
                  <a:ea typeface="Calibri"/>
                  <a:cs typeface="Calibri"/>
                  <a:sym typeface="Calibri"/>
                </a:rPr>
                <a:t>also tend to have </a:t>
              </a:r>
              <a:r>
                <a:rPr lang="en-US" b="1" dirty="0">
                  <a:solidFill>
                    <a:schemeClr val="dk1"/>
                  </a:solidFill>
                  <a:latin typeface="Calibri"/>
                  <a:ea typeface="Calibri"/>
                  <a:cs typeface="Calibri"/>
                  <a:sym typeface="Calibri"/>
                </a:rPr>
                <a:t>more influenza and pneumonia deaths</a:t>
              </a:r>
              <a:endParaRPr b="1" dirty="0">
                <a:solidFill>
                  <a:srgbClr val="FFFFFF"/>
                </a:solidFill>
                <a:latin typeface="Calibri"/>
                <a:ea typeface="Calibri"/>
                <a:cs typeface="Calibri"/>
                <a:sym typeface="Calibri"/>
              </a:endParaRPr>
            </a:p>
          </p:txBody>
        </p:sp>
      </p:grpSp>
      <p:grpSp>
        <p:nvGrpSpPr>
          <p:cNvPr id="238" name="Google Shape;238;g267bfc69a10_0_1102"/>
          <p:cNvGrpSpPr/>
          <p:nvPr/>
        </p:nvGrpSpPr>
        <p:grpSpPr>
          <a:xfrm>
            <a:off x="6457802" y="4612834"/>
            <a:ext cx="4997113" cy="2092778"/>
            <a:chOff x="4572084" y="1597469"/>
            <a:chExt cx="1827900" cy="2399700"/>
          </a:xfrm>
        </p:grpSpPr>
        <p:sp>
          <p:nvSpPr>
            <p:cNvPr id="239" name="Google Shape;239;g267bfc69a10_0_1102"/>
            <p:cNvSpPr/>
            <p:nvPr/>
          </p:nvSpPr>
          <p:spPr>
            <a:xfrm rot="5400000">
              <a:off x="4286184" y="1883369"/>
              <a:ext cx="2399700" cy="1827900"/>
            </a:xfrm>
            <a:prstGeom prst="rightArrowCallout">
              <a:avLst>
                <a:gd name="adj1" fmla="val 9283"/>
                <a:gd name="adj2" fmla="val 13570"/>
                <a:gd name="adj3" fmla="val 16082"/>
                <a:gd name="adj4" fmla="val 81236"/>
              </a:avLst>
            </a:prstGeom>
            <a:solidFill>
              <a:srgbClr val="FBAB7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1"/>
            </a:p>
          </p:txBody>
        </p:sp>
        <p:sp>
          <p:nvSpPr>
            <p:cNvPr id="240" name="Google Shape;240;g267bfc69a10_0_1102"/>
            <p:cNvSpPr/>
            <p:nvPr/>
          </p:nvSpPr>
          <p:spPr>
            <a:xfrm rot="10800000" flipH="1">
              <a:off x="4661336" y="1712724"/>
              <a:ext cx="1649400" cy="1769700"/>
            </a:xfrm>
            <a:prstGeom prst="snip1Rect">
              <a:avLst>
                <a:gd name="adj" fmla="val 0"/>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b="1"/>
            </a:p>
          </p:txBody>
        </p:sp>
        <p:sp>
          <p:nvSpPr>
            <p:cNvPr id="241" name="Google Shape;241;g267bfc69a10_0_1102"/>
            <p:cNvSpPr txBox="1"/>
            <p:nvPr/>
          </p:nvSpPr>
          <p:spPr>
            <a:xfrm>
              <a:off x="4794543" y="1772200"/>
              <a:ext cx="1383000" cy="147600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2100"/>
                </a:spcAft>
                <a:buNone/>
              </a:pPr>
              <a:r>
                <a:rPr lang="en-US">
                  <a:solidFill>
                    <a:schemeClr val="dk1"/>
                  </a:solidFill>
                  <a:latin typeface="Calibri"/>
                  <a:ea typeface="Calibri"/>
                  <a:cs typeface="Calibri"/>
                  <a:sym typeface="Calibri"/>
                </a:rPr>
                <a:t>Over the years, </a:t>
              </a:r>
              <a:r>
                <a:rPr lang="en-US" b="1">
                  <a:solidFill>
                    <a:schemeClr val="dk1"/>
                  </a:solidFill>
                  <a:latin typeface="Calibri"/>
                  <a:ea typeface="Calibri"/>
                  <a:cs typeface="Calibri"/>
                  <a:sym typeface="Calibri"/>
                </a:rPr>
                <a:t>PM 2.5 has decreased</a:t>
              </a:r>
              <a:r>
                <a:rPr lang="en-US">
                  <a:solidFill>
                    <a:schemeClr val="dk1"/>
                  </a:solidFill>
                  <a:latin typeface="Calibri"/>
                  <a:ea typeface="Calibri"/>
                  <a:cs typeface="Calibri"/>
                  <a:sym typeface="Calibri"/>
                </a:rPr>
                <a:t>, which is possibly associated with </a:t>
              </a:r>
              <a:r>
                <a:rPr lang="en-US" b="1">
                  <a:solidFill>
                    <a:schemeClr val="dk1"/>
                  </a:solidFill>
                  <a:latin typeface="Calibri"/>
                  <a:ea typeface="Calibri"/>
                  <a:cs typeface="Calibri"/>
                  <a:sym typeface="Calibri"/>
                </a:rPr>
                <a:t>the decrease in deaths from influenza and pneumonia</a:t>
              </a:r>
              <a:r>
                <a:rPr lang="en-US">
                  <a:solidFill>
                    <a:schemeClr val="dk1"/>
                  </a:solidFill>
                  <a:latin typeface="Calibri"/>
                  <a:ea typeface="Calibri"/>
                  <a:cs typeface="Calibri"/>
                  <a:sym typeface="Calibri"/>
                </a:rPr>
                <a:t> along with mortality from </a:t>
              </a:r>
              <a:r>
                <a:rPr lang="en-US" b="1">
                  <a:solidFill>
                    <a:schemeClr val="dk1"/>
                  </a:solidFill>
                  <a:latin typeface="Calibri"/>
                  <a:ea typeface="Calibri"/>
                  <a:cs typeface="Calibri"/>
                  <a:sym typeface="Calibri"/>
                </a:rPr>
                <a:t>chronic lower respiratory diseases.</a:t>
              </a:r>
              <a:endParaRPr b="1">
                <a:solidFill>
                  <a:schemeClr val="dk1"/>
                </a:solidFill>
                <a:latin typeface="Calibri"/>
                <a:ea typeface="Calibri"/>
                <a:cs typeface="Calibri"/>
                <a:sym typeface="Calibri"/>
              </a:endParaRPr>
            </a:p>
          </p:txBody>
        </p:sp>
      </p:grpSp>
      <p:sp>
        <p:nvSpPr>
          <p:cNvPr id="242" name="Google Shape;242;g267bfc69a10_0_1102"/>
          <p:cNvSpPr/>
          <p:nvPr/>
        </p:nvSpPr>
        <p:spPr>
          <a:xfrm>
            <a:off x="913278" y="1439267"/>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
        <p:cNvGrpSpPr/>
        <p:nvPr/>
      </p:nvGrpSpPr>
      <p:grpSpPr>
        <a:xfrm>
          <a:off x="0" y="0"/>
          <a:ext cx="0" cy="0"/>
          <a:chOff x="0" y="0"/>
          <a:chExt cx="0" cy="0"/>
        </a:xfrm>
      </p:grpSpPr>
      <p:sp>
        <p:nvSpPr>
          <p:cNvPr id="247" name="Google Shape;247;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8" name="Google Shape;248;p12"/>
          <p:cNvSpPr txBox="1">
            <a:spLocks noGrp="1"/>
          </p:cNvSpPr>
          <p:nvPr>
            <p:ph type="title"/>
          </p:nvPr>
        </p:nvSpPr>
        <p:spPr>
          <a:xfrm>
            <a:off x="630925" y="336000"/>
            <a:ext cx="9257100" cy="807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960"/>
              <a:buFont typeface="Calibri"/>
              <a:buNone/>
            </a:pPr>
            <a:r>
              <a:rPr lang="en-US" sz="4600" b="1"/>
              <a:t>Discussion</a:t>
            </a:r>
            <a:r>
              <a:rPr lang="en-US" sz="4600"/>
              <a:t> </a:t>
            </a:r>
            <a:endParaRPr sz="4600"/>
          </a:p>
        </p:txBody>
      </p:sp>
      <p:sp>
        <p:nvSpPr>
          <p:cNvPr id="249" name="Google Shape;249;p12"/>
          <p:cNvSpPr/>
          <p:nvPr/>
        </p:nvSpPr>
        <p:spPr>
          <a:xfrm>
            <a:off x="630928" y="1007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50" name="Google Shape;250;p12"/>
          <p:cNvPicPr preferRelativeResize="0"/>
          <p:nvPr/>
        </p:nvPicPr>
        <p:blipFill>
          <a:blip r:embed="rId4">
            <a:alphaModFix/>
          </a:blip>
          <a:stretch>
            <a:fillRect/>
          </a:stretch>
        </p:blipFill>
        <p:spPr>
          <a:xfrm>
            <a:off x="5784000" y="1272000"/>
            <a:ext cx="6298424" cy="2574000"/>
          </a:xfrm>
          <a:prstGeom prst="rect">
            <a:avLst/>
          </a:prstGeom>
          <a:noFill/>
          <a:ln>
            <a:noFill/>
          </a:ln>
        </p:spPr>
      </p:pic>
      <p:pic>
        <p:nvPicPr>
          <p:cNvPr id="251" name="Google Shape;251;p12"/>
          <p:cNvPicPr preferRelativeResize="0"/>
          <p:nvPr/>
        </p:nvPicPr>
        <p:blipFill>
          <a:blip r:embed="rId5">
            <a:alphaModFix/>
          </a:blip>
          <a:stretch>
            <a:fillRect/>
          </a:stretch>
        </p:blipFill>
        <p:spPr>
          <a:xfrm>
            <a:off x="5891999" y="3769800"/>
            <a:ext cx="6082426" cy="444907"/>
          </a:xfrm>
          <a:prstGeom prst="rect">
            <a:avLst/>
          </a:prstGeom>
          <a:noFill/>
          <a:ln>
            <a:noFill/>
          </a:ln>
        </p:spPr>
      </p:pic>
      <p:pic>
        <p:nvPicPr>
          <p:cNvPr id="252" name="Google Shape;252;p12"/>
          <p:cNvPicPr preferRelativeResize="0"/>
          <p:nvPr/>
        </p:nvPicPr>
        <p:blipFill>
          <a:blip r:embed="rId6">
            <a:alphaModFix/>
          </a:blip>
          <a:stretch>
            <a:fillRect/>
          </a:stretch>
        </p:blipFill>
        <p:spPr>
          <a:xfrm>
            <a:off x="5658000" y="4501575"/>
            <a:ext cx="3027974" cy="807000"/>
          </a:xfrm>
          <a:prstGeom prst="rect">
            <a:avLst/>
          </a:prstGeom>
          <a:noFill/>
          <a:ln>
            <a:noFill/>
          </a:ln>
        </p:spPr>
      </p:pic>
      <p:pic>
        <p:nvPicPr>
          <p:cNvPr id="253" name="Google Shape;253;p12"/>
          <p:cNvPicPr preferRelativeResize="0"/>
          <p:nvPr/>
        </p:nvPicPr>
        <p:blipFill>
          <a:blip r:embed="rId7">
            <a:alphaModFix/>
          </a:blip>
          <a:stretch>
            <a:fillRect/>
          </a:stretch>
        </p:blipFill>
        <p:spPr>
          <a:xfrm>
            <a:off x="7301250" y="5052000"/>
            <a:ext cx="3774750" cy="986650"/>
          </a:xfrm>
          <a:prstGeom prst="rect">
            <a:avLst/>
          </a:prstGeom>
          <a:noFill/>
          <a:ln>
            <a:noFill/>
          </a:ln>
        </p:spPr>
      </p:pic>
      <p:sp>
        <p:nvSpPr>
          <p:cNvPr id="254" name="Google Shape;254;p12"/>
          <p:cNvSpPr txBox="1"/>
          <p:nvPr/>
        </p:nvSpPr>
        <p:spPr>
          <a:xfrm>
            <a:off x="9132025" y="5880000"/>
            <a:ext cx="2950500" cy="8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i="1" u="sng">
                <a:solidFill>
                  <a:srgbClr val="05103E"/>
                </a:solidFill>
                <a:latin typeface="Calibri"/>
                <a:ea typeface="Calibri"/>
                <a:cs typeface="Calibri"/>
                <a:sym typeface="Calibri"/>
              </a:rPr>
              <a:t>Cities and Counties - Health department.</a:t>
            </a:r>
            <a:endParaRPr sz="1600" b="1" i="1" u="sng">
              <a:solidFill>
                <a:srgbClr val="05103E"/>
              </a:solidFill>
              <a:latin typeface="Calibri"/>
              <a:ea typeface="Calibri"/>
              <a:cs typeface="Calibri"/>
              <a:sym typeface="Calibri"/>
            </a:endParaRPr>
          </a:p>
        </p:txBody>
      </p:sp>
      <p:pic>
        <p:nvPicPr>
          <p:cNvPr id="255" name="Google Shape;255;p12"/>
          <p:cNvPicPr preferRelativeResize="0"/>
          <p:nvPr/>
        </p:nvPicPr>
        <p:blipFill rotWithShape="1">
          <a:blip r:embed="rId8">
            <a:alphaModFix/>
          </a:blip>
          <a:srcRect l="3629" r="-3630"/>
          <a:stretch/>
        </p:blipFill>
        <p:spPr>
          <a:xfrm>
            <a:off x="73550" y="1144027"/>
            <a:ext cx="5813049" cy="5561573"/>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13"/>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1" name="Google Shape;26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600" b="1"/>
              <a:t>Conclusion</a:t>
            </a:r>
            <a:r>
              <a:rPr lang="en-US" sz="5400"/>
              <a:t> </a:t>
            </a:r>
            <a:endParaRPr/>
          </a:p>
        </p:txBody>
      </p:sp>
      <p:sp>
        <p:nvSpPr>
          <p:cNvPr id="262" name="Google Shape;262;p13"/>
          <p:cNvSpPr/>
          <p:nvPr/>
        </p:nvSpPr>
        <p:spPr>
          <a:xfrm>
            <a:off x="838200" y="1865313"/>
            <a:ext cx="10424160" cy="18288"/>
          </a:xfrm>
          <a:custGeom>
            <a:avLst/>
            <a:gdLst/>
            <a:ahLst/>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63" name="Google Shape;263;p13"/>
          <p:cNvGrpSpPr/>
          <p:nvPr/>
        </p:nvGrpSpPr>
        <p:grpSpPr>
          <a:xfrm>
            <a:off x="2181000" y="2323774"/>
            <a:ext cx="7830000" cy="3757501"/>
            <a:chOff x="1342800" y="95687"/>
            <a:chExt cx="7830000" cy="3757501"/>
          </a:xfrm>
        </p:grpSpPr>
        <p:sp>
          <p:nvSpPr>
            <p:cNvPr id="264" name="Google Shape;264;p13"/>
            <p:cNvSpPr/>
            <p:nvPr/>
          </p:nvSpPr>
          <p:spPr>
            <a:xfrm>
              <a:off x="2044800" y="95687"/>
              <a:ext cx="2196000" cy="2196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2512800" y="563687"/>
              <a:ext cx="1260000" cy="1260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1342800" y="2975688"/>
              <a:ext cx="3600000" cy="87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txBox="1"/>
            <p:nvPr/>
          </p:nvSpPr>
          <p:spPr>
            <a:xfrm>
              <a:off x="1342800" y="2975688"/>
              <a:ext cx="3600000" cy="8775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BASED ON OUR ANALYSIS, THE DATA SHOWS A MODERATE CORRELATION BETWEEN AVERAGE PARTICLE MATTER AND DEATHS CAUSED BY INFLUENZA AND PNEUMONIA. THIS CORRELATION FELL BETWEEN THE .50 AND.70 RANGE GIVING US A MODERATE POSITIVE CORRELATION.</a:t>
              </a:r>
              <a:endParaRPr dirty="0"/>
            </a:p>
          </p:txBody>
        </p:sp>
        <p:sp>
          <p:nvSpPr>
            <p:cNvPr id="268" name="Google Shape;268;p13"/>
            <p:cNvSpPr/>
            <p:nvPr/>
          </p:nvSpPr>
          <p:spPr>
            <a:xfrm>
              <a:off x="6274800" y="95687"/>
              <a:ext cx="2196000" cy="219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6742800" y="563687"/>
              <a:ext cx="1260000" cy="12600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5572800" y="2975688"/>
              <a:ext cx="3600000" cy="87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txBox="1"/>
            <p:nvPr/>
          </p:nvSpPr>
          <p:spPr>
            <a:xfrm>
              <a:off x="5572800" y="2975688"/>
              <a:ext cx="3600000" cy="8775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BOTH CORRELATIONS REACHED A PEAK IN THE YEAR 2009 WITH BOTH RANGES HAVING A MAJORITY OF PLOTTED DATA POINT FALL BETWEEN 0.4 AND 0.5.</a:t>
              </a:r>
              <a:endParaRPr dirty="0"/>
            </a:p>
          </p:txBody>
        </p:sp>
      </p:grpSp>
    </p:spTree>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g267d3a39a8e_1_841"/>
          <p:cNvPicPr preferRelativeResize="0"/>
          <p:nvPr/>
        </p:nvPicPr>
        <p:blipFill>
          <a:blip r:embed="rId4">
            <a:alphaModFix/>
          </a:blip>
          <a:stretch>
            <a:fillRect/>
          </a:stretch>
        </p:blipFill>
        <p:spPr>
          <a:xfrm>
            <a:off x="-381000" y="-357175"/>
            <a:ext cx="12954000" cy="7286625"/>
          </a:xfrm>
          <a:prstGeom prst="rect">
            <a:avLst/>
          </a:prstGeom>
          <a:noFill/>
          <a:ln>
            <a:noFill/>
          </a:ln>
        </p:spPr>
      </p:pic>
      <p:sp>
        <p:nvSpPr>
          <p:cNvPr id="277" name="Google Shape;277;g267d3a39a8e_1_841"/>
          <p:cNvSpPr txBox="1">
            <a:spLocks noGrp="1"/>
          </p:cNvSpPr>
          <p:nvPr>
            <p:ph type="title"/>
          </p:nvPr>
        </p:nvSpPr>
        <p:spPr>
          <a:xfrm>
            <a:off x="3088800" y="500075"/>
            <a:ext cx="6014400" cy="858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None/>
            </a:pPr>
            <a:r>
              <a:rPr lang="en-US" sz="4600" b="1">
                <a:solidFill>
                  <a:schemeClr val="dk1"/>
                </a:solidFill>
              </a:rPr>
              <a:t>Recommendations</a:t>
            </a:r>
            <a:r>
              <a:rPr lang="en-US" sz="5400">
                <a:solidFill>
                  <a:schemeClr val="dk1"/>
                </a:solidFill>
              </a:rPr>
              <a:t> </a:t>
            </a:r>
            <a:endParaRPr sz="5400"/>
          </a:p>
        </p:txBody>
      </p:sp>
      <p:sp>
        <p:nvSpPr>
          <p:cNvPr id="278" name="Google Shape;278;g267d3a39a8e_1_841"/>
          <p:cNvSpPr/>
          <p:nvPr/>
        </p:nvSpPr>
        <p:spPr>
          <a:xfrm rot="10800000" flipH="1">
            <a:off x="3469798" y="1321609"/>
            <a:ext cx="5444146" cy="36759"/>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284" name="Google Shape;284;p1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285" name="Google Shape;285;p15"/>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6"/>
          <p:cNvSpPr txBox="1">
            <a:spLocks noGrp="1"/>
          </p:cNvSpPr>
          <p:nvPr>
            <p:ph type="title"/>
          </p:nvPr>
        </p:nvSpPr>
        <p:spPr>
          <a:xfrm>
            <a:off x="711025" y="44400"/>
            <a:ext cx="7588200" cy="1094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600"/>
              <a:t>References</a:t>
            </a:r>
            <a:endParaRPr sz="4600"/>
          </a:p>
        </p:txBody>
      </p:sp>
      <p:sp>
        <p:nvSpPr>
          <p:cNvPr id="291" name="Google Shape;291;p16"/>
          <p:cNvSpPr txBox="1">
            <a:spLocks noGrp="1"/>
          </p:cNvSpPr>
          <p:nvPr>
            <p:ph type="body" idx="1"/>
          </p:nvPr>
        </p:nvSpPr>
        <p:spPr>
          <a:xfrm>
            <a:off x="386700" y="850075"/>
            <a:ext cx="11418600" cy="5331900"/>
          </a:xfrm>
          <a:prstGeom prst="rect">
            <a:avLst/>
          </a:prstGeom>
          <a:noFill/>
          <a:ln>
            <a:noFill/>
          </a:ln>
        </p:spPr>
        <p:txBody>
          <a:bodyPr spcFirstLastPara="1" wrap="square" lIns="91425" tIns="45700" rIns="91425" bIns="45700" anchor="t" anchorCtr="0">
            <a:noAutofit/>
          </a:bodyPr>
          <a:lstStyle/>
          <a:p>
            <a:pPr marL="479425" lvl="0" indent="-342900" algn="l" rtl="0">
              <a:lnSpc>
                <a:spcPct val="90000"/>
              </a:lnSpc>
              <a:spcBef>
                <a:spcPts val="0"/>
              </a:spcBef>
              <a:spcAft>
                <a:spcPts val="0"/>
              </a:spcAft>
              <a:buSzPts val="1450"/>
              <a:buFont typeface="Arial"/>
              <a:buAutoNum type="arabicPeriod"/>
            </a:pPr>
            <a:r>
              <a:rPr lang="en-US" sz="1450">
                <a:solidFill>
                  <a:srgbClr val="05103E"/>
                </a:solidFill>
              </a:rPr>
              <a:t>American Lung Association. (2023). </a:t>
            </a:r>
            <a:r>
              <a:rPr lang="en-US" sz="1450" i="1">
                <a:solidFill>
                  <a:srgbClr val="05103E"/>
                </a:solidFill>
              </a:rPr>
              <a:t>Particle pollution</a:t>
            </a:r>
            <a:r>
              <a:rPr lang="en-US" sz="1450">
                <a:solidFill>
                  <a:srgbClr val="05103E"/>
                </a:solidFill>
              </a:rPr>
              <a:t>. </a:t>
            </a:r>
            <a:r>
              <a:rPr lang="en-US" sz="1450" u="sng">
                <a:solidFill>
                  <a:schemeClr val="hlink"/>
                </a:solidFill>
                <a:hlinkClick r:id="rId3"/>
              </a:rPr>
              <a:t>https://www.lung.org/clean-air/outdoors/what-makes-air-unhealthy/particle-pollution#:~:text=Some%20of%20the%20strongest%20research,lung%20function%20to%20heart%20attacks</a:t>
            </a:r>
            <a:r>
              <a:rPr lang="en-US" sz="1450">
                <a:solidFill>
                  <a:srgbClr val="05103E"/>
                </a:solidFill>
              </a:rPr>
              <a:t>.</a:t>
            </a:r>
            <a:endParaRPr sz="1450">
              <a:solidFill>
                <a:srgbClr val="05103E"/>
              </a:solidFill>
            </a:endParaRPr>
          </a:p>
          <a:p>
            <a:pPr marL="800100" lvl="0" indent="-228600" algn="l" rtl="0">
              <a:lnSpc>
                <a:spcPct val="90000"/>
              </a:lnSpc>
              <a:spcBef>
                <a:spcPts val="0"/>
              </a:spcBef>
              <a:spcAft>
                <a:spcPts val="0"/>
              </a:spcAft>
              <a:buSzPts val="1800"/>
              <a:buFont typeface="Arial"/>
              <a:buNone/>
            </a:pPr>
            <a:endParaRPr sz="1450">
              <a:solidFill>
                <a:srgbClr val="05103E"/>
              </a:solidFill>
            </a:endParaRPr>
          </a:p>
          <a:p>
            <a:pPr marL="479425" lvl="0" indent="-342900" algn="l" rtl="0">
              <a:lnSpc>
                <a:spcPct val="90000"/>
              </a:lnSpc>
              <a:spcBef>
                <a:spcPts val="0"/>
              </a:spcBef>
              <a:spcAft>
                <a:spcPts val="0"/>
              </a:spcAft>
              <a:buClr>
                <a:srgbClr val="212121"/>
              </a:buClr>
              <a:buSzPts val="1450"/>
              <a:buFont typeface="Arial"/>
              <a:buAutoNum type="arabicPeriod"/>
            </a:pPr>
            <a:r>
              <a:rPr lang="en-US" sz="1350">
                <a:highlight>
                  <a:srgbClr val="FFFFFF"/>
                </a:highlight>
                <a:latin typeface="Helvetica Neue"/>
                <a:ea typeface="Helvetica Neue"/>
                <a:cs typeface="Helvetica Neue"/>
                <a:sym typeface="Helvetica Neue"/>
              </a:rPr>
              <a:t>Croft, D. P., Zhang, W., Lin, S., Thurston, S. W., Hopke, P. K., Masiol, M., Squizzato, S., Van Wijngaarden, E., Utell, M. J., &amp; Rich, D. Q. (2018). The Association between Respiratory Infection and Air Pollution in the Setting of Air Quality Policy and Economic Change. </a:t>
            </a:r>
            <a:r>
              <a:rPr lang="en-US" sz="1350" i="1">
                <a:latin typeface="Helvetica Neue"/>
                <a:ea typeface="Helvetica Neue"/>
                <a:cs typeface="Helvetica Neue"/>
                <a:sym typeface="Helvetica Neue"/>
              </a:rPr>
              <a:t>Annals of the American Thoracic Society</a:t>
            </a:r>
            <a:r>
              <a:rPr lang="en-US" sz="1350">
                <a:highlight>
                  <a:srgbClr val="FFFFFF"/>
                </a:highlight>
                <a:latin typeface="Helvetica Neue"/>
                <a:ea typeface="Helvetica Neue"/>
                <a:cs typeface="Helvetica Neue"/>
                <a:sym typeface="Helvetica Neue"/>
              </a:rPr>
              <a:t>. https://doi.org/10.1513/annalsats.201810-691oc</a:t>
            </a:r>
            <a:endParaRPr sz="1350">
              <a:highlight>
                <a:srgbClr val="FFFFFF"/>
              </a:highlight>
              <a:latin typeface="Helvetica Neue"/>
              <a:ea typeface="Helvetica Neue"/>
              <a:cs typeface="Helvetica Neue"/>
              <a:sym typeface="Helvetica Neue"/>
            </a:endParaRPr>
          </a:p>
          <a:p>
            <a:pPr marL="800100" lvl="0" indent="-228600" algn="l" rtl="0">
              <a:lnSpc>
                <a:spcPct val="90000"/>
              </a:lnSpc>
              <a:spcBef>
                <a:spcPts val="0"/>
              </a:spcBef>
              <a:spcAft>
                <a:spcPts val="0"/>
              </a:spcAft>
              <a:buSzPts val="1800"/>
              <a:buFont typeface="Arial"/>
              <a:buNone/>
            </a:pPr>
            <a:endParaRPr sz="1350">
              <a:highlight>
                <a:srgbClr val="FFFFFF"/>
              </a:highlight>
              <a:latin typeface="Helvetica Neue"/>
              <a:ea typeface="Helvetica Neue"/>
              <a:cs typeface="Helvetica Neue"/>
              <a:sym typeface="Helvetica Neue"/>
            </a:endParaRPr>
          </a:p>
          <a:p>
            <a:pPr marL="479425" lvl="0" indent="-342900" algn="l" rtl="0">
              <a:lnSpc>
                <a:spcPct val="90000"/>
              </a:lnSpc>
              <a:spcBef>
                <a:spcPts val="0"/>
              </a:spcBef>
              <a:spcAft>
                <a:spcPts val="0"/>
              </a:spcAft>
              <a:buClr>
                <a:srgbClr val="212121"/>
              </a:buClr>
              <a:buSzPts val="1450"/>
              <a:buFont typeface="Arial"/>
              <a:buAutoNum type="arabicPeriod"/>
            </a:pPr>
            <a:r>
              <a:rPr lang="en-US" sz="1450">
                <a:solidFill>
                  <a:srgbClr val="212121"/>
                </a:solidFill>
                <a:highlight>
                  <a:srgbClr val="FFFFFF"/>
                </a:highlight>
              </a:rPr>
              <a:t>Hughes BD, Maharsi S, Obiarinze RN, Mehta HB, Nishi S, Okereke IC. Correlation between air quality and lung cancer incidence: A county by county analysis. Surgery. 2019 Dec;166(6):1099-1104. doi: 10.1016/j.surg.2019.05.036. Epub 2019 Jul 8. PMID: 31296429; PMCID: PMC7063959.</a:t>
            </a:r>
            <a:endParaRPr sz="1450">
              <a:solidFill>
                <a:srgbClr val="212121"/>
              </a:solidFill>
              <a:highlight>
                <a:srgbClr val="FFFFFF"/>
              </a:highlight>
            </a:endParaRPr>
          </a:p>
          <a:p>
            <a:pPr marL="800100" lvl="0" indent="-228600" algn="l" rtl="0">
              <a:lnSpc>
                <a:spcPct val="90000"/>
              </a:lnSpc>
              <a:spcBef>
                <a:spcPts val="0"/>
              </a:spcBef>
              <a:spcAft>
                <a:spcPts val="0"/>
              </a:spcAft>
              <a:buSzPts val="1800"/>
              <a:buFont typeface="Arial"/>
              <a:buNone/>
            </a:pPr>
            <a:endParaRPr sz="1450">
              <a:solidFill>
                <a:srgbClr val="212121"/>
              </a:solidFill>
              <a:highlight>
                <a:srgbClr val="FFFFFF"/>
              </a:highlight>
            </a:endParaRPr>
          </a:p>
          <a:p>
            <a:pPr marL="479425" lvl="0" indent="-342900" algn="l" rtl="0">
              <a:lnSpc>
                <a:spcPct val="90000"/>
              </a:lnSpc>
              <a:spcBef>
                <a:spcPts val="0"/>
              </a:spcBef>
              <a:spcAft>
                <a:spcPts val="0"/>
              </a:spcAft>
              <a:buClr>
                <a:srgbClr val="212121"/>
              </a:buClr>
              <a:buSzPts val="1450"/>
              <a:buFont typeface="Arial"/>
              <a:buAutoNum type="arabicPeriod"/>
            </a:pPr>
            <a:r>
              <a:rPr lang="en-US" sz="1450">
                <a:solidFill>
                  <a:srgbClr val="212121"/>
                </a:solidFill>
                <a:highlight>
                  <a:srgbClr val="FFFFFF"/>
                </a:highlight>
              </a:rPr>
              <a:t>Sohrabi S, Zietsman J, Khreis H. Burden of Disease Assessment of Ambient Air Pollution and Premature Mortality in Urban Areas: The Role of Socioeconomic Status and Transportation. Int J Environ Res Public Health. 2020 Feb 12;17(4):1166. doi: 10.3390/ijerph17041166. PMID: 32059598; PMCID: PMC7068272.</a:t>
            </a:r>
            <a:endParaRPr sz="1450">
              <a:solidFill>
                <a:srgbClr val="212121"/>
              </a:solidFill>
              <a:highlight>
                <a:srgbClr val="FFFFFF"/>
              </a:highlight>
            </a:endParaRPr>
          </a:p>
          <a:p>
            <a:pPr marL="457200" lvl="0" indent="0" algn="l" rtl="0">
              <a:lnSpc>
                <a:spcPct val="90000"/>
              </a:lnSpc>
              <a:spcBef>
                <a:spcPts val="0"/>
              </a:spcBef>
              <a:spcAft>
                <a:spcPts val="0"/>
              </a:spcAft>
              <a:buNone/>
            </a:pPr>
            <a:endParaRPr sz="1450">
              <a:solidFill>
                <a:srgbClr val="212121"/>
              </a:solidFill>
              <a:highlight>
                <a:srgbClr val="FFFFFF"/>
              </a:highlight>
            </a:endParaRPr>
          </a:p>
          <a:p>
            <a:pPr marL="479425" lvl="0" indent="-342900" algn="l" rtl="0">
              <a:lnSpc>
                <a:spcPct val="90000"/>
              </a:lnSpc>
              <a:spcBef>
                <a:spcPts val="0"/>
              </a:spcBef>
              <a:spcAft>
                <a:spcPts val="0"/>
              </a:spcAft>
              <a:buClr>
                <a:srgbClr val="212121"/>
              </a:buClr>
              <a:buSzPts val="1450"/>
              <a:buAutoNum type="arabicPeriod"/>
            </a:pPr>
            <a:r>
              <a:rPr lang="en-US" sz="1300">
                <a:solidFill>
                  <a:srgbClr val="212121"/>
                </a:solidFill>
                <a:highlight>
                  <a:srgbClr val="FFFFFF"/>
                </a:highlight>
                <a:latin typeface="Roboto"/>
                <a:ea typeface="Roboto"/>
                <a:cs typeface="Roboto"/>
                <a:sym typeface="Roboto"/>
              </a:rPr>
              <a:t>Sullivan, S. J., Jacobson, R. M., Dowdle, W. R., &amp; Poland, G. A. (2010). 2009 H1N1 influenza. </a:t>
            </a:r>
            <a:r>
              <a:rPr lang="en-US" sz="1300" i="1">
                <a:solidFill>
                  <a:srgbClr val="212121"/>
                </a:solidFill>
                <a:highlight>
                  <a:srgbClr val="FFFFFF"/>
                </a:highlight>
                <a:latin typeface="Roboto"/>
                <a:ea typeface="Roboto"/>
                <a:cs typeface="Roboto"/>
                <a:sym typeface="Roboto"/>
              </a:rPr>
              <a:t>Mayo Clinic proceedings</a:t>
            </a:r>
            <a:r>
              <a:rPr lang="en-US" sz="1300">
                <a:solidFill>
                  <a:srgbClr val="212121"/>
                </a:solidFill>
                <a:highlight>
                  <a:srgbClr val="FFFFFF"/>
                </a:highlight>
                <a:latin typeface="Roboto"/>
                <a:ea typeface="Roboto"/>
                <a:cs typeface="Roboto"/>
                <a:sym typeface="Roboto"/>
              </a:rPr>
              <a:t>, </a:t>
            </a:r>
            <a:r>
              <a:rPr lang="en-US" sz="1300" i="1">
                <a:solidFill>
                  <a:srgbClr val="212121"/>
                </a:solidFill>
                <a:highlight>
                  <a:srgbClr val="FFFFFF"/>
                </a:highlight>
                <a:latin typeface="Roboto"/>
                <a:ea typeface="Roboto"/>
                <a:cs typeface="Roboto"/>
                <a:sym typeface="Roboto"/>
              </a:rPr>
              <a:t>85</a:t>
            </a:r>
            <a:r>
              <a:rPr lang="en-US" sz="1300">
                <a:solidFill>
                  <a:srgbClr val="212121"/>
                </a:solidFill>
                <a:highlight>
                  <a:srgbClr val="FFFFFF"/>
                </a:highlight>
                <a:latin typeface="Roboto"/>
                <a:ea typeface="Roboto"/>
                <a:cs typeface="Roboto"/>
                <a:sym typeface="Roboto"/>
              </a:rPr>
              <a:t>(1), 64–76. https://doi.org/10.4065/mcp.2009.0588</a:t>
            </a:r>
            <a:endParaRPr sz="1450">
              <a:solidFill>
                <a:srgbClr val="212121"/>
              </a:solidFill>
              <a:highlight>
                <a:srgbClr val="FFFFFF"/>
              </a:highlight>
            </a:endParaRPr>
          </a:p>
          <a:p>
            <a:pPr marL="800100" lvl="0" indent="-228600" algn="l" rtl="0">
              <a:lnSpc>
                <a:spcPct val="90000"/>
              </a:lnSpc>
              <a:spcBef>
                <a:spcPts val="0"/>
              </a:spcBef>
              <a:spcAft>
                <a:spcPts val="0"/>
              </a:spcAft>
              <a:buSzPts val="1800"/>
              <a:buFont typeface="Arial"/>
              <a:buNone/>
            </a:pPr>
            <a:endParaRPr sz="1450">
              <a:solidFill>
                <a:srgbClr val="212121"/>
              </a:solidFill>
              <a:highlight>
                <a:srgbClr val="FFFFFF"/>
              </a:highlight>
            </a:endParaRPr>
          </a:p>
          <a:p>
            <a:pPr marL="479425" lvl="0" indent="-342900" algn="l" rtl="0">
              <a:lnSpc>
                <a:spcPct val="90000"/>
              </a:lnSpc>
              <a:spcBef>
                <a:spcPts val="0"/>
              </a:spcBef>
              <a:spcAft>
                <a:spcPts val="0"/>
              </a:spcAft>
              <a:buClr>
                <a:srgbClr val="212121"/>
              </a:buClr>
              <a:buSzPts val="1450"/>
              <a:buFont typeface="Arial"/>
              <a:buAutoNum type="arabicPeriod"/>
            </a:pPr>
            <a:r>
              <a:rPr lang="en-US" sz="1450">
                <a:solidFill>
                  <a:srgbClr val="212121"/>
                </a:solidFill>
                <a:highlight>
                  <a:srgbClr val="FFFFFF"/>
                </a:highlight>
              </a:rPr>
              <a:t>Pun VC, Kazemiparkouhi F, Manjourides J, Suh HH. Long-Term PM2.5 Exposure and Respiratory, Cancer, and Cardiovascular Mortality in Older US Adults. Am J Epidemiol. 2017 Oct 15;186(8):961-969. doi: 10.1093/aje/kwx166. PMID: 28541385; PMCID: PMC6915823.</a:t>
            </a:r>
            <a:endParaRPr sz="1450">
              <a:solidFill>
                <a:srgbClr val="212121"/>
              </a:solidFill>
              <a:highlight>
                <a:srgbClr val="FFFFFF"/>
              </a:highlight>
            </a:endParaRPr>
          </a:p>
          <a:p>
            <a:pPr marL="800100" lvl="0" indent="-228600" algn="l" rtl="0">
              <a:lnSpc>
                <a:spcPct val="90000"/>
              </a:lnSpc>
              <a:spcBef>
                <a:spcPts val="0"/>
              </a:spcBef>
              <a:spcAft>
                <a:spcPts val="0"/>
              </a:spcAft>
              <a:buSzPts val="1800"/>
              <a:buFont typeface="Arial"/>
              <a:buNone/>
            </a:pPr>
            <a:endParaRPr sz="1450">
              <a:solidFill>
                <a:srgbClr val="212121"/>
              </a:solidFill>
              <a:highlight>
                <a:srgbClr val="FFFFFF"/>
              </a:highlight>
            </a:endParaRPr>
          </a:p>
          <a:p>
            <a:pPr marL="479425" lvl="0" indent="-342900" algn="l" rtl="0">
              <a:lnSpc>
                <a:spcPct val="90000"/>
              </a:lnSpc>
              <a:spcBef>
                <a:spcPts val="0"/>
              </a:spcBef>
              <a:spcAft>
                <a:spcPts val="0"/>
              </a:spcAft>
              <a:buSzPts val="1450"/>
              <a:buFont typeface="Arial"/>
              <a:buAutoNum type="arabicPeriod"/>
            </a:pPr>
            <a:r>
              <a:rPr lang="en-US" sz="1450">
                <a:solidFill>
                  <a:srgbClr val="212121"/>
                </a:solidFill>
                <a:highlight>
                  <a:srgbClr val="FFFFFF"/>
                </a:highlight>
              </a:rPr>
              <a:t>TEXAS COMMISSION ENVIRONMENTAL QUALITY.  </a:t>
            </a:r>
            <a:r>
              <a:rPr lang="en-US" sz="1450" u="sng">
                <a:solidFill>
                  <a:schemeClr val="hlink"/>
                </a:solidFill>
                <a:highlight>
                  <a:srgbClr val="FFFFFF"/>
                </a:highlight>
                <a:hlinkClick r:id="rId4"/>
              </a:rPr>
              <a:t>https://www.tceq.texas.gov/airquality/sip/criteria-pollutants/sip-pm</a:t>
            </a:r>
            <a:endParaRPr sz="1450">
              <a:solidFill>
                <a:srgbClr val="212121"/>
              </a:solidFill>
              <a:highlight>
                <a:srgbClr val="FFFFFF"/>
              </a:highlight>
            </a:endParaRPr>
          </a:p>
          <a:p>
            <a:pPr marL="800100" lvl="0" indent="-228600" algn="l" rtl="0">
              <a:lnSpc>
                <a:spcPct val="90000"/>
              </a:lnSpc>
              <a:spcBef>
                <a:spcPts val="0"/>
              </a:spcBef>
              <a:spcAft>
                <a:spcPts val="0"/>
              </a:spcAft>
              <a:buSzPts val="1800"/>
              <a:buFont typeface="Arial"/>
              <a:buNone/>
            </a:pPr>
            <a:endParaRPr sz="1450">
              <a:solidFill>
                <a:srgbClr val="212121"/>
              </a:solidFill>
              <a:highlight>
                <a:srgbClr val="FFFFFF"/>
              </a:highlight>
            </a:endParaRPr>
          </a:p>
          <a:p>
            <a:pPr marL="479425" lvl="0" indent="-342900" algn="l" rtl="0">
              <a:lnSpc>
                <a:spcPct val="90000"/>
              </a:lnSpc>
              <a:spcBef>
                <a:spcPts val="0"/>
              </a:spcBef>
              <a:spcAft>
                <a:spcPts val="0"/>
              </a:spcAft>
              <a:buClr>
                <a:srgbClr val="333333"/>
              </a:buClr>
              <a:buSzPts val="1450"/>
              <a:buFont typeface="Arial"/>
              <a:buAutoNum type="arabicPeriod"/>
            </a:pPr>
            <a:r>
              <a:rPr lang="en-US" sz="1450">
                <a:solidFill>
                  <a:srgbClr val="333333"/>
                </a:solidFill>
                <a:highlight>
                  <a:srgbClr val="FFFFFF"/>
                </a:highlight>
              </a:rPr>
              <a:t>Atkinson RW, Kang S, Anderson HR</a:t>
            </a:r>
            <a:r>
              <a:rPr lang="en-US" sz="1450" i="1">
                <a:solidFill>
                  <a:srgbClr val="333333"/>
                </a:solidFill>
                <a:highlight>
                  <a:srgbClr val="FFFFFF"/>
                </a:highlight>
              </a:rPr>
              <a:t>, et al </a:t>
            </a:r>
            <a:r>
              <a:rPr lang="en-US" sz="1450">
                <a:solidFill>
                  <a:srgbClr val="333333"/>
                </a:solidFill>
                <a:highlight>
                  <a:srgbClr val="FFFFFF"/>
                </a:highlight>
              </a:rPr>
              <a:t>Epidemiological time series studies of PM2.5 and daily mortality and hospital admissions: a systematic review and meta-analysis. </a:t>
            </a:r>
            <a:r>
              <a:rPr lang="en-US" sz="1450" i="1">
                <a:solidFill>
                  <a:srgbClr val="333333"/>
                </a:solidFill>
                <a:highlight>
                  <a:srgbClr val="FFFFFF"/>
                </a:highlight>
              </a:rPr>
              <a:t>Thorax </a:t>
            </a:r>
            <a:r>
              <a:rPr lang="en-US" sz="1450">
                <a:solidFill>
                  <a:srgbClr val="333333"/>
                </a:solidFill>
                <a:highlight>
                  <a:srgbClr val="FFFFFF"/>
                </a:highlight>
              </a:rPr>
              <a:t>2014;</a:t>
            </a:r>
            <a:r>
              <a:rPr lang="en-US" sz="1450" b="1">
                <a:solidFill>
                  <a:srgbClr val="333333"/>
                </a:solidFill>
                <a:highlight>
                  <a:srgbClr val="FFFFFF"/>
                </a:highlight>
              </a:rPr>
              <a:t>69:</a:t>
            </a:r>
            <a:r>
              <a:rPr lang="en-US" sz="1450">
                <a:solidFill>
                  <a:srgbClr val="333333"/>
                </a:solidFill>
                <a:highlight>
                  <a:srgbClr val="FFFFFF"/>
                </a:highlight>
              </a:rPr>
              <a:t>660-665.</a:t>
            </a:r>
            <a:endParaRPr sz="1450">
              <a:solidFill>
                <a:srgbClr val="333333"/>
              </a:solidFill>
              <a:highlight>
                <a:srgbClr val="FFFFFF"/>
              </a:highlight>
            </a:endParaRPr>
          </a:p>
          <a:p>
            <a:pPr marL="800100" lvl="0" indent="-228600" algn="l" rtl="0">
              <a:lnSpc>
                <a:spcPct val="90000"/>
              </a:lnSpc>
              <a:spcBef>
                <a:spcPts val="0"/>
              </a:spcBef>
              <a:spcAft>
                <a:spcPts val="0"/>
              </a:spcAft>
              <a:buSzPts val="1800"/>
              <a:buFont typeface="Arial"/>
              <a:buNone/>
            </a:pPr>
            <a:endParaRPr sz="1450">
              <a:solidFill>
                <a:srgbClr val="333333"/>
              </a:solidFill>
              <a:highlight>
                <a:srgbClr val="FFFFFF"/>
              </a:highlight>
            </a:endParaRPr>
          </a:p>
          <a:p>
            <a:pPr marL="479425" lvl="0" indent="-342900" algn="l" rtl="0">
              <a:lnSpc>
                <a:spcPct val="90000"/>
              </a:lnSpc>
              <a:spcBef>
                <a:spcPts val="0"/>
              </a:spcBef>
              <a:spcAft>
                <a:spcPts val="0"/>
              </a:spcAft>
              <a:buSzPts val="1450"/>
              <a:buFont typeface="Arial"/>
              <a:buAutoNum type="arabicPeriod"/>
            </a:pPr>
            <a:r>
              <a:rPr lang="en-US" sz="1450">
                <a:solidFill>
                  <a:srgbClr val="212121"/>
                </a:solidFill>
                <a:highlight>
                  <a:srgbClr val="FFFFFF"/>
                </a:highlight>
              </a:rPr>
              <a:t>Croft, D. P., Zhang, W., Lin, S., Thurston, S. W., Hopke, P. K., van Wijngaarden, E., Squizzato, S., Masiol, M., Utell, M. J., &amp; Rich, D. Q. (2020). Associations between Source-Specific Particulate Matter and Respiratory Infections in New York State Adults. </a:t>
            </a:r>
            <a:r>
              <a:rPr lang="en-US" sz="1450" i="1">
                <a:solidFill>
                  <a:srgbClr val="212121"/>
                </a:solidFill>
                <a:highlight>
                  <a:srgbClr val="FFFFFF"/>
                </a:highlight>
              </a:rPr>
              <a:t>Environmental science &amp; technology</a:t>
            </a:r>
            <a:r>
              <a:rPr lang="en-US" sz="1450">
                <a:solidFill>
                  <a:srgbClr val="212121"/>
                </a:solidFill>
                <a:highlight>
                  <a:srgbClr val="FFFFFF"/>
                </a:highlight>
              </a:rPr>
              <a:t>, </a:t>
            </a:r>
            <a:r>
              <a:rPr lang="en-US" sz="1450" i="1">
                <a:solidFill>
                  <a:srgbClr val="212121"/>
                </a:solidFill>
                <a:highlight>
                  <a:srgbClr val="FFFFFF"/>
                </a:highlight>
              </a:rPr>
              <a:t>54</a:t>
            </a:r>
            <a:r>
              <a:rPr lang="en-US" sz="1450">
                <a:solidFill>
                  <a:srgbClr val="212121"/>
                </a:solidFill>
                <a:highlight>
                  <a:srgbClr val="FFFFFF"/>
                </a:highlight>
              </a:rPr>
              <a:t>(2), 975–984. </a:t>
            </a:r>
            <a:r>
              <a:rPr lang="en-US" sz="1450" u="sng">
                <a:solidFill>
                  <a:schemeClr val="hlink"/>
                </a:solidFill>
                <a:highlight>
                  <a:srgbClr val="FFFFFF"/>
                </a:highlight>
                <a:hlinkClick r:id="rId5"/>
              </a:rPr>
              <a:t>https://doi.org/10.1021/acs.est.9b04295</a:t>
            </a:r>
            <a:endParaRPr sz="1450">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600"/>
              <a:t>References cont.</a:t>
            </a:r>
            <a:endParaRPr sz="4600"/>
          </a:p>
        </p:txBody>
      </p:sp>
      <p:sp>
        <p:nvSpPr>
          <p:cNvPr id="297" name="Google Shape;297;p17"/>
          <p:cNvSpPr txBox="1">
            <a:spLocks noGrp="1"/>
          </p:cNvSpPr>
          <p:nvPr>
            <p:ph type="body" idx="1"/>
          </p:nvPr>
        </p:nvSpPr>
        <p:spPr>
          <a:xfrm>
            <a:off x="838200" y="1023050"/>
            <a:ext cx="10515600" cy="5259600"/>
          </a:xfrm>
          <a:prstGeom prst="rect">
            <a:avLst/>
          </a:prstGeom>
          <a:noFill/>
          <a:ln>
            <a:noFill/>
          </a:ln>
        </p:spPr>
        <p:txBody>
          <a:bodyPr spcFirstLastPara="1" wrap="square" lIns="91425" tIns="45700" rIns="91425" bIns="45700" anchor="t" anchorCtr="0">
            <a:normAutofit lnSpcReduction="10000"/>
          </a:bodyPr>
          <a:lstStyle/>
          <a:p>
            <a:pPr marL="479425" lvl="0" indent="-342900" algn="l" rtl="0">
              <a:lnSpc>
                <a:spcPct val="90000"/>
              </a:lnSpc>
              <a:spcBef>
                <a:spcPts val="0"/>
              </a:spcBef>
              <a:spcAft>
                <a:spcPts val="0"/>
              </a:spcAft>
              <a:buSzPts val="1450"/>
              <a:buFont typeface="Arial"/>
              <a:buAutoNum type="arabicPeriod" startAt="9"/>
            </a:pPr>
            <a:r>
              <a:rPr lang="en-US" sz="1450">
                <a:solidFill>
                  <a:srgbClr val="212121"/>
                </a:solidFill>
                <a:highlight>
                  <a:schemeClr val="lt1"/>
                </a:highlight>
              </a:rPr>
              <a:t>Monoson, A., Schott, E., Ard, K., Kilburg-Basnyat, B., Tighe, R. M., Pannu, S., &amp; Gowdy, K. M. (2023). Air pollution and respiratory infections: the past, present, and future. </a:t>
            </a:r>
            <a:r>
              <a:rPr lang="en-US" sz="1450" i="1">
                <a:solidFill>
                  <a:srgbClr val="212121"/>
                </a:solidFill>
                <a:highlight>
                  <a:schemeClr val="lt1"/>
                </a:highlight>
              </a:rPr>
              <a:t>Toxicological sciences : an official journal of the Society of Toxicology</a:t>
            </a:r>
            <a:r>
              <a:rPr lang="en-US" sz="1450">
                <a:solidFill>
                  <a:srgbClr val="212121"/>
                </a:solidFill>
                <a:highlight>
                  <a:schemeClr val="lt1"/>
                </a:highlight>
              </a:rPr>
              <a:t>, </a:t>
            </a:r>
            <a:r>
              <a:rPr lang="en-US" sz="1450" i="1">
                <a:solidFill>
                  <a:srgbClr val="212121"/>
                </a:solidFill>
                <a:highlight>
                  <a:schemeClr val="lt1"/>
                </a:highlight>
              </a:rPr>
              <a:t>192</a:t>
            </a:r>
            <a:r>
              <a:rPr lang="en-US" sz="1450">
                <a:solidFill>
                  <a:srgbClr val="212121"/>
                </a:solidFill>
                <a:highlight>
                  <a:schemeClr val="lt1"/>
                </a:highlight>
              </a:rPr>
              <a:t>(1), 3–14. </a:t>
            </a:r>
            <a:r>
              <a:rPr lang="en-US" sz="1450" u="sng">
                <a:solidFill>
                  <a:schemeClr val="hlink"/>
                </a:solidFill>
                <a:highlight>
                  <a:schemeClr val="lt1"/>
                </a:highlight>
                <a:hlinkClick r:id="rId3"/>
              </a:rPr>
              <a:t>https://doi.org/10.1093/toxsci/kfad003</a:t>
            </a:r>
            <a:endParaRPr sz="1450" u="sng">
              <a:solidFill>
                <a:schemeClr val="hlink"/>
              </a:solidFill>
              <a:highlight>
                <a:schemeClr val="lt1"/>
              </a:highlight>
            </a:endParaRPr>
          </a:p>
          <a:p>
            <a:pPr marL="479425" lvl="0" indent="-250825" algn="l" rtl="0">
              <a:lnSpc>
                <a:spcPct val="90000"/>
              </a:lnSpc>
              <a:spcBef>
                <a:spcPts val="0"/>
              </a:spcBef>
              <a:spcAft>
                <a:spcPts val="0"/>
              </a:spcAft>
              <a:buSzPts val="1450"/>
              <a:buFont typeface="Arial"/>
              <a:buNone/>
            </a:pPr>
            <a:endParaRPr sz="1450" u="sng">
              <a:solidFill>
                <a:schemeClr val="hlink"/>
              </a:solidFill>
              <a:highlight>
                <a:schemeClr val="lt1"/>
              </a:highlight>
            </a:endParaRPr>
          </a:p>
          <a:p>
            <a:pPr marL="479425" lvl="0" indent="-342900" algn="l" rtl="0">
              <a:lnSpc>
                <a:spcPct val="90000"/>
              </a:lnSpc>
              <a:spcBef>
                <a:spcPts val="0"/>
              </a:spcBef>
              <a:spcAft>
                <a:spcPts val="0"/>
              </a:spcAft>
              <a:buSzPts val="1450"/>
              <a:buFont typeface="Arial"/>
              <a:buAutoNum type="arabicPeriod" startAt="9"/>
            </a:pPr>
            <a:r>
              <a:rPr lang="en-US" sz="1450">
                <a:solidFill>
                  <a:srgbClr val="212121"/>
                </a:solidFill>
                <a:highlight>
                  <a:schemeClr val="lt1"/>
                </a:highlight>
              </a:rPr>
              <a:t>Feng, C., Li, J., Sun, W., Zhang, Y., &amp; Wang, Q. (2016). Impact of ambient fine particulate matter (PM2.5) exposure on the risk of influenza-like-illness: a time-series analysis in Beijing, China. </a:t>
            </a:r>
            <a:r>
              <a:rPr lang="en-US" sz="1450" i="1">
                <a:solidFill>
                  <a:srgbClr val="212121"/>
                </a:solidFill>
                <a:highlight>
                  <a:schemeClr val="lt1"/>
                </a:highlight>
              </a:rPr>
              <a:t>Environmental health : a global access science source</a:t>
            </a:r>
            <a:r>
              <a:rPr lang="en-US" sz="1450">
                <a:solidFill>
                  <a:srgbClr val="212121"/>
                </a:solidFill>
                <a:highlight>
                  <a:schemeClr val="lt1"/>
                </a:highlight>
              </a:rPr>
              <a:t>, </a:t>
            </a:r>
            <a:r>
              <a:rPr lang="en-US" sz="1450" i="1">
                <a:solidFill>
                  <a:srgbClr val="212121"/>
                </a:solidFill>
                <a:highlight>
                  <a:schemeClr val="lt1"/>
                </a:highlight>
              </a:rPr>
              <a:t>15</a:t>
            </a:r>
            <a:r>
              <a:rPr lang="en-US" sz="1450">
                <a:solidFill>
                  <a:srgbClr val="212121"/>
                </a:solidFill>
                <a:highlight>
                  <a:schemeClr val="lt1"/>
                </a:highlight>
              </a:rPr>
              <a:t>, 17. </a:t>
            </a:r>
            <a:r>
              <a:rPr lang="en-US" sz="1450" u="sng">
                <a:solidFill>
                  <a:schemeClr val="hlink"/>
                </a:solidFill>
                <a:highlight>
                  <a:schemeClr val="lt1"/>
                </a:highlight>
                <a:hlinkClick r:id="rId4"/>
              </a:rPr>
              <a:t>https://doi.org/10.1186/s12940-016-0115-2</a:t>
            </a:r>
            <a:endParaRPr sz="1450">
              <a:solidFill>
                <a:srgbClr val="212121"/>
              </a:solidFill>
              <a:highlight>
                <a:schemeClr val="lt1"/>
              </a:highlight>
            </a:endParaRPr>
          </a:p>
          <a:p>
            <a:pPr marL="342900" lvl="0" indent="-228600" algn="l" rtl="0">
              <a:lnSpc>
                <a:spcPct val="90000"/>
              </a:lnSpc>
              <a:spcBef>
                <a:spcPts val="0"/>
              </a:spcBef>
              <a:spcAft>
                <a:spcPts val="0"/>
              </a:spcAft>
              <a:buSzPts val="1800"/>
              <a:buFont typeface="Arial"/>
              <a:buNone/>
            </a:pPr>
            <a:endParaRPr sz="1450">
              <a:solidFill>
                <a:srgbClr val="212121"/>
              </a:solidFill>
              <a:highlight>
                <a:schemeClr val="lt1"/>
              </a:highlight>
            </a:endParaRPr>
          </a:p>
          <a:p>
            <a:pPr marL="479425" lvl="0" indent="-342900" algn="l" rtl="0">
              <a:lnSpc>
                <a:spcPct val="90000"/>
              </a:lnSpc>
              <a:spcBef>
                <a:spcPts val="0"/>
              </a:spcBef>
              <a:spcAft>
                <a:spcPts val="0"/>
              </a:spcAft>
              <a:buClr>
                <a:srgbClr val="212121"/>
              </a:buClr>
              <a:buSzPts val="1450"/>
              <a:buFont typeface="Arial"/>
              <a:buAutoNum type="arabicPeriod" startAt="9"/>
            </a:pPr>
            <a:r>
              <a:rPr lang="en-US" sz="1450">
                <a:solidFill>
                  <a:srgbClr val="212121"/>
                </a:solidFill>
                <a:highlight>
                  <a:schemeClr val="lt1"/>
                </a:highlight>
              </a:rPr>
              <a:t>Yee J, Cho YA, Yoo HJ, Yun H, Gwak HS. Short-term exposure to air pollution and hospital admission for pneumonia: a systematic review and meta-analysis. Environ Health. 2021 Jan 7;20(1):6. doi: 10.1186/s12940-020-00687-7. PMID: 33413431; PMCID: PMC7792212.</a:t>
            </a:r>
            <a:endParaRPr sz="1450">
              <a:solidFill>
                <a:srgbClr val="212121"/>
              </a:solidFill>
              <a:highlight>
                <a:schemeClr val="lt1"/>
              </a:highlight>
            </a:endParaRPr>
          </a:p>
          <a:p>
            <a:pPr marL="1257300" lvl="0" indent="-228600" algn="l" rtl="0">
              <a:lnSpc>
                <a:spcPct val="90000"/>
              </a:lnSpc>
              <a:spcBef>
                <a:spcPts val="0"/>
              </a:spcBef>
              <a:spcAft>
                <a:spcPts val="0"/>
              </a:spcAft>
              <a:buSzPts val="1800"/>
              <a:buFont typeface="Arial"/>
              <a:buNone/>
            </a:pPr>
            <a:endParaRPr sz="1450">
              <a:solidFill>
                <a:srgbClr val="212121"/>
              </a:solidFill>
              <a:highlight>
                <a:schemeClr val="lt1"/>
              </a:highlight>
            </a:endParaRPr>
          </a:p>
          <a:p>
            <a:pPr marL="479425" lvl="0" indent="-342900" algn="l" rtl="0">
              <a:lnSpc>
                <a:spcPct val="90000"/>
              </a:lnSpc>
              <a:spcBef>
                <a:spcPts val="0"/>
              </a:spcBef>
              <a:spcAft>
                <a:spcPts val="0"/>
              </a:spcAft>
              <a:buClr>
                <a:srgbClr val="222222"/>
              </a:buClr>
              <a:buSzPts val="1450"/>
              <a:buFont typeface="Arial"/>
              <a:buAutoNum type="arabicPeriod" startAt="9"/>
            </a:pPr>
            <a:r>
              <a:rPr lang="en-US" sz="1450">
                <a:solidFill>
                  <a:srgbClr val="222222"/>
                </a:solidFill>
                <a:highlight>
                  <a:schemeClr val="lt1"/>
                </a:highlight>
              </a:rPr>
              <a:t>Ibrahim, M. F., Hod, R., Nawi, A. M., &amp; Sahani, M. (2021). Association between ambient air pollution and childhood respiratory diseases in low-and middle-income Asian countries: a systematic review. </a:t>
            </a:r>
            <a:r>
              <a:rPr lang="en-US" sz="1450" i="1">
                <a:solidFill>
                  <a:srgbClr val="222222"/>
                </a:solidFill>
                <a:highlight>
                  <a:schemeClr val="lt1"/>
                </a:highlight>
              </a:rPr>
              <a:t>Atmospheric Environment</a:t>
            </a:r>
            <a:r>
              <a:rPr lang="en-US" sz="1450">
                <a:solidFill>
                  <a:srgbClr val="222222"/>
                </a:solidFill>
                <a:highlight>
                  <a:schemeClr val="lt1"/>
                </a:highlight>
              </a:rPr>
              <a:t>, </a:t>
            </a:r>
            <a:r>
              <a:rPr lang="en-US" sz="1450" i="1">
                <a:solidFill>
                  <a:srgbClr val="222222"/>
                </a:solidFill>
                <a:highlight>
                  <a:schemeClr val="lt1"/>
                </a:highlight>
              </a:rPr>
              <a:t>256</a:t>
            </a:r>
            <a:r>
              <a:rPr lang="en-US" sz="1450">
                <a:solidFill>
                  <a:srgbClr val="222222"/>
                </a:solidFill>
                <a:highlight>
                  <a:schemeClr val="lt1"/>
                </a:highlight>
              </a:rPr>
              <a:t>, 118422.</a:t>
            </a:r>
            <a:endParaRPr sz="1450">
              <a:solidFill>
                <a:srgbClr val="222222"/>
              </a:solidFill>
              <a:highlight>
                <a:schemeClr val="lt1"/>
              </a:highlight>
            </a:endParaRPr>
          </a:p>
          <a:p>
            <a:pPr marL="1257300" lvl="0" indent="-228600" algn="l" rtl="0">
              <a:lnSpc>
                <a:spcPct val="90000"/>
              </a:lnSpc>
              <a:spcBef>
                <a:spcPts val="0"/>
              </a:spcBef>
              <a:spcAft>
                <a:spcPts val="0"/>
              </a:spcAft>
              <a:buSzPts val="1800"/>
              <a:buFont typeface="Arial"/>
              <a:buNone/>
            </a:pPr>
            <a:endParaRPr sz="1450">
              <a:solidFill>
                <a:srgbClr val="222222"/>
              </a:solidFill>
              <a:highlight>
                <a:schemeClr val="lt1"/>
              </a:highlight>
            </a:endParaRPr>
          </a:p>
          <a:p>
            <a:pPr marL="479425" lvl="0" indent="-342900" algn="l" rtl="0">
              <a:lnSpc>
                <a:spcPct val="90000"/>
              </a:lnSpc>
              <a:spcBef>
                <a:spcPts val="0"/>
              </a:spcBef>
              <a:spcAft>
                <a:spcPts val="0"/>
              </a:spcAft>
              <a:buSzPts val="1450"/>
              <a:buFont typeface="Arial"/>
              <a:buAutoNum type="arabicPeriod" startAt="9"/>
            </a:pPr>
            <a:r>
              <a:rPr lang="en-US" sz="1450">
                <a:solidFill>
                  <a:srgbClr val="222222"/>
                </a:solidFill>
                <a:highlight>
                  <a:schemeClr val="lt1"/>
                </a:highlight>
              </a:rPr>
              <a:t>Kim, K. N., Kim, S., Lim, Y. H., Song, I. G., &amp; Hong, Y. C. (2020). Effects of short-term fine particulate matter exposure on acute respiratory infection in children. </a:t>
            </a:r>
            <a:r>
              <a:rPr lang="en-US" sz="1450" i="1">
                <a:solidFill>
                  <a:srgbClr val="222222"/>
                </a:solidFill>
                <a:highlight>
                  <a:schemeClr val="lt1"/>
                </a:highlight>
              </a:rPr>
              <a:t>International journal of hygiene and environmental health</a:t>
            </a:r>
            <a:r>
              <a:rPr lang="en-US" sz="1450">
                <a:solidFill>
                  <a:srgbClr val="222222"/>
                </a:solidFill>
                <a:highlight>
                  <a:schemeClr val="lt1"/>
                </a:highlight>
              </a:rPr>
              <a:t>, </a:t>
            </a:r>
            <a:r>
              <a:rPr lang="en-US" sz="1450" i="1">
                <a:solidFill>
                  <a:srgbClr val="222222"/>
                </a:solidFill>
                <a:highlight>
                  <a:schemeClr val="lt1"/>
                </a:highlight>
              </a:rPr>
              <a:t>229</a:t>
            </a:r>
            <a:r>
              <a:rPr lang="en-US" sz="1450">
                <a:solidFill>
                  <a:srgbClr val="222222"/>
                </a:solidFill>
                <a:highlight>
                  <a:schemeClr val="lt1"/>
                </a:highlight>
              </a:rPr>
              <a:t>, 113571.</a:t>
            </a:r>
            <a:r>
              <a:rPr lang="en-US" sz="1450">
                <a:solidFill>
                  <a:srgbClr val="FF0000"/>
                </a:solidFill>
                <a:highlight>
                  <a:schemeClr val="lt1"/>
                </a:highlight>
              </a:rPr>
              <a:t> </a:t>
            </a:r>
            <a:r>
              <a:rPr lang="en-US" sz="1450" u="sng">
                <a:solidFill>
                  <a:schemeClr val="hlink"/>
                </a:solidFill>
                <a:highlight>
                  <a:schemeClr val="lt1"/>
                </a:highlight>
                <a:hlinkClick r:id="rId5"/>
              </a:rPr>
              <a:t>https://www.sciencedirect.com/science/article/abs/pii/S1438463920305174?via%3Dihub</a:t>
            </a:r>
            <a:endParaRPr sz="1450">
              <a:solidFill>
                <a:srgbClr val="222222"/>
              </a:solidFill>
              <a:highlight>
                <a:schemeClr val="lt1"/>
              </a:highlight>
            </a:endParaRPr>
          </a:p>
          <a:p>
            <a:pPr marL="1257300" lvl="0" indent="-228600" algn="l" rtl="0">
              <a:lnSpc>
                <a:spcPct val="90000"/>
              </a:lnSpc>
              <a:spcBef>
                <a:spcPts val="0"/>
              </a:spcBef>
              <a:spcAft>
                <a:spcPts val="0"/>
              </a:spcAft>
              <a:buSzPts val="1800"/>
              <a:buFont typeface="Arial"/>
              <a:buNone/>
            </a:pPr>
            <a:endParaRPr sz="1450">
              <a:solidFill>
                <a:srgbClr val="222222"/>
              </a:solidFill>
              <a:highlight>
                <a:schemeClr val="lt1"/>
              </a:highlight>
            </a:endParaRPr>
          </a:p>
          <a:p>
            <a:pPr marL="479425" lvl="0" indent="-342900" algn="l" rtl="0">
              <a:lnSpc>
                <a:spcPct val="90000"/>
              </a:lnSpc>
              <a:spcBef>
                <a:spcPts val="0"/>
              </a:spcBef>
              <a:spcAft>
                <a:spcPts val="0"/>
              </a:spcAft>
              <a:buClr>
                <a:srgbClr val="222222"/>
              </a:buClr>
              <a:buSzPts val="1450"/>
              <a:buFont typeface="Arial"/>
              <a:buAutoNum type="arabicPeriod" startAt="9"/>
            </a:pPr>
            <a:r>
              <a:rPr lang="en-US" sz="1450">
                <a:solidFill>
                  <a:srgbClr val="222222"/>
                </a:solidFill>
                <a:highlight>
                  <a:schemeClr val="lt1"/>
                </a:highlight>
              </a:rPr>
              <a:t>He, M., Zhong, Y., Chen, Y., Zhong, N., &amp; Lai, K. (2022). Association of short-term exposure to air pollution with emergency visits for respiratory diseases in children. </a:t>
            </a:r>
            <a:r>
              <a:rPr lang="en-US" sz="1450" i="1">
                <a:solidFill>
                  <a:srgbClr val="222222"/>
                </a:solidFill>
                <a:highlight>
                  <a:schemeClr val="lt1"/>
                </a:highlight>
              </a:rPr>
              <a:t>Iscience</a:t>
            </a:r>
            <a:r>
              <a:rPr lang="en-US" sz="1450">
                <a:solidFill>
                  <a:srgbClr val="222222"/>
                </a:solidFill>
                <a:highlight>
                  <a:schemeClr val="lt1"/>
                </a:highlight>
              </a:rPr>
              <a:t>, </a:t>
            </a:r>
            <a:r>
              <a:rPr lang="en-US" sz="1450" i="1">
                <a:solidFill>
                  <a:srgbClr val="222222"/>
                </a:solidFill>
                <a:highlight>
                  <a:schemeClr val="lt1"/>
                </a:highlight>
              </a:rPr>
              <a:t>25</a:t>
            </a:r>
            <a:r>
              <a:rPr lang="en-US" sz="1450">
                <a:solidFill>
                  <a:srgbClr val="222222"/>
                </a:solidFill>
                <a:highlight>
                  <a:schemeClr val="lt1"/>
                </a:highlight>
              </a:rPr>
              <a:t>(9).</a:t>
            </a:r>
            <a:endParaRPr sz="1450">
              <a:solidFill>
                <a:srgbClr val="222222"/>
              </a:solidFill>
              <a:highlight>
                <a:schemeClr val="lt1"/>
              </a:highlight>
            </a:endParaRPr>
          </a:p>
          <a:p>
            <a:pPr marL="1257300" lvl="0" indent="-228600" algn="l" rtl="0">
              <a:lnSpc>
                <a:spcPct val="90000"/>
              </a:lnSpc>
              <a:spcBef>
                <a:spcPts val="0"/>
              </a:spcBef>
              <a:spcAft>
                <a:spcPts val="0"/>
              </a:spcAft>
              <a:buSzPts val="1800"/>
              <a:buFont typeface="Arial"/>
              <a:buNone/>
            </a:pPr>
            <a:endParaRPr sz="1450">
              <a:solidFill>
                <a:srgbClr val="222222"/>
              </a:solidFill>
              <a:highlight>
                <a:schemeClr val="lt1"/>
              </a:highlight>
            </a:endParaRPr>
          </a:p>
          <a:p>
            <a:pPr marL="479425" lvl="0" indent="-342900" algn="l" rtl="0">
              <a:lnSpc>
                <a:spcPct val="90000"/>
              </a:lnSpc>
              <a:spcBef>
                <a:spcPts val="0"/>
              </a:spcBef>
              <a:spcAft>
                <a:spcPts val="0"/>
              </a:spcAft>
              <a:buSzPts val="1450"/>
              <a:buFont typeface="Arial"/>
              <a:buAutoNum type="arabicPeriod" startAt="9"/>
            </a:pPr>
            <a:r>
              <a:rPr lang="en-US" sz="1450" u="sng">
                <a:solidFill>
                  <a:schemeClr val="hlink"/>
                </a:solidFill>
                <a:hlinkClick r:id="rId6"/>
              </a:rPr>
              <a:t>https://www.epa.gov/pm-pollution/particulate-matter-pm-basics#:~:text=Some%20are%20emitted%20directly%20from,power%20plants%2C%20industries%20and%20automobiles</a:t>
            </a:r>
            <a:r>
              <a:rPr lang="en-US" sz="1450"/>
              <a:t>. </a:t>
            </a:r>
            <a:endParaRPr sz="1450"/>
          </a:p>
          <a:p>
            <a:pPr marL="1257300" lvl="0" indent="-228600" algn="l" rtl="0">
              <a:lnSpc>
                <a:spcPct val="90000"/>
              </a:lnSpc>
              <a:spcBef>
                <a:spcPts val="0"/>
              </a:spcBef>
              <a:spcAft>
                <a:spcPts val="0"/>
              </a:spcAft>
              <a:buSzPts val="1800"/>
              <a:buFont typeface="Arial"/>
              <a:buNone/>
            </a:pPr>
            <a:endParaRPr sz="1450"/>
          </a:p>
          <a:p>
            <a:pPr marL="479425" lvl="0" indent="-342900" algn="l" rtl="0">
              <a:lnSpc>
                <a:spcPct val="90000"/>
              </a:lnSpc>
              <a:spcBef>
                <a:spcPts val="0"/>
              </a:spcBef>
              <a:spcAft>
                <a:spcPts val="0"/>
              </a:spcAft>
              <a:buSzPts val="1450"/>
              <a:buFont typeface="Arial"/>
              <a:buAutoNum type="arabicPeriod" startAt="9"/>
            </a:pPr>
            <a:r>
              <a:rPr lang="en-US" sz="1450" u="sng">
                <a:solidFill>
                  <a:schemeClr val="hlink"/>
                </a:solidFill>
                <a:hlinkClick r:id="rId7"/>
              </a:rPr>
              <a:t>https://scdhec.gov/environment/your-air/most-common-air-pollutants/particulate-matter/how-reduce-particulate-matter</a:t>
            </a:r>
            <a:r>
              <a:rPr lang="en-US" sz="1450"/>
              <a:t> </a:t>
            </a:r>
            <a:endParaRPr sz="1450"/>
          </a:p>
          <a:p>
            <a:pPr marL="479425" lvl="0" indent="-342900" algn="l" rtl="0">
              <a:lnSpc>
                <a:spcPct val="90000"/>
              </a:lnSpc>
              <a:spcBef>
                <a:spcPts val="0"/>
              </a:spcBef>
              <a:spcAft>
                <a:spcPts val="0"/>
              </a:spcAft>
              <a:buSzPts val="1450"/>
              <a:buAutoNum type="arabicPeriod" startAt="9"/>
            </a:pPr>
            <a:r>
              <a:rPr lang="en-US" sz="1300">
                <a:solidFill>
                  <a:srgbClr val="212121"/>
                </a:solidFill>
                <a:highlight>
                  <a:srgbClr val="FFFFFF"/>
                </a:highlight>
                <a:latin typeface="Roboto"/>
                <a:ea typeface="Roboto"/>
                <a:cs typeface="Roboto"/>
                <a:sym typeface="Roboto"/>
              </a:rPr>
              <a:t>Chen B, Kan H. Air pollution and population health: a global challenge. Environ Health Prev Med. 2008 Mar;13(2):94-101. doi: 10.1007/s12199-007-0018-5. Epub 2008 Feb 28. PMID: 19568887; PMCID: PMC2698272.</a:t>
            </a:r>
            <a:endParaRPr sz="14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l="24662" r="18340"/>
          <a:stretch/>
        </p:blipFill>
        <p:spPr>
          <a:xfrm>
            <a:off x="9613200" y="0"/>
            <a:ext cx="2578800" cy="6858000"/>
          </a:xfrm>
          <a:prstGeom prst="rect">
            <a:avLst/>
          </a:prstGeom>
          <a:noFill/>
          <a:ln>
            <a:noFill/>
          </a:ln>
        </p:spPr>
      </p:pic>
      <p:sp>
        <p:nvSpPr>
          <p:cNvPr id="95" name="Google Shape;95;p2"/>
          <p:cNvSpPr txBox="1">
            <a:spLocks noGrp="1"/>
          </p:cNvSpPr>
          <p:nvPr>
            <p:ph type="title"/>
          </p:nvPr>
        </p:nvSpPr>
        <p:spPr>
          <a:xfrm>
            <a:off x="838200" y="382750"/>
            <a:ext cx="75051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1800"/>
              <a:buNone/>
            </a:pPr>
            <a:r>
              <a:rPr lang="en-US" sz="4600" b="1" dirty="0"/>
              <a:t>Breve description of emission , power and vehicle. introduction</a:t>
            </a:r>
            <a:endParaRPr sz="4600" b="1" dirty="0"/>
          </a:p>
        </p:txBody>
      </p:sp>
      <p:sp>
        <p:nvSpPr>
          <p:cNvPr id="96" name="Google Shape;96;p2"/>
          <p:cNvSpPr/>
          <p:nvPr/>
        </p:nvSpPr>
        <p:spPr>
          <a:xfrm>
            <a:off x="838200" y="1509603"/>
            <a:ext cx="7112318" cy="24963"/>
          </a:xfrm>
          <a:custGeom>
            <a:avLst/>
            <a:gdLst/>
            <a:ahLst/>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2" name="Diagram 1">
            <a:extLst>
              <a:ext uri="{FF2B5EF4-FFF2-40B4-BE49-F238E27FC236}">
                <a16:creationId xmlns:a16="http://schemas.microsoft.com/office/drawing/2014/main" id="{24876355-D919-9FBA-1474-7047B09149A2}"/>
              </a:ext>
            </a:extLst>
          </p:cNvPr>
          <p:cNvGraphicFramePr/>
          <p:nvPr>
            <p:extLst>
              <p:ext uri="{D42A27DB-BD31-4B8C-83A1-F6EECF244321}">
                <p14:modId xmlns:p14="http://schemas.microsoft.com/office/powerpoint/2010/main" val="3307649144"/>
              </p:ext>
            </p:extLst>
          </p:nvPr>
        </p:nvGraphicFramePr>
        <p:xfrm>
          <a:off x="261257" y="1684229"/>
          <a:ext cx="8937607" cy="49405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4"/>
          <p:cNvSpPr/>
          <p:nvPr/>
        </p:nvSpPr>
        <p:spPr>
          <a:xfrm rot="10800000">
            <a:off x="705000" y="685800"/>
            <a:ext cx="11487000" cy="5486400"/>
          </a:xfrm>
          <a:prstGeom prst="rect">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3000"/>
              <a:buFont typeface="Calibri"/>
              <a:buNone/>
            </a:pPr>
            <a:endParaRPr sz="3000" b="0" i="0" u="none" strike="noStrike" cap="none">
              <a:solidFill>
                <a:srgbClr val="000000"/>
              </a:solidFill>
              <a:latin typeface="Helvetica Neue"/>
              <a:ea typeface="Helvetica Neue"/>
              <a:cs typeface="Helvetica Neue"/>
              <a:sym typeface="Helvetica Neue"/>
            </a:endParaRPr>
          </a:p>
        </p:txBody>
      </p:sp>
      <p:sp>
        <p:nvSpPr>
          <p:cNvPr id="114" name="Google Shape;114;p4"/>
          <p:cNvSpPr txBox="1">
            <a:spLocks noGrp="1"/>
          </p:cNvSpPr>
          <p:nvPr>
            <p:ph type="title"/>
          </p:nvPr>
        </p:nvSpPr>
        <p:spPr>
          <a:xfrm>
            <a:off x="934175" y="2118400"/>
            <a:ext cx="9108000" cy="2824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900"/>
              <a:buFont typeface="Calibri"/>
              <a:buNone/>
            </a:pPr>
            <a:r>
              <a:rPr lang="en-US" sz="3900" dirty="0"/>
              <a:t>1.</a:t>
            </a:r>
            <a:br>
              <a:rPr lang="en-US" sz="3900" dirty="0"/>
            </a:br>
            <a:r>
              <a:rPr lang="en-US" sz="3900" dirty="0"/>
              <a:t>2.</a:t>
            </a:r>
            <a:br>
              <a:rPr lang="en-US" sz="3900" dirty="0"/>
            </a:br>
            <a:r>
              <a:rPr lang="en-US" sz="3900" dirty="0"/>
              <a:t>3.</a:t>
            </a:r>
            <a:endParaRPr sz="3900" dirty="0"/>
          </a:p>
        </p:txBody>
      </p:sp>
      <p:sp>
        <p:nvSpPr>
          <p:cNvPr id="115" name="Google Shape;115;p4"/>
          <p:cNvSpPr txBox="1">
            <a:spLocks noGrp="1"/>
          </p:cNvSpPr>
          <p:nvPr>
            <p:ph type="body" idx="1"/>
          </p:nvPr>
        </p:nvSpPr>
        <p:spPr>
          <a:xfrm>
            <a:off x="1030925" y="685797"/>
            <a:ext cx="6534600" cy="68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4600" b="1" dirty="0">
                <a:solidFill>
                  <a:schemeClr val="dk1"/>
                </a:solidFill>
              </a:rPr>
              <a:t>Research Question</a:t>
            </a:r>
            <a:endParaRPr sz="4600" b="1" dirty="0">
              <a:solidFill>
                <a:schemeClr val="dk1"/>
              </a:solidFill>
            </a:endParaRPr>
          </a:p>
          <a:p>
            <a:pPr marL="0" lvl="0" indent="0" algn="l" rtl="0">
              <a:lnSpc>
                <a:spcPct val="90000"/>
              </a:lnSpc>
              <a:spcBef>
                <a:spcPts val="0"/>
              </a:spcBef>
              <a:spcAft>
                <a:spcPts val="0"/>
              </a:spcAft>
              <a:buClr>
                <a:schemeClr val="dk1"/>
              </a:buClr>
              <a:buSzPts val="2200"/>
              <a:buNone/>
            </a:pPr>
            <a:endParaRPr sz="3500" b="1" dirty="0">
              <a:solidFill>
                <a:schemeClr val="dk1"/>
              </a:solidFill>
            </a:endParaRPr>
          </a:p>
        </p:txBody>
      </p:sp>
      <p:sp>
        <p:nvSpPr>
          <p:cNvPr id="116" name="Google Shape;116;p4"/>
          <p:cNvSpPr/>
          <p:nvPr/>
        </p:nvSpPr>
        <p:spPr>
          <a:xfrm>
            <a:off x="815377" y="414099"/>
            <a:ext cx="118800" cy="103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8" name="Google Shape;118;p4" descr="Road outline"/>
          <p:cNvPicPr preferRelativeResize="0"/>
          <p:nvPr/>
        </p:nvPicPr>
        <p:blipFill rotWithShape="1">
          <a:blip r:embed="rId3">
            <a:alphaModFix/>
          </a:blip>
          <a:srcRect/>
          <a:stretch/>
        </p:blipFill>
        <p:spPr>
          <a:xfrm>
            <a:off x="10277731" y="619574"/>
            <a:ext cx="1795397" cy="1795397"/>
          </a:xfrm>
          <a:prstGeom prst="rect">
            <a:avLst/>
          </a:prstGeom>
          <a:noFill/>
          <a:ln>
            <a:noFill/>
          </a:ln>
        </p:spPr>
      </p:pic>
      <p:sp>
        <p:nvSpPr>
          <p:cNvPr id="119" name="Google Shape;119;p4"/>
          <p:cNvSpPr/>
          <p:nvPr/>
        </p:nvSpPr>
        <p:spPr>
          <a:xfrm rot="10800000">
            <a:off x="10347490" y="4342003"/>
            <a:ext cx="1844510" cy="1846256"/>
          </a:xfrm>
          <a:custGeom>
            <a:avLst/>
            <a:gdLst/>
            <a:ahLst/>
            <a:cxnLst/>
            <a:rect l="l" t="t" r="r" b="b"/>
            <a:pathLst>
              <a:path w="2616326" h="2618803" extrusionOk="0">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lt1">
              <a:alpha val="74509"/>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0" name="Google Shape;120;p4" descr="Agriculture outline"/>
          <p:cNvPicPr preferRelativeResize="0"/>
          <p:nvPr/>
        </p:nvPicPr>
        <p:blipFill rotWithShape="1">
          <a:blip r:embed="rId4">
            <a:alphaModFix/>
          </a:blip>
          <a:srcRect/>
          <a:stretch/>
        </p:blipFill>
        <p:spPr>
          <a:xfrm>
            <a:off x="10372058" y="4326489"/>
            <a:ext cx="1795397" cy="1795397"/>
          </a:xfrm>
          <a:prstGeom prst="rect">
            <a:avLst/>
          </a:prstGeom>
          <a:noFill/>
          <a:ln>
            <a:noFill/>
          </a:ln>
        </p:spPr>
      </p:pic>
      <p:sp>
        <p:nvSpPr>
          <p:cNvPr id="121" name="Google Shape;121;p4"/>
          <p:cNvSpPr/>
          <p:nvPr/>
        </p:nvSpPr>
        <p:spPr>
          <a:xfrm>
            <a:off x="12073128" y="6172201"/>
            <a:ext cx="118872" cy="685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 name="Graphic 2" descr="Slippery Road with solid fill">
            <a:extLst>
              <a:ext uri="{FF2B5EF4-FFF2-40B4-BE49-F238E27FC236}">
                <a16:creationId xmlns:a16="http://schemas.microsoft.com/office/drawing/2014/main" id="{CFAFBF94-9449-FB55-3767-2F0BB2A47C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77732" y="2291972"/>
            <a:ext cx="1795396" cy="17953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p:nvPr/>
        </p:nvSpPr>
        <p:spPr>
          <a:xfrm>
            <a:off x="30455" y="-214604"/>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en-US" sz="4600" b="1" dirty="0"/>
              <a:t>Methods</a:t>
            </a:r>
            <a:endParaRPr sz="4600" dirty="0"/>
          </a:p>
        </p:txBody>
      </p:sp>
      <p:pic>
        <p:nvPicPr>
          <p:cNvPr id="126" name="Google Shape;126;p17" descr="Statistics outline"/>
          <p:cNvPicPr preferRelativeResize="0"/>
          <p:nvPr/>
        </p:nvPicPr>
        <p:blipFill rotWithShape="1">
          <a:blip r:embed="rId4">
            <a:alphaModFix/>
          </a:blip>
          <a:srcRect/>
          <a:stretch/>
        </p:blipFill>
        <p:spPr>
          <a:xfrm>
            <a:off x="10555372" y="1099417"/>
            <a:ext cx="1664083" cy="1459183"/>
          </a:xfrm>
          <a:prstGeom prst="rect">
            <a:avLst/>
          </a:prstGeom>
          <a:noFill/>
          <a:ln>
            <a:noFill/>
          </a:ln>
        </p:spPr>
      </p:pic>
      <p:sp>
        <p:nvSpPr>
          <p:cNvPr id="127" name="Google Shape;127;p17"/>
          <p:cNvSpPr/>
          <p:nvPr/>
        </p:nvSpPr>
        <p:spPr>
          <a:xfrm>
            <a:off x="707219" y="1672400"/>
            <a:ext cx="4343400" cy="18288"/>
          </a:xfrm>
          <a:custGeom>
            <a:avLst/>
            <a:gdLst/>
            <a:ahLst/>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9" name="Google Shape;129;p17" descr="Bar chart with solid fill"/>
          <p:cNvPicPr preferRelativeResize="0"/>
          <p:nvPr/>
        </p:nvPicPr>
        <p:blipFill rotWithShape="1">
          <a:blip r:embed="rId5">
            <a:alphaModFix/>
          </a:blip>
          <a:srcRect/>
          <a:stretch/>
        </p:blipFill>
        <p:spPr>
          <a:xfrm>
            <a:off x="9353991" y="0"/>
            <a:ext cx="1110016" cy="1178767"/>
          </a:xfrm>
          <a:prstGeom prst="rect">
            <a:avLst/>
          </a:prstGeom>
          <a:noFill/>
          <a:ln>
            <a:noFill/>
          </a:ln>
        </p:spPr>
      </p:pic>
      <p:pic>
        <p:nvPicPr>
          <p:cNvPr id="130" name="Google Shape;130;p17" descr="Connections with solid fill"/>
          <p:cNvPicPr preferRelativeResize="0"/>
          <p:nvPr/>
        </p:nvPicPr>
        <p:blipFill rotWithShape="1">
          <a:blip r:embed="rId6">
            <a:alphaModFix/>
          </a:blip>
          <a:srcRect/>
          <a:stretch/>
        </p:blipFill>
        <p:spPr>
          <a:xfrm>
            <a:off x="10744199" y="73653"/>
            <a:ext cx="1321499" cy="1178767"/>
          </a:xfrm>
          <a:prstGeom prst="rect">
            <a:avLst/>
          </a:prstGeom>
          <a:noFill/>
          <a:ln>
            <a:noFill/>
          </a:ln>
        </p:spPr>
      </p:pic>
      <p:graphicFrame>
        <p:nvGraphicFramePr>
          <p:cNvPr id="3" name="Diagram 2">
            <a:extLst>
              <a:ext uri="{FF2B5EF4-FFF2-40B4-BE49-F238E27FC236}">
                <a16:creationId xmlns:a16="http://schemas.microsoft.com/office/drawing/2014/main" id="{61EAE999-F4F2-F301-8BE3-474B68B91896}"/>
              </a:ext>
            </a:extLst>
          </p:cNvPr>
          <p:cNvGraphicFramePr/>
          <p:nvPr/>
        </p:nvGraphicFramePr>
        <p:xfrm>
          <a:off x="707219" y="2687216"/>
          <a:ext cx="4343400" cy="29678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FA6FF30D-3D6C-B7A9-41E3-3A51448BA293}"/>
              </a:ext>
            </a:extLst>
          </p:cNvPr>
          <p:cNvGraphicFramePr/>
          <p:nvPr/>
        </p:nvGraphicFramePr>
        <p:xfrm>
          <a:off x="5888819" y="1672400"/>
          <a:ext cx="5760637" cy="42498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9" name="Google Shape;139;p6"/>
          <p:cNvSpPr txBox="1">
            <a:spLocks noGrp="1"/>
          </p:cNvSpPr>
          <p:nvPr>
            <p:ph type="title"/>
          </p:nvPr>
        </p:nvSpPr>
        <p:spPr>
          <a:xfrm>
            <a:off x="630936" y="640823"/>
            <a:ext cx="3419856" cy="55831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600" b="1"/>
              <a:t>Approach</a:t>
            </a:r>
            <a:endParaRPr sz="4600"/>
          </a:p>
        </p:txBody>
      </p:sp>
      <p:sp>
        <p:nvSpPr>
          <p:cNvPr id="140" name="Google Shape;140;p6"/>
          <p:cNvSpPr/>
          <p:nvPr/>
        </p:nvSpPr>
        <p:spPr>
          <a:xfrm flipH="1">
            <a:off x="4267200" y="630936"/>
            <a:ext cx="18288" cy="5590381"/>
          </a:xfrm>
          <a:custGeom>
            <a:avLst/>
            <a:gdLst/>
            <a:ahLst/>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1" name="Google Shape;141;p6" descr="Laptop Secure"/>
          <p:cNvPicPr preferRelativeResize="0"/>
          <p:nvPr/>
        </p:nvPicPr>
        <p:blipFill rotWithShape="1">
          <a:blip r:embed="rId4">
            <a:alphaModFix/>
          </a:blip>
          <a:srcRect/>
          <a:stretch/>
        </p:blipFill>
        <p:spPr>
          <a:xfrm>
            <a:off x="4654296" y="630936"/>
            <a:ext cx="3913632" cy="3913632"/>
          </a:xfrm>
          <a:prstGeom prst="rect">
            <a:avLst/>
          </a:prstGeom>
          <a:noFill/>
          <a:ln>
            <a:noFill/>
          </a:ln>
        </p:spPr>
      </p:pic>
      <p:sp>
        <p:nvSpPr>
          <p:cNvPr id="142" name="Google Shape;142;p6"/>
          <p:cNvSpPr txBox="1">
            <a:spLocks noGrp="1"/>
          </p:cNvSpPr>
          <p:nvPr>
            <p:ph type="body" idx="1"/>
          </p:nvPr>
        </p:nvSpPr>
        <p:spPr>
          <a:xfrm>
            <a:off x="4501896" y="4726380"/>
            <a:ext cx="6894600" cy="1428600"/>
          </a:xfrm>
          <a:prstGeom prst="rect">
            <a:avLst/>
          </a:prstGeom>
          <a:noFill/>
          <a:ln>
            <a:noFill/>
          </a:ln>
        </p:spPr>
        <p:txBody>
          <a:bodyPr spcFirstLastPara="1" wrap="square" lIns="91425" tIns="45700" rIns="91425" bIns="45700" anchor="t" anchorCtr="0">
            <a:normAutofit/>
          </a:bodyPr>
          <a:lstStyle/>
          <a:p>
            <a:pPr marL="228600" lvl="0" indent="-241300" rtl="0">
              <a:spcBef>
                <a:spcPts val="0"/>
              </a:spcBef>
              <a:spcAft>
                <a:spcPts val="0"/>
              </a:spcAft>
              <a:buSzPts val="2700"/>
              <a:buChar char="•"/>
            </a:pPr>
            <a:r>
              <a:rPr lang="en-US" sz="1900" dirty="0"/>
              <a:t>Population: Base data Area Health Resources File (AHRF) 2020 -2021 Release of Texas only -</a:t>
            </a:r>
            <a:r>
              <a:rPr lang="en-US" sz="1900" b="1" dirty="0"/>
              <a:t>used secondary data</a:t>
            </a:r>
            <a:r>
              <a:rPr lang="en-US" sz="1900" dirty="0"/>
              <a:t>.  </a:t>
            </a:r>
          </a:p>
          <a:p>
            <a:pPr marL="228600" lvl="0" indent="-241300" rtl="0">
              <a:spcBef>
                <a:spcPts val="1000"/>
              </a:spcBef>
              <a:spcAft>
                <a:spcPts val="0"/>
              </a:spcAft>
              <a:buSzPts val="2700"/>
              <a:buChar char="•"/>
            </a:pPr>
            <a:r>
              <a:rPr lang="en-US" sz="1900" dirty="0"/>
              <a:t>The base date has 254 observations by country.</a:t>
            </a:r>
          </a:p>
          <a:p>
            <a:pPr marL="228600" lvl="0" indent="-241300" rtl="0">
              <a:spcBef>
                <a:spcPts val="1000"/>
              </a:spcBef>
              <a:spcAft>
                <a:spcPts val="0"/>
              </a:spcAft>
              <a:buSzPts val="2700"/>
              <a:buChar char="•"/>
            </a:pPr>
            <a:r>
              <a:rPr lang="en-US" sz="1900" dirty="0"/>
              <a:t>Software: Excel (Correlation matrix and Scatter chart)</a:t>
            </a:r>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99B8-7098-2E12-111C-048505D41E1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1" kern="1200" dirty="0">
                <a:solidFill>
                  <a:schemeClr val="tx1"/>
                </a:solidFill>
                <a:latin typeface="+mj-lt"/>
                <a:ea typeface="+mj-ea"/>
                <a:cs typeface="+mj-cs"/>
              </a:rPr>
              <a:t>Variable’s list</a:t>
            </a:r>
          </a:p>
        </p:txBody>
      </p:sp>
      <p:sp>
        <p:nvSpPr>
          <p:cNvPr id="4" name="Google Shape;148;p7">
            <a:extLst>
              <a:ext uri="{FF2B5EF4-FFF2-40B4-BE49-F238E27FC236}">
                <a16:creationId xmlns:a16="http://schemas.microsoft.com/office/drawing/2014/main" id="{0D5FF45D-102E-0094-36F2-EF39A40A03EC}"/>
              </a:ext>
            </a:extLst>
          </p:cNvPr>
          <p:cNvSpPr/>
          <p:nvPr/>
        </p:nvSpPr>
        <p:spPr>
          <a:xfrm>
            <a:off x="460200" y="4264966"/>
            <a:ext cx="4343400" cy="18288"/>
          </a:xfrm>
          <a:custGeom>
            <a:avLst/>
            <a:gdLst/>
            <a:ahLst/>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15451269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283CA-57FE-5FF5-02DC-46C784F45375}"/>
              </a:ext>
            </a:extLst>
          </p:cNvPr>
          <p:cNvSpPr>
            <a:spLocks noGrp="1"/>
          </p:cNvSpPr>
          <p:nvPr>
            <p:ph type="title"/>
          </p:nvPr>
        </p:nvSpPr>
        <p:spPr>
          <a:xfrm>
            <a:off x="841248" y="334644"/>
            <a:ext cx="10509504" cy="1076914"/>
          </a:xfrm>
        </p:spPr>
        <p:txBody>
          <a:bodyPr anchor="ctr">
            <a:normAutofit/>
          </a:bodyPr>
          <a:lstStyle/>
          <a:p>
            <a:r>
              <a:rPr lang="en-US" sz="4000" b="1" i="0" u="none" strike="noStrike" dirty="0">
                <a:effectLst/>
                <a:latin typeface="Calibri" panose="020F0502020204030204" pitchFamily="34" charset="0"/>
              </a:rPr>
              <a:t>Descriptive Statistics (bar, scatter </a:t>
            </a:r>
            <a:endParaRPr lang="en-US" sz="4000" dirty="0"/>
          </a:p>
        </p:txBody>
      </p:sp>
      <p:sp>
        <p:nvSpPr>
          <p:cNvPr id="19" name="Rectangle 1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96C1858-C129-DE4B-5F45-2D2B69647348}"/>
              </a:ext>
            </a:extLst>
          </p:cNvPr>
          <p:cNvPicPr>
            <a:picLocks noChangeAspect="1"/>
          </p:cNvPicPr>
          <p:nvPr/>
        </p:nvPicPr>
        <p:blipFill>
          <a:blip r:embed="rId3"/>
          <a:stretch>
            <a:fillRect/>
          </a:stretch>
        </p:blipFill>
        <p:spPr>
          <a:xfrm>
            <a:off x="7834795" y="1762299"/>
            <a:ext cx="2420153" cy="4301967"/>
          </a:xfrm>
          <a:prstGeom prst="rect">
            <a:avLst/>
          </a:prstGeom>
          <a:ln w="28575">
            <a:solidFill>
              <a:schemeClr val="accent2"/>
            </a:solidFill>
          </a:ln>
        </p:spPr>
      </p:pic>
      <p:sp>
        <p:nvSpPr>
          <p:cNvPr id="9" name="Arrow: Right 8">
            <a:extLst>
              <a:ext uri="{FF2B5EF4-FFF2-40B4-BE49-F238E27FC236}">
                <a16:creationId xmlns:a16="http://schemas.microsoft.com/office/drawing/2014/main" id="{34D71D4F-171D-1D59-CF6B-B7C2AEF8FA30}"/>
              </a:ext>
            </a:extLst>
          </p:cNvPr>
          <p:cNvSpPr/>
          <p:nvPr/>
        </p:nvSpPr>
        <p:spPr>
          <a:xfrm>
            <a:off x="6097690" y="3592607"/>
            <a:ext cx="1119292" cy="412465"/>
          </a:xfrm>
          <a:prstGeom prst="rightArrow">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504" b="1" i="0" u="none" strike="noStrike" cap="none">
                <a:solidFill>
                  <a:schemeClr val="tx1"/>
                </a:solidFill>
                <a:latin typeface="Calibri" panose="020F0502020204030204" pitchFamily="34" charset="0"/>
                <a:ea typeface="+mn-ea"/>
                <a:cs typeface="Calibri" panose="020F0502020204030204" pitchFamily="34" charset="0"/>
                <a:sym typeface="Arial"/>
              </a:rPr>
              <a:t># </a:t>
            </a:r>
            <a:r>
              <a:rPr lang="en-US" sz="1504" b="1" i="0" u="none" strike="noStrike" cap="none" err="1">
                <a:solidFill>
                  <a:schemeClr val="tx1"/>
                </a:solidFill>
                <a:latin typeface="Calibri" panose="020F0502020204030204" pitchFamily="34" charset="0"/>
                <a:ea typeface="+mn-ea"/>
                <a:cs typeface="Calibri" panose="020F0502020204030204" pitchFamily="34" charset="0"/>
                <a:sym typeface="Arial"/>
              </a:rPr>
              <a:t>obs</a:t>
            </a:r>
            <a:endParaRPr lang="en-US" b="1">
              <a:solidFill>
                <a:schemeClr val="tx1"/>
              </a:solidFill>
              <a:latin typeface="Calibri" panose="020F0502020204030204" pitchFamily="34" charset="0"/>
              <a:cs typeface="Calibri" panose="020F0502020204030204" pitchFamily="34" charset="0"/>
            </a:endParaRPr>
          </a:p>
        </p:txBody>
      </p:sp>
      <p:sp>
        <p:nvSpPr>
          <p:cNvPr id="10" name="Right Brace 9">
            <a:extLst>
              <a:ext uri="{FF2B5EF4-FFF2-40B4-BE49-F238E27FC236}">
                <a16:creationId xmlns:a16="http://schemas.microsoft.com/office/drawing/2014/main" id="{55A5FD9E-AF73-65A4-CCEB-50001507A6B7}"/>
              </a:ext>
            </a:extLst>
          </p:cNvPr>
          <p:cNvSpPr/>
          <p:nvPr/>
        </p:nvSpPr>
        <p:spPr>
          <a:xfrm>
            <a:off x="5577530" y="2066190"/>
            <a:ext cx="213379" cy="3502059"/>
          </a:xfrm>
          <a:prstGeom prst="rightBrace">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66AF2DFC-4FB7-B590-A11D-C060D1215296}"/>
              </a:ext>
            </a:extLst>
          </p:cNvPr>
          <p:cNvPicPr>
            <a:picLocks noChangeAspect="1"/>
          </p:cNvPicPr>
          <p:nvPr/>
        </p:nvPicPr>
        <p:blipFill>
          <a:blip r:embed="rId4"/>
          <a:stretch>
            <a:fillRect/>
          </a:stretch>
        </p:blipFill>
        <p:spPr>
          <a:xfrm>
            <a:off x="1927908" y="1737360"/>
            <a:ext cx="3342843" cy="4535424"/>
          </a:xfrm>
          <a:prstGeom prst="rect">
            <a:avLst/>
          </a:prstGeom>
        </p:spPr>
      </p:pic>
    </p:spTree>
    <p:extLst>
      <p:ext uri="{BB962C8B-B14F-4D97-AF65-F5344CB8AC3E}">
        <p14:creationId xmlns:p14="http://schemas.microsoft.com/office/powerpoint/2010/main" val="153009722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0" name="Google Shape;160;p8"/>
          <p:cNvSpPr txBox="1">
            <a:spLocks noGrp="1"/>
          </p:cNvSpPr>
          <p:nvPr>
            <p:ph type="title"/>
          </p:nvPr>
        </p:nvSpPr>
        <p:spPr>
          <a:xfrm>
            <a:off x="638882" y="639193"/>
            <a:ext cx="3571810" cy="357351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1800"/>
              <a:buNone/>
            </a:pPr>
            <a:r>
              <a:rPr lang="en-US" sz="4600" b="1" dirty="0">
                <a:solidFill>
                  <a:schemeClr val="dk1"/>
                </a:solidFill>
              </a:rPr>
              <a:t>Descriptive Analysis</a:t>
            </a:r>
            <a:endParaRPr sz="4600" dirty="0"/>
          </a:p>
        </p:txBody>
      </p:sp>
      <p:sp>
        <p:nvSpPr>
          <p:cNvPr id="161" name="Google Shape;161;p8"/>
          <p:cNvSpPr/>
          <p:nvPr/>
        </p:nvSpPr>
        <p:spPr>
          <a:xfrm>
            <a:off x="643278" y="4409267"/>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62" name="Google Shape;162;p8"/>
          <p:cNvPicPr preferRelativeResize="0"/>
          <p:nvPr/>
        </p:nvPicPr>
        <p:blipFill rotWithShape="1">
          <a:blip r:embed="rId3">
            <a:alphaModFix/>
          </a:blip>
          <a:srcRect/>
          <a:stretch/>
        </p:blipFill>
        <p:spPr>
          <a:xfrm>
            <a:off x="4654296" y="1247062"/>
            <a:ext cx="7214616" cy="43364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xfrm>
            <a:off x="0" y="162401"/>
            <a:ext cx="7505100" cy="11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4600" b="1" dirty="0"/>
              <a:t>regression</a:t>
            </a:r>
            <a:endParaRPr sz="2700" b="1" dirty="0"/>
          </a:p>
        </p:txBody>
      </p:sp>
      <p:sp>
        <p:nvSpPr>
          <p:cNvPr id="168" name="Google Shape;168;p9"/>
          <p:cNvSpPr/>
          <p:nvPr/>
        </p:nvSpPr>
        <p:spPr>
          <a:xfrm>
            <a:off x="179832" y="1263717"/>
            <a:ext cx="7112318" cy="24963"/>
          </a:xfrm>
          <a:custGeom>
            <a:avLst/>
            <a:gdLst/>
            <a:ahLst/>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 name="Google Shape;170;p9"/>
          <p:cNvPicPr preferRelativeResize="0"/>
          <p:nvPr/>
        </p:nvPicPr>
        <p:blipFill rotWithShape="1">
          <a:blip r:embed="rId3">
            <a:alphaModFix/>
          </a:blip>
          <a:srcRect/>
          <a:stretch/>
        </p:blipFill>
        <p:spPr>
          <a:xfrm>
            <a:off x="8000675" y="2017703"/>
            <a:ext cx="3749365" cy="167044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1576</Words>
  <Application>Microsoft Office PowerPoint</Application>
  <PresentationFormat>Widescreen</PresentationFormat>
  <Paragraphs>109</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Arial</vt:lpstr>
      <vt:lpstr>Google Sans</vt:lpstr>
      <vt:lpstr>Roboto</vt:lpstr>
      <vt:lpstr>Helvetica Neue</vt:lpstr>
      <vt:lpstr>Roboto Medium</vt:lpstr>
      <vt:lpstr>Slack-Lato</vt:lpstr>
      <vt:lpstr>Office Theme</vt:lpstr>
      <vt:lpstr>Relationship between Bigger engine size and vehicle emissions</vt:lpstr>
      <vt:lpstr>Breve description of emission , power and vehicle. introduction</vt:lpstr>
      <vt:lpstr>1. 2. 3.</vt:lpstr>
      <vt:lpstr>Methods</vt:lpstr>
      <vt:lpstr>Approach</vt:lpstr>
      <vt:lpstr>Variable’s list</vt:lpstr>
      <vt:lpstr>Descriptive Statistics (bar, scatter </vt:lpstr>
      <vt:lpstr>Descriptive Analysis</vt:lpstr>
      <vt:lpstr>regression</vt:lpstr>
      <vt:lpstr>PM 2.5 vs. Deaths by Respiratory Diseases in Texas</vt:lpstr>
      <vt:lpstr>Results and Interpretation </vt:lpstr>
      <vt:lpstr>Results and Interpretation </vt:lpstr>
      <vt:lpstr>Discussion </vt:lpstr>
      <vt:lpstr>Conclusion </vt:lpstr>
      <vt:lpstr>Recommendations </vt:lpstr>
      <vt:lpstr>PowerPoint Presentation</vt:lpstr>
      <vt:lpstr>References</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Between Respiratory Deaths And Particulate Matter (PM) Pollution 2.5 In Texas</dc:title>
  <dc:creator>Lopez</dc:creator>
  <cp:lastModifiedBy>Isbelis Lopez</cp:lastModifiedBy>
  <cp:revision>4</cp:revision>
  <dcterms:modified xsi:type="dcterms:W3CDTF">2024-05-31T15:55:01Z</dcterms:modified>
</cp:coreProperties>
</file>