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76" r:id="rId5"/>
    <p:sldId id="261" r:id="rId6"/>
    <p:sldId id="277" r:id="rId7"/>
    <p:sldId id="278" r:id="rId8"/>
    <p:sldId id="279" r:id="rId9"/>
    <p:sldId id="280" r:id="rId10"/>
    <p:sldId id="264" r:id="rId11"/>
    <p:sldId id="265" r:id="rId12"/>
    <p:sldId id="281" r:id="rId13"/>
    <p:sldId id="282" r:id="rId14"/>
    <p:sldId id="266" r:id="rId15"/>
    <p:sldId id="284" r:id="rId16"/>
    <p:sldId id="283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12192000" cy="6858000"/>
  <p:notesSz cx="6858000" cy="9144000"/>
  <p:embeddedFontLst>
    <p:embeddedFont>
      <p:font typeface="Helvetica Neue" panose="020B0604020202020204" charset="0"/>
      <p:regular r:id="rId27"/>
      <p:bold r:id="rId28"/>
      <p:italic r:id="rId29"/>
      <p:boldItalic r:id="rId30"/>
    </p:embeddedFont>
    <p:embeddedFont>
      <p:font typeface="Roboto" panose="020B0604020202020204" charset="0"/>
      <p:regular r:id="rId31"/>
      <p:bold r:id="rId32"/>
      <p:italic r:id="rId33"/>
      <p:boldItalic r:id="rId34"/>
    </p:embeddedFont>
    <p:embeddedFont>
      <p:font typeface="Roboto Medium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GeyAZ9VCfwSv3oib2oQM089q2l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BCBED56-2F04-A44D-7C33-BD5F4BA1DCF2}" name="Berndt, Virginia K." initials="VB" userId="S::virginia.berndt@tamiu.edu::4b35256a-646b-4dce-817f-411463f711d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F002A-1C7C-4C86-BFF9-01D27471F28D}" v="3" dt="2024-06-05T01:14:32.707"/>
    <p1510:client id="{5C2DAF28-87CF-4CB9-9217-3A3246A47D07}" v="11" dt="2024-06-05T01:23:28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47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customschemas.google.com/relationships/presentationmetadata" Target="meta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belis Lopez" userId="ecf505ab3f1624e6" providerId="Windows Live" clId="Web-{5C2DAF28-87CF-4CB9-9217-3A3246A47D07}"/>
    <pc:docChg chg="modSld">
      <pc:chgData name="Isbelis Lopez" userId="ecf505ab3f1624e6" providerId="Windows Live" clId="Web-{5C2DAF28-87CF-4CB9-9217-3A3246A47D07}" dt="2024-06-05T01:23:28.086" v="10"/>
      <pc:docMkLst>
        <pc:docMk/>
      </pc:docMkLst>
      <pc:sldChg chg="modSp">
        <pc:chgData name="Isbelis Lopez" userId="ecf505ab3f1624e6" providerId="Windows Live" clId="Web-{5C2DAF28-87CF-4CB9-9217-3A3246A47D07}" dt="2024-06-05T01:23:12.507" v="2" actId="20577"/>
        <pc:sldMkLst>
          <pc:docMk/>
          <pc:sldMk cId="0" sldId="256"/>
        </pc:sldMkLst>
        <pc:spChg chg="mod">
          <ac:chgData name="Isbelis Lopez" userId="ecf505ab3f1624e6" providerId="Windows Live" clId="Web-{5C2DAF28-87CF-4CB9-9217-3A3246A47D07}" dt="2024-06-05T01:23:12.507" v="2" actId="20577"/>
          <ac:spMkLst>
            <pc:docMk/>
            <pc:sldMk cId="0" sldId="256"/>
            <ac:spMk id="86" creationId="{00000000-0000-0000-0000-000000000000}"/>
          </ac:spMkLst>
        </pc:spChg>
      </pc:sldChg>
      <pc:sldChg chg="delSp">
        <pc:chgData name="Isbelis Lopez" userId="ecf505ab3f1624e6" providerId="Windows Live" clId="Web-{5C2DAF28-87CF-4CB9-9217-3A3246A47D07}" dt="2024-06-05T01:23:28.086" v="10"/>
        <pc:sldMkLst>
          <pc:docMk/>
          <pc:sldMk cId="893281262" sldId="283"/>
        </pc:sldMkLst>
        <pc:spChg chg="del">
          <ac:chgData name="Isbelis Lopez" userId="ecf505ab3f1624e6" providerId="Windows Live" clId="Web-{5C2DAF28-87CF-4CB9-9217-3A3246A47D07}" dt="2024-06-05T01:23:21.679" v="5"/>
          <ac:spMkLst>
            <pc:docMk/>
            <pc:sldMk cId="893281262" sldId="283"/>
            <ac:spMk id="177" creationId="{00000000-0000-0000-0000-000000000000}"/>
          </ac:spMkLst>
        </pc:spChg>
        <pc:spChg chg="del">
          <ac:chgData name="Isbelis Lopez" userId="ecf505ab3f1624e6" providerId="Windows Live" clId="Web-{5C2DAF28-87CF-4CB9-9217-3A3246A47D07}" dt="2024-06-05T01:23:23.773" v="7"/>
          <ac:spMkLst>
            <pc:docMk/>
            <pc:sldMk cId="893281262" sldId="283"/>
            <ac:spMk id="178" creationId="{00000000-0000-0000-0000-000000000000}"/>
          </ac:spMkLst>
        </pc:spChg>
        <pc:spChg chg="del">
          <ac:chgData name="Isbelis Lopez" userId="ecf505ab3f1624e6" providerId="Windows Live" clId="Web-{5C2DAF28-87CF-4CB9-9217-3A3246A47D07}" dt="2024-06-05T01:23:22.898" v="6"/>
          <ac:spMkLst>
            <pc:docMk/>
            <pc:sldMk cId="893281262" sldId="283"/>
            <ac:spMk id="179" creationId="{00000000-0000-0000-0000-000000000000}"/>
          </ac:spMkLst>
        </pc:spChg>
        <pc:spChg chg="del">
          <ac:chgData name="Isbelis Lopez" userId="ecf505ab3f1624e6" providerId="Windows Live" clId="Web-{5C2DAF28-87CF-4CB9-9217-3A3246A47D07}" dt="2024-06-05T01:23:28.086" v="10"/>
          <ac:spMkLst>
            <pc:docMk/>
            <pc:sldMk cId="893281262" sldId="283"/>
            <ac:spMk id="182" creationId="{00000000-0000-0000-0000-000000000000}"/>
          </ac:spMkLst>
        </pc:spChg>
        <pc:spChg chg="del">
          <ac:chgData name="Isbelis Lopez" userId="ecf505ab3f1624e6" providerId="Windows Live" clId="Web-{5C2DAF28-87CF-4CB9-9217-3A3246A47D07}" dt="2024-06-05T01:23:27.133" v="9"/>
          <ac:spMkLst>
            <pc:docMk/>
            <pc:sldMk cId="893281262" sldId="283"/>
            <ac:spMk id="183" creationId="{00000000-0000-0000-0000-000000000000}"/>
          </ac:spMkLst>
        </pc:spChg>
        <pc:picChg chg="del">
          <ac:chgData name="Isbelis Lopez" userId="ecf505ab3f1624e6" providerId="Windows Live" clId="Web-{5C2DAF28-87CF-4CB9-9217-3A3246A47D07}" dt="2024-06-05T01:23:18.804" v="3"/>
          <ac:picMkLst>
            <pc:docMk/>
            <pc:sldMk cId="893281262" sldId="283"/>
            <ac:picMk id="175" creationId="{00000000-0000-0000-0000-000000000000}"/>
          </ac:picMkLst>
        </pc:picChg>
        <pc:picChg chg="del">
          <ac:chgData name="Isbelis Lopez" userId="ecf505ab3f1624e6" providerId="Windows Live" clId="Web-{5C2DAF28-87CF-4CB9-9217-3A3246A47D07}" dt="2024-06-05T01:23:19.398" v="4"/>
          <ac:picMkLst>
            <pc:docMk/>
            <pc:sldMk cId="893281262" sldId="283"/>
            <ac:picMk id="176" creationId="{00000000-0000-0000-0000-000000000000}"/>
          </ac:picMkLst>
        </pc:picChg>
        <pc:picChg chg="del">
          <ac:chgData name="Isbelis Lopez" userId="ecf505ab3f1624e6" providerId="Windows Live" clId="Web-{5C2DAF28-87CF-4CB9-9217-3A3246A47D07}" dt="2024-06-05T01:23:24.523" v="8"/>
          <ac:picMkLst>
            <pc:docMk/>
            <pc:sldMk cId="893281262" sldId="283"/>
            <ac:picMk id="181" creationId="{00000000-0000-0000-0000-000000000000}"/>
          </ac:picMkLst>
        </pc:picChg>
      </pc:sldChg>
    </pc:docChg>
  </pc:docChgLst>
  <pc:docChgLst>
    <pc:chgData name="Juan Jose Lopez" userId="85ddf27526bb38dc" providerId="Windows Live" clId="Web-{05FF002A-1C7C-4C86-BFF9-01D27471F28D}"/>
    <pc:docChg chg="modSld">
      <pc:chgData name="Juan Jose Lopez" userId="85ddf27526bb38dc" providerId="Windows Live" clId="Web-{05FF002A-1C7C-4C86-BFF9-01D27471F28D}" dt="2024-06-05T01:14:32.707" v="2"/>
      <pc:docMkLst>
        <pc:docMk/>
      </pc:docMkLst>
      <pc:sldChg chg="modSp">
        <pc:chgData name="Juan Jose Lopez" userId="85ddf27526bb38dc" providerId="Windows Live" clId="Web-{05FF002A-1C7C-4C86-BFF9-01D27471F28D}" dt="2024-06-05T01:13:35.017" v="1" actId="20577"/>
        <pc:sldMkLst>
          <pc:docMk/>
          <pc:sldMk cId="0" sldId="256"/>
        </pc:sldMkLst>
        <pc:spChg chg="mod">
          <ac:chgData name="Juan Jose Lopez" userId="85ddf27526bb38dc" providerId="Windows Live" clId="Web-{05FF002A-1C7C-4C86-BFF9-01D27471F28D}" dt="2024-06-05T01:13:35.017" v="1" actId="20577"/>
          <ac:spMkLst>
            <pc:docMk/>
            <pc:sldMk cId="0" sldId="256"/>
            <ac:spMk id="86" creationId="{00000000-0000-0000-0000-000000000000}"/>
          </ac:spMkLst>
        </pc:spChg>
      </pc:sldChg>
      <pc:sldChg chg="delSp">
        <pc:chgData name="Juan Jose Lopez" userId="85ddf27526bb38dc" providerId="Windows Live" clId="Web-{05FF002A-1C7C-4C86-BFF9-01D27471F28D}" dt="2024-06-05T01:14:32.707" v="2"/>
        <pc:sldMkLst>
          <pc:docMk/>
          <pc:sldMk cId="0" sldId="266"/>
        </pc:sldMkLst>
        <pc:picChg chg="del">
          <ac:chgData name="Juan Jose Lopez" userId="85ddf27526bb38dc" providerId="Windows Live" clId="Web-{05FF002A-1C7C-4C86-BFF9-01D27471F28D}" dt="2024-06-05T01:14:32.707" v="2"/>
          <ac:picMkLst>
            <pc:docMk/>
            <pc:sldMk cId="0" sldId="266"/>
            <ac:picMk id="175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A725D2-1793-4CDE-B727-F9DA56F0F30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E51BA099-41A5-4F6E-8CEE-248313AF53E4}">
      <dgm:prSet phldrT="[Text]" custT="1"/>
      <dgm:spPr/>
      <dgm:t>
        <a:bodyPr/>
        <a:lstStyle/>
        <a:p>
          <a:r>
            <a:rPr lang="en-US" sz="1400">
              <a:latin typeface="Calibri" panose="020F0502020204030204" pitchFamily="34" charset="0"/>
              <a:cs typeface="Calibri" panose="020F0502020204030204" pitchFamily="34" charset="0"/>
            </a:rPr>
            <a:t>Particulate Matter (PM) </a:t>
          </a:r>
        </a:p>
      </dgm:t>
    </dgm:pt>
    <dgm:pt modelId="{51EB2C11-325B-45DF-92E9-EA2CADF9D946}" type="parTrans" cxnId="{25425398-5376-4EF7-8D47-150EA484870A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62DAC4B-E01E-4995-9B3B-AB0A8BF9956F}" type="sibTrans" cxnId="{25425398-5376-4EF7-8D47-150EA484870A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313BD9D-66F1-4E2F-AE72-AB96157E1B6E}">
      <dgm:prSet phldrT="[Text]" custT="1"/>
      <dgm:spPr/>
      <dgm:t>
        <a:bodyPr/>
        <a:lstStyle/>
        <a:p>
          <a:pPr marL="571500" lvl="2" indent="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212529"/>
            </a:buClr>
            <a:buSzPts val="2704"/>
            <a:buChar char="-"/>
          </a:pPr>
          <a:r>
            <a:rPr lang="en-US" sz="1400" kern="1200">
              <a:latin typeface="Calibri" panose="020F0502020204030204" pitchFamily="34" charset="0"/>
              <a:cs typeface="Calibri" panose="020F0502020204030204" pitchFamily="34" charset="0"/>
            </a:rPr>
            <a:t>acids</a:t>
          </a:r>
        </a:p>
      </dgm:t>
    </dgm:pt>
    <dgm:pt modelId="{814C47B7-2B33-47D5-87A2-2AB988B2E748}" type="parTrans" cxnId="{D45C0329-97C6-43C8-B8D5-7BD2EB664DE7}">
      <dgm:prSet custT="1"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967515F-BADE-4622-9455-7973B8653A39}" type="sibTrans" cxnId="{D45C0329-97C6-43C8-B8D5-7BD2EB664DE7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53C7FA6-F2E5-4F55-89D2-5BD0356C2019}">
      <dgm:prSet phldrT="[Text]" custT="1"/>
      <dgm:spPr/>
      <dgm:t>
        <a:bodyPr/>
        <a:lstStyle/>
        <a:p>
          <a:pPr marL="571500" lvl="2" indent="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212529"/>
            </a:buClr>
            <a:buSzPts val="2704"/>
            <a:buChar char="-"/>
          </a:pPr>
          <a:r>
            <a:rPr lang="en-US" sz="1400" kern="1200">
              <a:latin typeface="Calibri" panose="020F0502020204030204" pitchFamily="34" charset="0"/>
              <a:cs typeface="Calibri" panose="020F0502020204030204" pitchFamily="34" charset="0"/>
            </a:rPr>
            <a:t>organic chemicals</a:t>
          </a:r>
        </a:p>
      </dgm:t>
    </dgm:pt>
    <dgm:pt modelId="{C9AAD534-56EC-40B8-A409-99CA88412D61}" type="parTrans" cxnId="{931BB989-C1AA-4A01-94A1-E4B4A7B22F7B}">
      <dgm:prSet custT="1"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FA540BD-89AC-4506-B9B7-7F031657913C}" type="sibTrans" cxnId="{931BB989-C1AA-4A01-94A1-E4B4A7B22F7B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97D7A0C-7880-4123-89C9-A688EEF54497}">
      <dgm:prSet phldrT="[Text]" custT="1"/>
      <dgm:spPr/>
      <dgm:t>
        <a:bodyPr/>
        <a:lstStyle/>
        <a:p>
          <a:pPr marL="571500" lvl="2" indent="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212529"/>
            </a:buClr>
            <a:buSzPts val="2704"/>
            <a:buChar char="-"/>
          </a:pPr>
          <a:r>
            <a:rPr lang="en-US" sz="1400" kern="1200">
              <a:latin typeface="Calibri" panose="020F0502020204030204" pitchFamily="34" charset="0"/>
              <a:cs typeface="Calibri" panose="020F0502020204030204" pitchFamily="34" charset="0"/>
            </a:rPr>
            <a:t>Metal</a:t>
          </a:r>
        </a:p>
      </dgm:t>
    </dgm:pt>
    <dgm:pt modelId="{8FB4DACE-7BA5-47E4-B284-1990D44334BE}" type="parTrans" cxnId="{9239E306-97A4-4A7A-B629-758B1BA5E843}">
      <dgm:prSet custT="1"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8FA962A-38AA-40C0-928D-18819710B6CB}" type="sibTrans" cxnId="{9239E306-97A4-4A7A-B629-758B1BA5E843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93F81B3-F3B4-42B9-8843-99758374593A}">
      <dgm:prSet phldrT="[Text]" custT="1"/>
      <dgm:spPr/>
      <dgm:t>
        <a:bodyPr/>
        <a:lstStyle/>
        <a:p>
          <a:pPr marL="571500" lvl="2" indent="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212529"/>
            </a:buClr>
            <a:buSzPts val="2704"/>
            <a:buChar char="-"/>
          </a:pPr>
          <a:r>
            <a:rPr lang="en-US" sz="1400" kern="1200">
              <a:latin typeface="Calibri" panose="020F0502020204030204" pitchFamily="34" charset="0"/>
              <a:cs typeface="Calibri" panose="020F0502020204030204" pitchFamily="34" charset="0"/>
            </a:rPr>
            <a:t>Dust</a:t>
          </a:r>
        </a:p>
      </dgm:t>
    </dgm:pt>
    <dgm:pt modelId="{3BD8EFCF-D9B2-4CF1-B7DE-B8E740D63D10}" type="parTrans" cxnId="{9D50929E-F1FD-4161-89B9-29A2BB5D1AFB}">
      <dgm:prSet custT="1"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7306D88-50F7-421C-924A-847AC3F7FC01}" type="sibTrans" cxnId="{9D50929E-F1FD-4161-89B9-29A2BB5D1AFB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80EB775-24C5-4FB5-A87B-FFFFB460C698}">
      <dgm:prSet phldrT="[Text]" custT="1"/>
      <dgm:spPr/>
      <dgm:t>
        <a:bodyPr/>
        <a:lstStyle/>
        <a:p>
          <a:pPr marL="571500" lvl="2" indent="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212529"/>
            </a:buClr>
            <a:buSzPts val="2704"/>
            <a:buChar char="-"/>
          </a:pPr>
          <a:r>
            <a:rPr lang="en-US" sz="1400" kern="1200">
              <a:latin typeface="Calibri" panose="020F0502020204030204" pitchFamily="34" charset="0"/>
              <a:cs typeface="Calibri" panose="020F0502020204030204" pitchFamily="34" charset="0"/>
            </a:rPr>
            <a:t>soil</a:t>
          </a:r>
        </a:p>
      </dgm:t>
    </dgm:pt>
    <dgm:pt modelId="{9203DA84-3F2B-4E49-AAF0-523DEA91D6EB}" type="parTrans" cxnId="{8D1CBB11-BF43-4AD4-9286-75E251C0C33A}">
      <dgm:prSet custT="1"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AC8F32A-81A0-40BC-9765-28245F7DD517}" type="sibTrans" cxnId="{8D1CBB11-BF43-4AD4-9286-75E251C0C33A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4A837EE-8F55-4E25-BCDD-2CB7327EBBA6}">
      <dgm:prSet phldrT="[Text]" custT="1"/>
      <dgm:spPr/>
      <dgm:t>
        <a:bodyPr/>
        <a:lstStyle/>
        <a:p>
          <a:pPr marL="285750" lvl="1" indent="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400" kern="1200">
              <a:latin typeface="Calibri" panose="020F0502020204030204" pitchFamily="34" charset="0"/>
              <a:cs typeface="Calibri" panose="020F0502020204030204" pitchFamily="34" charset="0"/>
            </a:rPr>
            <a:t>a mix of small particles and liquid droplets.</a:t>
          </a:r>
          <a:r>
            <a:rPr lang="en-US" sz="1400" kern="1200" baseline="30000">
              <a:latin typeface="Calibri" panose="020F0502020204030204" pitchFamily="34" charset="0"/>
              <a:cs typeface="Calibri" panose="020F0502020204030204" pitchFamily="34" charset="0"/>
            </a:rPr>
            <a:t>5</a:t>
          </a:r>
          <a:endParaRPr lang="en-US" sz="1400" kern="12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A131A2D-8244-41E1-920E-DF0A1567DC09}" type="parTrans" cxnId="{D276BBBF-1F8F-4FD8-BFD3-24D4F2EAA9F3}">
      <dgm:prSet custT="1"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ABC9A1F-B1B7-454D-BC68-8D559390BBC5}" type="sibTrans" cxnId="{D276BBBF-1F8F-4FD8-BFD3-24D4F2EAA9F3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09C61F1-FB11-437D-9C67-CC137427C70C}">
      <dgm:prSet phldrT="[Text]" custT="1"/>
      <dgm:spPr/>
      <dgm:t>
        <a:bodyPr/>
        <a:lstStyle/>
        <a:p>
          <a:pPr marL="285750" lvl="1" indent="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212529"/>
            </a:buClr>
            <a:buSzPts val="2704"/>
            <a:buFont typeface="Arial" panose="020B0604020202020204" pitchFamily="34" charset="0"/>
            <a:buChar char="•"/>
          </a:pPr>
          <a:r>
            <a:rPr lang="en-US" sz="1400" kern="1200">
              <a:latin typeface="Calibri" panose="020F0502020204030204" pitchFamily="34" charset="0"/>
              <a:cs typeface="Calibri" panose="020F0502020204030204" pitchFamily="34" charset="0"/>
            </a:rPr>
            <a:t>Particulate Matter (PM) 2.5  </a:t>
          </a:r>
        </a:p>
      </dgm:t>
    </dgm:pt>
    <dgm:pt modelId="{C7802CF5-364E-4A45-8755-7F7B292F926C}" type="parTrans" cxnId="{03543CB6-7008-43DF-B947-E70680E478AB}">
      <dgm:prSet custT="1"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BD82367-8E88-4EB7-8145-0F9F035ED378}" type="sibTrans" cxnId="{03543CB6-7008-43DF-B947-E70680E478AB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573C805-7050-40EB-BFC4-52FCF8D409B3}">
      <dgm:prSet phldrT="[Text]" custT="1"/>
      <dgm:spPr/>
      <dgm:t>
        <a:bodyPr/>
        <a:lstStyle/>
        <a:p>
          <a:pPr marL="285750" lvl="1" indent="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212529"/>
            </a:buClr>
            <a:buSzPts val="2704"/>
            <a:buFont typeface="Arial" panose="020B0604020202020204" pitchFamily="34" charset="0"/>
            <a:buChar char="•"/>
          </a:pPr>
          <a:r>
            <a:rPr lang="en-US" sz="1400" kern="1200"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fine particles that are less than or equal to 2.5 micrometers in diameter.</a:t>
          </a:r>
          <a:endParaRPr lang="en-US" sz="1400" kern="12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3F9A7DF-8EF4-4F04-8244-7B7C7F586241}" type="parTrans" cxnId="{817CB193-CB27-4461-BB90-8138CF892EFA}">
      <dgm:prSet custT="1"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0194485-0BF2-4B73-BD47-17910C9119BB}" type="sibTrans" cxnId="{817CB193-CB27-4461-BB90-8138CF892EFA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65A4674-A6D6-41DE-9E01-6E7214AD9930}" type="pres">
      <dgm:prSet presAssocID="{0DA725D2-1793-4CDE-B727-F9DA56F0F30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386035C-7661-44FA-B008-BA8F51DD64F9}" type="pres">
      <dgm:prSet presAssocID="{E51BA099-41A5-4F6E-8CEE-248313AF53E4}" presName="root1" presStyleCnt="0"/>
      <dgm:spPr/>
    </dgm:pt>
    <dgm:pt modelId="{C176CFBF-779C-4E93-A4AD-9C413378B157}" type="pres">
      <dgm:prSet presAssocID="{E51BA099-41A5-4F6E-8CEE-248313AF53E4}" presName="LevelOneTextNode" presStyleLbl="node0" presStyleIdx="0" presStyleCnt="1">
        <dgm:presLayoutVars>
          <dgm:chPref val="3"/>
        </dgm:presLayoutVars>
      </dgm:prSet>
      <dgm:spPr/>
    </dgm:pt>
    <dgm:pt modelId="{1BDEE89D-01F7-4215-BE94-54BDC962A080}" type="pres">
      <dgm:prSet presAssocID="{E51BA099-41A5-4F6E-8CEE-248313AF53E4}" presName="level2hierChild" presStyleCnt="0"/>
      <dgm:spPr/>
    </dgm:pt>
    <dgm:pt modelId="{08ED542C-975B-4F6D-8042-819E00B92012}" type="pres">
      <dgm:prSet presAssocID="{EA131A2D-8244-41E1-920E-DF0A1567DC09}" presName="conn2-1" presStyleLbl="parChTrans1D2" presStyleIdx="0" presStyleCnt="2"/>
      <dgm:spPr/>
    </dgm:pt>
    <dgm:pt modelId="{EDDCE0FC-D89D-433D-9110-0905B9FDE171}" type="pres">
      <dgm:prSet presAssocID="{EA131A2D-8244-41E1-920E-DF0A1567DC09}" presName="connTx" presStyleLbl="parChTrans1D2" presStyleIdx="0" presStyleCnt="2"/>
      <dgm:spPr/>
    </dgm:pt>
    <dgm:pt modelId="{14CB74F3-F0FA-45EF-B2F9-EB113C9186B6}" type="pres">
      <dgm:prSet presAssocID="{34A837EE-8F55-4E25-BCDD-2CB7327EBBA6}" presName="root2" presStyleCnt="0"/>
      <dgm:spPr/>
    </dgm:pt>
    <dgm:pt modelId="{AC8745A0-1338-4AEB-89F0-29F14E65344E}" type="pres">
      <dgm:prSet presAssocID="{34A837EE-8F55-4E25-BCDD-2CB7327EBBA6}" presName="LevelTwoTextNode" presStyleLbl="node2" presStyleIdx="0" presStyleCnt="2">
        <dgm:presLayoutVars>
          <dgm:chPref val="3"/>
        </dgm:presLayoutVars>
      </dgm:prSet>
      <dgm:spPr/>
    </dgm:pt>
    <dgm:pt modelId="{DA0AE599-79AC-4CAE-BAC8-EAF646F4C47B}" type="pres">
      <dgm:prSet presAssocID="{34A837EE-8F55-4E25-BCDD-2CB7327EBBA6}" presName="level3hierChild" presStyleCnt="0"/>
      <dgm:spPr/>
    </dgm:pt>
    <dgm:pt modelId="{18F71A74-120A-4D41-96CB-20887EDBEB54}" type="pres">
      <dgm:prSet presAssocID="{814C47B7-2B33-47D5-87A2-2AB988B2E748}" presName="conn2-1" presStyleLbl="parChTrans1D3" presStyleIdx="0" presStyleCnt="6"/>
      <dgm:spPr/>
    </dgm:pt>
    <dgm:pt modelId="{CB69AA5A-9187-4326-B263-9B0F36920967}" type="pres">
      <dgm:prSet presAssocID="{814C47B7-2B33-47D5-87A2-2AB988B2E748}" presName="connTx" presStyleLbl="parChTrans1D3" presStyleIdx="0" presStyleCnt="6"/>
      <dgm:spPr/>
    </dgm:pt>
    <dgm:pt modelId="{E55C7C4F-90DC-49B5-AE92-F4764F251F2B}" type="pres">
      <dgm:prSet presAssocID="{9313BD9D-66F1-4E2F-AE72-AB96157E1B6E}" presName="root2" presStyleCnt="0"/>
      <dgm:spPr/>
    </dgm:pt>
    <dgm:pt modelId="{BCF419B2-E197-4F64-95F8-A36DED87C26D}" type="pres">
      <dgm:prSet presAssocID="{9313BD9D-66F1-4E2F-AE72-AB96157E1B6E}" presName="LevelTwoTextNode" presStyleLbl="node3" presStyleIdx="0" presStyleCnt="6">
        <dgm:presLayoutVars>
          <dgm:chPref val="3"/>
        </dgm:presLayoutVars>
      </dgm:prSet>
      <dgm:spPr/>
    </dgm:pt>
    <dgm:pt modelId="{7989EB07-5CE4-4B53-A17A-F3D1C339929C}" type="pres">
      <dgm:prSet presAssocID="{9313BD9D-66F1-4E2F-AE72-AB96157E1B6E}" presName="level3hierChild" presStyleCnt="0"/>
      <dgm:spPr/>
    </dgm:pt>
    <dgm:pt modelId="{30BF0EAA-F6EF-4A72-8956-F4483905C505}" type="pres">
      <dgm:prSet presAssocID="{C9AAD534-56EC-40B8-A409-99CA88412D61}" presName="conn2-1" presStyleLbl="parChTrans1D3" presStyleIdx="1" presStyleCnt="6"/>
      <dgm:spPr/>
    </dgm:pt>
    <dgm:pt modelId="{828DBF80-3B51-4940-8238-F3B4B392D857}" type="pres">
      <dgm:prSet presAssocID="{C9AAD534-56EC-40B8-A409-99CA88412D61}" presName="connTx" presStyleLbl="parChTrans1D3" presStyleIdx="1" presStyleCnt="6"/>
      <dgm:spPr/>
    </dgm:pt>
    <dgm:pt modelId="{724B2D6B-FF6A-4B0D-8023-240082D71A4D}" type="pres">
      <dgm:prSet presAssocID="{153C7FA6-F2E5-4F55-89D2-5BD0356C2019}" presName="root2" presStyleCnt="0"/>
      <dgm:spPr/>
    </dgm:pt>
    <dgm:pt modelId="{3B783275-60EE-408A-B26D-373307BE0A5C}" type="pres">
      <dgm:prSet presAssocID="{153C7FA6-F2E5-4F55-89D2-5BD0356C2019}" presName="LevelTwoTextNode" presStyleLbl="node3" presStyleIdx="1" presStyleCnt="6">
        <dgm:presLayoutVars>
          <dgm:chPref val="3"/>
        </dgm:presLayoutVars>
      </dgm:prSet>
      <dgm:spPr/>
    </dgm:pt>
    <dgm:pt modelId="{AFF3A034-5CDC-4491-96C2-FB43F0840B9A}" type="pres">
      <dgm:prSet presAssocID="{153C7FA6-F2E5-4F55-89D2-5BD0356C2019}" presName="level3hierChild" presStyleCnt="0"/>
      <dgm:spPr/>
    </dgm:pt>
    <dgm:pt modelId="{65342834-F769-4491-BE90-F8D8C98DC804}" type="pres">
      <dgm:prSet presAssocID="{8FB4DACE-7BA5-47E4-B284-1990D44334BE}" presName="conn2-1" presStyleLbl="parChTrans1D3" presStyleIdx="2" presStyleCnt="6"/>
      <dgm:spPr/>
    </dgm:pt>
    <dgm:pt modelId="{E24DD156-1DF3-4060-B644-298BCECC97BA}" type="pres">
      <dgm:prSet presAssocID="{8FB4DACE-7BA5-47E4-B284-1990D44334BE}" presName="connTx" presStyleLbl="parChTrans1D3" presStyleIdx="2" presStyleCnt="6"/>
      <dgm:spPr/>
    </dgm:pt>
    <dgm:pt modelId="{E9651BCE-7558-40C9-9E4D-E065DF7EC319}" type="pres">
      <dgm:prSet presAssocID="{E97D7A0C-7880-4123-89C9-A688EEF54497}" presName="root2" presStyleCnt="0"/>
      <dgm:spPr/>
    </dgm:pt>
    <dgm:pt modelId="{848FD462-D312-4945-A903-75B2EF371224}" type="pres">
      <dgm:prSet presAssocID="{E97D7A0C-7880-4123-89C9-A688EEF54497}" presName="LevelTwoTextNode" presStyleLbl="node3" presStyleIdx="2" presStyleCnt="6">
        <dgm:presLayoutVars>
          <dgm:chPref val="3"/>
        </dgm:presLayoutVars>
      </dgm:prSet>
      <dgm:spPr/>
    </dgm:pt>
    <dgm:pt modelId="{0E5437FF-9993-4EAB-912D-FC9B2441F154}" type="pres">
      <dgm:prSet presAssocID="{E97D7A0C-7880-4123-89C9-A688EEF54497}" presName="level3hierChild" presStyleCnt="0"/>
      <dgm:spPr/>
    </dgm:pt>
    <dgm:pt modelId="{B3EC3D28-9EB4-4F0E-818C-024005C0219C}" type="pres">
      <dgm:prSet presAssocID="{3BD8EFCF-D9B2-4CF1-B7DE-B8E740D63D10}" presName="conn2-1" presStyleLbl="parChTrans1D3" presStyleIdx="3" presStyleCnt="6"/>
      <dgm:spPr/>
    </dgm:pt>
    <dgm:pt modelId="{368935CC-66A9-40D5-A069-9C3DCAFC0EFE}" type="pres">
      <dgm:prSet presAssocID="{3BD8EFCF-D9B2-4CF1-B7DE-B8E740D63D10}" presName="connTx" presStyleLbl="parChTrans1D3" presStyleIdx="3" presStyleCnt="6"/>
      <dgm:spPr/>
    </dgm:pt>
    <dgm:pt modelId="{EBF9E74C-5059-4D46-ADE1-68419C1CF85B}" type="pres">
      <dgm:prSet presAssocID="{B93F81B3-F3B4-42B9-8843-99758374593A}" presName="root2" presStyleCnt="0"/>
      <dgm:spPr/>
    </dgm:pt>
    <dgm:pt modelId="{9DB43600-6DE4-4CD0-886D-C22A5401564B}" type="pres">
      <dgm:prSet presAssocID="{B93F81B3-F3B4-42B9-8843-99758374593A}" presName="LevelTwoTextNode" presStyleLbl="node3" presStyleIdx="3" presStyleCnt="6">
        <dgm:presLayoutVars>
          <dgm:chPref val="3"/>
        </dgm:presLayoutVars>
      </dgm:prSet>
      <dgm:spPr/>
    </dgm:pt>
    <dgm:pt modelId="{96B3521F-7779-450C-B5CD-91E4D947F148}" type="pres">
      <dgm:prSet presAssocID="{B93F81B3-F3B4-42B9-8843-99758374593A}" presName="level3hierChild" presStyleCnt="0"/>
      <dgm:spPr/>
    </dgm:pt>
    <dgm:pt modelId="{468CE031-9329-4CF3-91C2-7AC975822DE0}" type="pres">
      <dgm:prSet presAssocID="{9203DA84-3F2B-4E49-AAF0-523DEA91D6EB}" presName="conn2-1" presStyleLbl="parChTrans1D3" presStyleIdx="4" presStyleCnt="6"/>
      <dgm:spPr/>
    </dgm:pt>
    <dgm:pt modelId="{177EAC48-0CF1-44DB-A815-ED43AB0FFB55}" type="pres">
      <dgm:prSet presAssocID="{9203DA84-3F2B-4E49-AAF0-523DEA91D6EB}" presName="connTx" presStyleLbl="parChTrans1D3" presStyleIdx="4" presStyleCnt="6"/>
      <dgm:spPr/>
    </dgm:pt>
    <dgm:pt modelId="{99C9486E-6160-4D75-9726-C8D8E785EC2D}" type="pres">
      <dgm:prSet presAssocID="{B80EB775-24C5-4FB5-A87B-FFFFB460C698}" presName="root2" presStyleCnt="0"/>
      <dgm:spPr/>
    </dgm:pt>
    <dgm:pt modelId="{21898600-620B-440D-AC42-0E6CDE9F0598}" type="pres">
      <dgm:prSet presAssocID="{B80EB775-24C5-4FB5-A87B-FFFFB460C698}" presName="LevelTwoTextNode" presStyleLbl="node3" presStyleIdx="4" presStyleCnt="6">
        <dgm:presLayoutVars>
          <dgm:chPref val="3"/>
        </dgm:presLayoutVars>
      </dgm:prSet>
      <dgm:spPr/>
    </dgm:pt>
    <dgm:pt modelId="{D0CFC3E8-F760-46D3-8B5B-BD20FF82878D}" type="pres">
      <dgm:prSet presAssocID="{B80EB775-24C5-4FB5-A87B-FFFFB460C698}" presName="level3hierChild" presStyleCnt="0"/>
      <dgm:spPr/>
    </dgm:pt>
    <dgm:pt modelId="{C8208462-2855-4151-9E1A-B4C408838079}" type="pres">
      <dgm:prSet presAssocID="{C7802CF5-364E-4A45-8755-7F7B292F926C}" presName="conn2-1" presStyleLbl="parChTrans1D2" presStyleIdx="1" presStyleCnt="2"/>
      <dgm:spPr/>
    </dgm:pt>
    <dgm:pt modelId="{1BD2DE8E-5ACF-4FF8-85D2-552D68480667}" type="pres">
      <dgm:prSet presAssocID="{C7802CF5-364E-4A45-8755-7F7B292F926C}" presName="connTx" presStyleLbl="parChTrans1D2" presStyleIdx="1" presStyleCnt="2"/>
      <dgm:spPr/>
    </dgm:pt>
    <dgm:pt modelId="{32574B9B-E915-4A68-A493-23671081C307}" type="pres">
      <dgm:prSet presAssocID="{F09C61F1-FB11-437D-9C67-CC137427C70C}" presName="root2" presStyleCnt="0"/>
      <dgm:spPr/>
    </dgm:pt>
    <dgm:pt modelId="{E735FF65-B721-4812-9B1F-AC026E4ED87A}" type="pres">
      <dgm:prSet presAssocID="{F09C61F1-FB11-437D-9C67-CC137427C70C}" presName="LevelTwoTextNode" presStyleLbl="node2" presStyleIdx="1" presStyleCnt="2">
        <dgm:presLayoutVars>
          <dgm:chPref val="3"/>
        </dgm:presLayoutVars>
      </dgm:prSet>
      <dgm:spPr/>
    </dgm:pt>
    <dgm:pt modelId="{DAE57160-4234-4CF0-A9D4-16AD9473FC6B}" type="pres">
      <dgm:prSet presAssocID="{F09C61F1-FB11-437D-9C67-CC137427C70C}" presName="level3hierChild" presStyleCnt="0"/>
      <dgm:spPr/>
    </dgm:pt>
    <dgm:pt modelId="{A0C17BDB-A1A0-4D95-A389-B82E92E83763}" type="pres">
      <dgm:prSet presAssocID="{53F9A7DF-8EF4-4F04-8244-7B7C7F586241}" presName="conn2-1" presStyleLbl="parChTrans1D3" presStyleIdx="5" presStyleCnt="6"/>
      <dgm:spPr/>
    </dgm:pt>
    <dgm:pt modelId="{1A06240B-596C-4B1D-8363-62972112AE0E}" type="pres">
      <dgm:prSet presAssocID="{53F9A7DF-8EF4-4F04-8244-7B7C7F586241}" presName="connTx" presStyleLbl="parChTrans1D3" presStyleIdx="5" presStyleCnt="6"/>
      <dgm:spPr/>
    </dgm:pt>
    <dgm:pt modelId="{FA5D57BE-C9A3-49EB-B569-5D032FF573ED}" type="pres">
      <dgm:prSet presAssocID="{2573C805-7050-40EB-BFC4-52FCF8D409B3}" presName="root2" presStyleCnt="0"/>
      <dgm:spPr/>
    </dgm:pt>
    <dgm:pt modelId="{BB846262-0D73-4283-9C6A-D0C2852D89EB}" type="pres">
      <dgm:prSet presAssocID="{2573C805-7050-40EB-BFC4-52FCF8D409B3}" presName="LevelTwoTextNode" presStyleLbl="node3" presStyleIdx="5" presStyleCnt="6">
        <dgm:presLayoutVars>
          <dgm:chPref val="3"/>
        </dgm:presLayoutVars>
      </dgm:prSet>
      <dgm:spPr/>
    </dgm:pt>
    <dgm:pt modelId="{2DCAB7EA-E436-4918-BDCA-DD6798004D97}" type="pres">
      <dgm:prSet presAssocID="{2573C805-7050-40EB-BFC4-52FCF8D409B3}" presName="level3hierChild" presStyleCnt="0"/>
      <dgm:spPr/>
    </dgm:pt>
  </dgm:ptLst>
  <dgm:cxnLst>
    <dgm:cxn modelId="{9239E306-97A4-4A7A-B629-758B1BA5E843}" srcId="{34A837EE-8F55-4E25-BCDD-2CB7327EBBA6}" destId="{E97D7A0C-7880-4123-89C9-A688EEF54497}" srcOrd="2" destOrd="0" parTransId="{8FB4DACE-7BA5-47E4-B284-1990D44334BE}" sibTransId="{88FA962A-38AA-40C0-928D-18819710B6CB}"/>
    <dgm:cxn modelId="{D9503E0A-D3F7-490A-955D-3F50BE1E8A74}" type="presOf" srcId="{F09C61F1-FB11-437D-9C67-CC137427C70C}" destId="{E735FF65-B721-4812-9B1F-AC026E4ED87A}" srcOrd="0" destOrd="0" presId="urn:microsoft.com/office/officeart/2008/layout/HorizontalMultiLevelHierarchy"/>
    <dgm:cxn modelId="{8D1CBB11-BF43-4AD4-9286-75E251C0C33A}" srcId="{34A837EE-8F55-4E25-BCDD-2CB7327EBBA6}" destId="{B80EB775-24C5-4FB5-A87B-FFFFB460C698}" srcOrd="4" destOrd="0" parTransId="{9203DA84-3F2B-4E49-AAF0-523DEA91D6EB}" sibTransId="{3AC8F32A-81A0-40BC-9765-28245F7DD517}"/>
    <dgm:cxn modelId="{26F1C419-CBB3-4613-8881-50CC2FF2A2B1}" type="presOf" srcId="{9203DA84-3F2B-4E49-AAF0-523DEA91D6EB}" destId="{177EAC48-0CF1-44DB-A815-ED43AB0FFB55}" srcOrd="1" destOrd="0" presId="urn:microsoft.com/office/officeart/2008/layout/HorizontalMultiLevelHierarchy"/>
    <dgm:cxn modelId="{6DF2CD22-B734-4E70-AC25-8EB338E71696}" type="presOf" srcId="{9203DA84-3F2B-4E49-AAF0-523DEA91D6EB}" destId="{468CE031-9329-4CF3-91C2-7AC975822DE0}" srcOrd="0" destOrd="0" presId="urn:microsoft.com/office/officeart/2008/layout/HorizontalMultiLevelHierarchy"/>
    <dgm:cxn modelId="{777A7B23-2365-4322-8BCC-AF8CA33FD421}" type="presOf" srcId="{E97D7A0C-7880-4123-89C9-A688EEF54497}" destId="{848FD462-D312-4945-A903-75B2EF371224}" srcOrd="0" destOrd="0" presId="urn:microsoft.com/office/officeart/2008/layout/HorizontalMultiLevelHierarchy"/>
    <dgm:cxn modelId="{19F73426-AC34-4F30-AFE1-E9D92414B41B}" type="presOf" srcId="{C7802CF5-364E-4A45-8755-7F7B292F926C}" destId="{C8208462-2855-4151-9E1A-B4C408838079}" srcOrd="0" destOrd="0" presId="urn:microsoft.com/office/officeart/2008/layout/HorizontalMultiLevelHierarchy"/>
    <dgm:cxn modelId="{D45C0329-97C6-43C8-B8D5-7BD2EB664DE7}" srcId="{34A837EE-8F55-4E25-BCDD-2CB7327EBBA6}" destId="{9313BD9D-66F1-4E2F-AE72-AB96157E1B6E}" srcOrd="0" destOrd="0" parTransId="{814C47B7-2B33-47D5-87A2-2AB988B2E748}" sibTransId="{4967515F-BADE-4622-9455-7973B8653A39}"/>
    <dgm:cxn modelId="{2EBCD336-EB20-40DF-A8CB-C0AC70650B05}" type="presOf" srcId="{2573C805-7050-40EB-BFC4-52FCF8D409B3}" destId="{BB846262-0D73-4283-9C6A-D0C2852D89EB}" srcOrd="0" destOrd="0" presId="urn:microsoft.com/office/officeart/2008/layout/HorizontalMultiLevelHierarchy"/>
    <dgm:cxn modelId="{036B7840-4B1D-497C-AA5A-0293C2E79937}" type="presOf" srcId="{814C47B7-2B33-47D5-87A2-2AB988B2E748}" destId="{CB69AA5A-9187-4326-B263-9B0F36920967}" srcOrd="1" destOrd="0" presId="urn:microsoft.com/office/officeart/2008/layout/HorizontalMultiLevelHierarchy"/>
    <dgm:cxn modelId="{EA41125B-EDEB-449E-A09D-63BB7756D39E}" type="presOf" srcId="{EA131A2D-8244-41E1-920E-DF0A1567DC09}" destId="{EDDCE0FC-D89D-433D-9110-0905B9FDE171}" srcOrd="1" destOrd="0" presId="urn:microsoft.com/office/officeart/2008/layout/HorizontalMultiLevelHierarchy"/>
    <dgm:cxn modelId="{BC277E4B-7303-4DA3-841D-65AB5545F359}" type="presOf" srcId="{814C47B7-2B33-47D5-87A2-2AB988B2E748}" destId="{18F71A74-120A-4D41-96CB-20887EDBEB54}" srcOrd="0" destOrd="0" presId="urn:microsoft.com/office/officeart/2008/layout/HorizontalMultiLevelHierarchy"/>
    <dgm:cxn modelId="{374BCB6B-84F3-4E6A-9A4A-A2EF6E36D22B}" type="presOf" srcId="{E51BA099-41A5-4F6E-8CEE-248313AF53E4}" destId="{C176CFBF-779C-4E93-A4AD-9C413378B157}" srcOrd="0" destOrd="0" presId="urn:microsoft.com/office/officeart/2008/layout/HorizontalMultiLevelHierarchy"/>
    <dgm:cxn modelId="{7316D24C-1E9A-4B56-8D0F-6A13161415B4}" type="presOf" srcId="{153C7FA6-F2E5-4F55-89D2-5BD0356C2019}" destId="{3B783275-60EE-408A-B26D-373307BE0A5C}" srcOrd="0" destOrd="0" presId="urn:microsoft.com/office/officeart/2008/layout/HorizontalMultiLevelHierarchy"/>
    <dgm:cxn modelId="{ADA6F573-4E58-4BBD-8BD7-8B7AEA9D9663}" type="presOf" srcId="{B93F81B3-F3B4-42B9-8843-99758374593A}" destId="{9DB43600-6DE4-4CD0-886D-C22A5401564B}" srcOrd="0" destOrd="0" presId="urn:microsoft.com/office/officeart/2008/layout/HorizontalMultiLevelHierarchy"/>
    <dgm:cxn modelId="{2DF26454-CE7D-4096-8126-E604A39EF0B1}" type="presOf" srcId="{53F9A7DF-8EF4-4F04-8244-7B7C7F586241}" destId="{A0C17BDB-A1A0-4D95-A389-B82E92E83763}" srcOrd="0" destOrd="0" presId="urn:microsoft.com/office/officeart/2008/layout/HorizontalMultiLevelHierarchy"/>
    <dgm:cxn modelId="{46328F5A-9499-41D5-B1B0-9AF01ED16548}" type="presOf" srcId="{8FB4DACE-7BA5-47E4-B284-1990D44334BE}" destId="{E24DD156-1DF3-4060-B644-298BCECC97BA}" srcOrd="1" destOrd="0" presId="urn:microsoft.com/office/officeart/2008/layout/HorizontalMultiLevelHierarchy"/>
    <dgm:cxn modelId="{99CF097B-9D55-4CEE-8A6D-0232E8738D90}" type="presOf" srcId="{C9AAD534-56EC-40B8-A409-99CA88412D61}" destId="{30BF0EAA-F6EF-4A72-8956-F4483905C505}" srcOrd="0" destOrd="0" presId="urn:microsoft.com/office/officeart/2008/layout/HorizontalMultiLevelHierarchy"/>
    <dgm:cxn modelId="{0C92597B-43DD-4D25-BABD-85E07D4DD45D}" type="presOf" srcId="{9313BD9D-66F1-4E2F-AE72-AB96157E1B6E}" destId="{BCF419B2-E197-4F64-95F8-A36DED87C26D}" srcOrd="0" destOrd="0" presId="urn:microsoft.com/office/officeart/2008/layout/HorizontalMultiLevelHierarchy"/>
    <dgm:cxn modelId="{931BB989-C1AA-4A01-94A1-E4B4A7B22F7B}" srcId="{34A837EE-8F55-4E25-BCDD-2CB7327EBBA6}" destId="{153C7FA6-F2E5-4F55-89D2-5BD0356C2019}" srcOrd="1" destOrd="0" parTransId="{C9AAD534-56EC-40B8-A409-99CA88412D61}" sibTransId="{9FA540BD-89AC-4506-B9B7-7F031657913C}"/>
    <dgm:cxn modelId="{98247B8A-1C60-4A2D-9867-A0AB1EA7239E}" type="presOf" srcId="{B80EB775-24C5-4FB5-A87B-FFFFB460C698}" destId="{21898600-620B-440D-AC42-0E6CDE9F0598}" srcOrd="0" destOrd="0" presId="urn:microsoft.com/office/officeart/2008/layout/HorizontalMultiLevelHierarchy"/>
    <dgm:cxn modelId="{817CB193-CB27-4461-BB90-8138CF892EFA}" srcId="{F09C61F1-FB11-437D-9C67-CC137427C70C}" destId="{2573C805-7050-40EB-BFC4-52FCF8D409B3}" srcOrd="0" destOrd="0" parTransId="{53F9A7DF-8EF4-4F04-8244-7B7C7F586241}" sibTransId="{40194485-0BF2-4B73-BD47-17910C9119BB}"/>
    <dgm:cxn modelId="{25425398-5376-4EF7-8D47-150EA484870A}" srcId="{0DA725D2-1793-4CDE-B727-F9DA56F0F304}" destId="{E51BA099-41A5-4F6E-8CEE-248313AF53E4}" srcOrd="0" destOrd="0" parTransId="{51EB2C11-325B-45DF-92E9-EA2CADF9D946}" sibTransId="{662DAC4B-E01E-4995-9B3B-AB0A8BF9956F}"/>
    <dgm:cxn modelId="{9D50929E-F1FD-4161-89B9-29A2BB5D1AFB}" srcId="{34A837EE-8F55-4E25-BCDD-2CB7327EBBA6}" destId="{B93F81B3-F3B4-42B9-8843-99758374593A}" srcOrd="3" destOrd="0" parTransId="{3BD8EFCF-D9B2-4CF1-B7DE-B8E740D63D10}" sibTransId="{77306D88-50F7-421C-924A-847AC3F7FC01}"/>
    <dgm:cxn modelId="{568553A9-C7DA-41C0-8413-26AC81A48CCC}" type="presOf" srcId="{EA131A2D-8244-41E1-920E-DF0A1567DC09}" destId="{08ED542C-975B-4F6D-8042-819E00B92012}" srcOrd="0" destOrd="0" presId="urn:microsoft.com/office/officeart/2008/layout/HorizontalMultiLevelHierarchy"/>
    <dgm:cxn modelId="{B1EF40AD-7CBE-4D61-B793-4F3A96AA693F}" type="presOf" srcId="{0DA725D2-1793-4CDE-B727-F9DA56F0F304}" destId="{565A4674-A6D6-41DE-9E01-6E7214AD9930}" srcOrd="0" destOrd="0" presId="urn:microsoft.com/office/officeart/2008/layout/HorizontalMultiLevelHierarchy"/>
    <dgm:cxn modelId="{D5612BB3-26AA-4623-B0DF-F77E34347F37}" type="presOf" srcId="{53F9A7DF-8EF4-4F04-8244-7B7C7F586241}" destId="{1A06240B-596C-4B1D-8363-62972112AE0E}" srcOrd="1" destOrd="0" presId="urn:microsoft.com/office/officeart/2008/layout/HorizontalMultiLevelHierarchy"/>
    <dgm:cxn modelId="{E6F976B4-1EC8-4F95-988B-18FF6F933EB1}" type="presOf" srcId="{34A837EE-8F55-4E25-BCDD-2CB7327EBBA6}" destId="{AC8745A0-1338-4AEB-89F0-29F14E65344E}" srcOrd="0" destOrd="0" presId="urn:microsoft.com/office/officeart/2008/layout/HorizontalMultiLevelHierarchy"/>
    <dgm:cxn modelId="{1934ADB5-B8C1-4B01-B2AD-2BF209F1DA93}" type="presOf" srcId="{C7802CF5-364E-4A45-8755-7F7B292F926C}" destId="{1BD2DE8E-5ACF-4FF8-85D2-552D68480667}" srcOrd="1" destOrd="0" presId="urn:microsoft.com/office/officeart/2008/layout/HorizontalMultiLevelHierarchy"/>
    <dgm:cxn modelId="{03543CB6-7008-43DF-B947-E70680E478AB}" srcId="{E51BA099-41A5-4F6E-8CEE-248313AF53E4}" destId="{F09C61F1-FB11-437D-9C67-CC137427C70C}" srcOrd="1" destOrd="0" parTransId="{C7802CF5-364E-4A45-8755-7F7B292F926C}" sibTransId="{5BD82367-8E88-4EB7-8145-0F9F035ED378}"/>
    <dgm:cxn modelId="{D276BBBF-1F8F-4FD8-BFD3-24D4F2EAA9F3}" srcId="{E51BA099-41A5-4F6E-8CEE-248313AF53E4}" destId="{34A837EE-8F55-4E25-BCDD-2CB7327EBBA6}" srcOrd="0" destOrd="0" parTransId="{EA131A2D-8244-41E1-920E-DF0A1567DC09}" sibTransId="{7ABC9A1F-B1B7-454D-BC68-8D559390BBC5}"/>
    <dgm:cxn modelId="{2FC420CF-57FE-483E-9584-F5507BB56003}" type="presOf" srcId="{C9AAD534-56EC-40B8-A409-99CA88412D61}" destId="{828DBF80-3B51-4940-8238-F3B4B392D857}" srcOrd="1" destOrd="0" presId="urn:microsoft.com/office/officeart/2008/layout/HorizontalMultiLevelHierarchy"/>
    <dgm:cxn modelId="{28CEEEDD-B946-4F9E-AF42-246CA1CE0E5A}" type="presOf" srcId="{3BD8EFCF-D9B2-4CF1-B7DE-B8E740D63D10}" destId="{368935CC-66A9-40D5-A069-9C3DCAFC0EFE}" srcOrd="1" destOrd="0" presId="urn:microsoft.com/office/officeart/2008/layout/HorizontalMultiLevelHierarchy"/>
    <dgm:cxn modelId="{6B5145DF-5C61-4AB3-9BB1-3D80EE9F9129}" type="presOf" srcId="{8FB4DACE-7BA5-47E4-B284-1990D44334BE}" destId="{65342834-F769-4491-BE90-F8D8C98DC804}" srcOrd="0" destOrd="0" presId="urn:microsoft.com/office/officeart/2008/layout/HorizontalMultiLevelHierarchy"/>
    <dgm:cxn modelId="{F55885EC-D5B1-4609-9CAD-104D25C2E101}" type="presOf" srcId="{3BD8EFCF-D9B2-4CF1-B7DE-B8E740D63D10}" destId="{B3EC3D28-9EB4-4F0E-818C-024005C0219C}" srcOrd="0" destOrd="0" presId="urn:microsoft.com/office/officeart/2008/layout/HorizontalMultiLevelHierarchy"/>
    <dgm:cxn modelId="{5232742D-EB1D-4EED-8C05-1FC16A7A22ED}" type="presParOf" srcId="{565A4674-A6D6-41DE-9E01-6E7214AD9930}" destId="{9386035C-7661-44FA-B008-BA8F51DD64F9}" srcOrd="0" destOrd="0" presId="urn:microsoft.com/office/officeart/2008/layout/HorizontalMultiLevelHierarchy"/>
    <dgm:cxn modelId="{E860089C-CCF1-4860-99BE-797578050325}" type="presParOf" srcId="{9386035C-7661-44FA-B008-BA8F51DD64F9}" destId="{C176CFBF-779C-4E93-A4AD-9C413378B157}" srcOrd="0" destOrd="0" presId="urn:microsoft.com/office/officeart/2008/layout/HorizontalMultiLevelHierarchy"/>
    <dgm:cxn modelId="{A2FB48AF-81AC-4731-9671-884CB3BB467F}" type="presParOf" srcId="{9386035C-7661-44FA-B008-BA8F51DD64F9}" destId="{1BDEE89D-01F7-4215-BE94-54BDC962A080}" srcOrd="1" destOrd="0" presId="urn:microsoft.com/office/officeart/2008/layout/HorizontalMultiLevelHierarchy"/>
    <dgm:cxn modelId="{92E436F6-D110-4C63-8712-B04476A0C2BF}" type="presParOf" srcId="{1BDEE89D-01F7-4215-BE94-54BDC962A080}" destId="{08ED542C-975B-4F6D-8042-819E00B92012}" srcOrd="0" destOrd="0" presId="urn:microsoft.com/office/officeart/2008/layout/HorizontalMultiLevelHierarchy"/>
    <dgm:cxn modelId="{41AD5434-5D00-4F3D-A908-74486AE47454}" type="presParOf" srcId="{08ED542C-975B-4F6D-8042-819E00B92012}" destId="{EDDCE0FC-D89D-433D-9110-0905B9FDE171}" srcOrd="0" destOrd="0" presId="urn:microsoft.com/office/officeart/2008/layout/HorizontalMultiLevelHierarchy"/>
    <dgm:cxn modelId="{13FE63F8-01B1-49D3-BB30-F38FB6C3B8A1}" type="presParOf" srcId="{1BDEE89D-01F7-4215-BE94-54BDC962A080}" destId="{14CB74F3-F0FA-45EF-B2F9-EB113C9186B6}" srcOrd="1" destOrd="0" presId="urn:microsoft.com/office/officeart/2008/layout/HorizontalMultiLevelHierarchy"/>
    <dgm:cxn modelId="{F2E9457F-A7FD-41A0-9CED-4C47474D5619}" type="presParOf" srcId="{14CB74F3-F0FA-45EF-B2F9-EB113C9186B6}" destId="{AC8745A0-1338-4AEB-89F0-29F14E65344E}" srcOrd="0" destOrd="0" presId="urn:microsoft.com/office/officeart/2008/layout/HorizontalMultiLevelHierarchy"/>
    <dgm:cxn modelId="{C0E07AE5-532F-4356-A947-3F633B6DA7D6}" type="presParOf" srcId="{14CB74F3-F0FA-45EF-B2F9-EB113C9186B6}" destId="{DA0AE599-79AC-4CAE-BAC8-EAF646F4C47B}" srcOrd="1" destOrd="0" presId="urn:microsoft.com/office/officeart/2008/layout/HorizontalMultiLevelHierarchy"/>
    <dgm:cxn modelId="{21A44FA2-ACB5-468A-9FA2-69EB383361F6}" type="presParOf" srcId="{DA0AE599-79AC-4CAE-BAC8-EAF646F4C47B}" destId="{18F71A74-120A-4D41-96CB-20887EDBEB54}" srcOrd="0" destOrd="0" presId="urn:microsoft.com/office/officeart/2008/layout/HorizontalMultiLevelHierarchy"/>
    <dgm:cxn modelId="{66DC6C44-C8F0-4043-8B47-F50DE0AB2981}" type="presParOf" srcId="{18F71A74-120A-4D41-96CB-20887EDBEB54}" destId="{CB69AA5A-9187-4326-B263-9B0F36920967}" srcOrd="0" destOrd="0" presId="urn:microsoft.com/office/officeart/2008/layout/HorizontalMultiLevelHierarchy"/>
    <dgm:cxn modelId="{CE8A0D7C-9F4E-4DFB-8248-0D9AEC809C9D}" type="presParOf" srcId="{DA0AE599-79AC-4CAE-BAC8-EAF646F4C47B}" destId="{E55C7C4F-90DC-49B5-AE92-F4764F251F2B}" srcOrd="1" destOrd="0" presId="urn:microsoft.com/office/officeart/2008/layout/HorizontalMultiLevelHierarchy"/>
    <dgm:cxn modelId="{40CEE11B-9891-493F-80A5-7AA804C1239B}" type="presParOf" srcId="{E55C7C4F-90DC-49B5-AE92-F4764F251F2B}" destId="{BCF419B2-E197-4F64-95F8-A36DED87C26D}" srcOrd="0" destOrd="0" presId="urn:microsoft.com/office/officeart/2008/layout/HorizontalMultiLevelHierarchy"/>
    <dgm:cxn modelId="{76D372A1-CEF3-4BA3-BDB5-955AFBDC2359}" type="presParOf" srcId="{E55C7C4F-90DC-49B5-AE92-F4764F251F2B}" destId="{7989EB07-5CE4-4B53-A17A-F3D1C339929C}" srcOrd="1" destOrd="0" presId="urn:microsoft.com/office/officeart/2008/layout/HorizontalMultiLevelHierarchy"/>
    <dgm:cxn modelId="{89FE2494-B007-4068-AF49-59824545E0AE}" type="presParOf" srcId="{DA0AE599-79AC-4CAE-BAC8-EAF646F4C47B}" destId="{30BF0EAA-F6EF-4A72-8956-F4483905C505}" srcOrd="2" destOrd="0" presId="urn:microsoft.com/office/officeart/2008/layout/HorizontalMultiLevelHierarchy"/>
    <dgm:cxn modelId="{D63E89DF-0497-414B-9CB1-EFEBB8D65DF7}" type="presParOf" srcId="{30BF0EAA-F6EF-4A72-8956-F4483905C505}" destId="{828DBF80-3B51-4940-8238-F3B4B392D857}" srcOrd="0" destOrd="0" presId="urn:microsoft.com/office/officeart/2008/layout/HorizontalMultiLevelHierarchy"/>
    <dgm:cxn modelId="{E9EB529A-8D91-4DBD-B262-369B35E92DF1}" type="presParOf" srcId="{DA0AE599-79AC-4CAE-BAC8-EAF646F4C47B}" destId="{724B2D6B-FF6A-4B0D-8023-240082D71A4D}" srcOrd="3" destOrd="0" presId="urn:microsoft.com/office/officeart/2008/layout/HorizontalMultiLevelHierarchy"/>
    <dgm:cxn modelId="{F7BDAE09-600A-4721-9C12-A8B7C6C8D629}" type="presParOf" srcId="{724B2D6B-FF6A-4B0D-8023-240082D71A4D}" destId="{3B783275-60EE-408A-B26D-373307BE0A5C}" srcOrd="0" destOrd="0" presId="urn:microsoft.com/office/officeart/2008/layout/HorizontalMultiLevelHierarchy"/>
    <dgm:cxn modelId="{0ABF82DE-BAFD-478B-8D27-6703085D5288}" type="presParOf" srcId="{724B2D6B-FF6A-4B0D-8023-240082D71A4D}" destId="{AFF3A034-5CDC-4491-96C2-FB43F0840B9A}" srcOrd="1" destOrd="0" presId="urn:microsoft.com/office/officeart/2008/layout/HorizontalMultiLevelHierarchy"/>
    <dgm:cxn modelId="{171FE7E6-A279-4BEF-BDFD-95770EA8E155}" type="presParOf" srcId="{DA0AE599-79AC-4CAE-BAC8-EAF646F4C47B}" destId="{65342834-F769-4491-BE90-F8D8C98DC804}" srcOrd="4" destOrd="0" presId="urn:microsoft.com/office/officeart/2008/layout/HorizontalMultiLevelHierarchy"/>
    <dgm:cxn modelId="{EC2C0FE7-AB05-4469-928B-605DFC96C187}" type="presParOf" srcId="{65342834-F769-4491-BE90-F8D8C98DC804}" destId="{E24DD156-1DF3-4060-B644-298BCECC97BA}" srcOrd="0" destOrd="0" presId="urn:microsoft.com/office/officeart/2008/layout/HorizontalMultiLevelHierarchy"/>
    <dgm:cxn modelId="{B47FD17B-9A11-4409-9CA0-CA080263FBDA}" type="presParOf" srcId="{DA0AE599-79AC-4CAE-BAC8-EAF646F4C47B}" destId="{E9651BCE-7558-40C9-9E4D-E065DF7EC319}" srcOrd="5" destOrd="0" presId="urn:microsoft.com/office/officeart/2008/layout/HorizontalMultiLevelHierarchy"/>
    <dgm:cxn modelId="{4D94BC5A-F233-4667-AC5B-C08A88382B8A}" type="presParOf" srcId="{E9651BCE-7558-40C9-9E4D-E065DF7EC319}" destId="{848FD462-D312-4945-A903-75B2EF371224}" srcOrd="0" destOrd="0" presId="urn:microsoft.com/office/officeart/2008/layout/HorizontalMultiLevelHierarchy"/>
    <dgm:cxn modelId="{BA17D203-B8B8-4C28-9B6C-4F7F7FEB96DD}" type="presParOf" srcId="{E9651BCE-7558-40C9-9E4D-E065DF7EC319}" destId="{0E5437FF-9993-4EAB-912D-FC9B2441F154}" srcOrd="1" destOrd="0" presId="urn:microsoft.com/office/officeart/2008/layout/HorizontalMultiLevelHierarchy"/>
    <dgm:cxn modelId="{1ECF87E6-B0EE-4669-B260-C349A43EFAA5}" type="presParOf" srcId="{DA0AE599-79AC-4CAE-BAC8-EAF646F4C47B}" destId="{B3EC3D28-9EB4-4F0E-818C-024005C0219C}" srcOrd="6" destOrd="0" presId="urn:microsoft.com/office/officeart/2008/layout/HorizontalMultiLevelHierarchy"/>
    <dgm:cxn modelId="{CE7112E8-C92B-4070-94B3-90B899A3C421}" type="presParOf" srcId="{B3EC3D28-9EB4-4F0E-818C-024005C0219C}" destId="{368935CC-66A9-40D5-A069-9C3DCAFC0EFE}" srcOrd="0" destOrd="0" presId="urn:microsoft.com/office/officeart/2008/layout/HorizontalMultiLevelHierarchy"/>
    <dgm:cxn modelId="{8C7CDAAF-31E2-41AD-89F3-DF292642949B}" type="presParOf" srcId="{DA0AE599-79AC-4CAE-BAC8-EAF646F4C47B}" destId="{EBF9E74C-5059-4D46-ADE1-68419C1CF85B}" srcOrd="7" destOrd="0" presId="urn:microsoft.com/office/officeart/2008/layout/HorizontalMultiLevelHierarchy"/>
    <dgm:cxn modelId="{DCC10862-7DD6-497F-B80E-C8AE2B0DD5AC}" type="presParOf" srcId="{EBF9E74C-5059-4D46-ADE1-68419C1CF85B}" destId="{9DB43600-6DE4-4CD0-886D-C22A5401564B}" srcOrd="0" destOrd="0" presId="urn:microsoft.com/office/officeart/2008/layout/HorizontalMultiLevelHierarchy"/>
    <dgm:cxn modelId="{18EC863E-475B-4F88-B0BE-99466B73985E}" type="presParOf" srcId="{EBF9E74C-5059-4D46-ADE1-68419C1CF85B}" destId="{96B3521F-7779-450C-B5CD-91E4D947F148}" srcOrd="1" destOrd="0" presId="urn:microsoft.com/office/officeart/2008/layout/HorizontalMultiLevelHierarchy"/>
    <dgm:cxn modelId="{B7C6B7FD-5FE4-4A72-80A8-C252DDBA34C2}" type="presParOf" srcId="{DA0AE599-79AC-4CAE-BAC8-EAF646F4C47B}" destId="{468CE031-9329-4CF3-91C2-7AC975822DE0}" srcOrd="8" destOrd="0" presId="urn:microsoft.com/office/officeart/2008/layout/HorizontalMultiLevelHierarchy"/>
    <dgm:cxn modelId="{D657E373-5E6B-4756-8EFE-AED8ACBCE0A1}" type="presParOf" srcId="{468CE031-9329-4CF3-91C2-7AC975822DE0}" destId="{177EAC48-0CF1-44DB-A815-ED43AB0FFB55}" srcOrd="0" destOrd="0" presId="urn:microsoft.com/office/officeart/2008/layout/HorizontalMultiLevelHierarchy"/>
    <dgm:cxn modelId="{01994030-87DD-44C2-B105-79FE79C96AAF}" type="presParOf" srcId="{DA0AE599-79AC-4CAE-BAC8-EAF646F4C47B}" destId="{99C9486E-6160-4D75-9726-C8D8E785EC2D}" srcOrd="9" destOrd="0" presId="urn:microsoft.com/office/officeart/2008/layout/HorizontalMultiLevelHierarchy"/>
    <dgm:cxn modelId="{097FB01E-F84D-4EF3-901E-816273811CC8}" type="presParOf" srcId="{99C9486E-6160-4D75-9726-C8D8E785EC2D}" destId="{21898600-620B-440D-AC42-0E6CDE9F0598}" srcOrd="0" destOrd="0" presId="urn:microsoft.com/office/officeart/2008/layout/HorizontalMultiLevelHierarchy"/>
    <dgm:cxn modelId="{1CBC9DC1-13CC-4FA3-8C11-5E03026DBAC4}" type="presParOf" srcId="{99C9486E-6160-4D75-9726-C8D8E785EC2D}" destId="{D0CFC3E8-F760-46D3-8B5B-BD20FF82878D}" srcOrd="1" destOrd="0" presId="urn:microsoft.com/office/officeart/2008/layout/HorizontalMultiLevelHierarchy"/>
    <dgm:cxn modelId="{EA1CD848-EFD1-43A9-B168-C4013B0A31F2}" type="presParOf" srcId="{1BDEE89D-01F7-4215-BE94-54BDC962A080}" destId="{C8208462-2855-4151-9E1A-B4C408838079}" srcOrd="2" destOrd="0" presId="urn:microsoft.com/office/officeart/2008/layout/HorizontalMultiLevelHierarchy"/>
    <dgm:cxn modelId="{31DEBFC8-7FAB-4192-9EF8-6D95BAF57EF1}" type="presParOf" srcId="{C8208462-2855-4151-9E1A-B4C408838079}" destId="{1BD2DE8E-5ACF-4FF8-85D2-552D68480667}" srcOrd="0" destOrd="0" presId="urn:microsoft.com/office/officeart/2008/layout/HorizontalMultiLevelHierarchy"/>
    <dgm:cxn modelId="{8029EC20-4F75-4109-B14A-269CF57294BE}" type="presParOf" srcId="{1BDEE89D-01F7-4215-BE94-54BDC962A080}" destId="{32574B9B-E915-4A68-A493-23671081C307}" srcOrd="3" destOrd="0" presId="urn:microsoft.com/office/officeart/2008/layout/HorizontalMultiLevelHierarchy"/>
    <dgm:cxn modelId="{99BA71CC-FCC0-42FA-ACD4-24371AA286C7}" type="presParOf" srcId="{32574B9B-E915-4A68-A493-23671081C307}" destId="{E735FF65-B721-4812-9B1F-AC026E4ED87A}" srcOrd="0" destOrd="0" presId="urn:microsoft.com/office/officeart/2008/layout/HorizontalMultiLevelHierarchy"/>
    <dgm:cxn modelId="{2DB573FD-825F-4032-8E5A-60BCBE0BC28B}" type="presParOf" srcId="{32574B9B-E915-4A68-A493-23671081C307}" destId="{DAE57160-4234-4CF0-A9D4-16AD9473FC6B}" srcOrd="1" destOrd="0" presId="urn:microsoft.com/office/officeart/2008/layout/HorizontalMultiLevelHierarchy"/>
    <dgm:cxn modelId="{09009902-016E-4538-AF28-6F6AB9F72B2D}" type="presParOf" srcId="{DAE57160-4234-4CF0-A9D4-16AD9473FC6B}" destId="{A0C17BDB-A1A0-4D95-A389-B82E92E83763}" srcOrd="0" destOrd="0" presId="urn:microsoft.com/office/officeart/2008/layout/HorizontalMultiLevelHierarchy"/>
    <dgm:cxn modelId="{DEFC05F8-42FA-4DED-B82A-293B287DE6E6}" type="presParOf" srcId="{A0C17BDB-A1A0-4D95-A389-B82E92E83763}" destId="{1A06240B-596C-4B1D-8363-62972112AE0E}" srcOrd="0" destOrd="0" presId="urn:microsoft.com/office/officeart/2008/layout/HorizontalMultiLevelHierarchy"/>
    <dgm:cxn modelId="{E156DD75-010E-4B2D-A440-1A2DED117B7D}" type="presParOf" srcId="{DAE57160-4234-4CF0-A9D4-16AD9473FC6B}" destId="{FA5D57BE-C9A3-49EB-B569-5D032FF573ED}" srcOrd="1" destOrd="0" presId="urn:microsoft.com/office/officeart/2008/layout/HorizontalMultiLevelHierarchy"/>
    <dgm:cxn modelId="{468EA54F-B264-4E98-9770-51154598220D}" type="presParOf" srcId="{FA5D57BE-C9A3-49EB-B569-5D032FF573ED}" destId="{BB846262-0D73-4283-9C6A-D0C2852D89EB}" srcOrd="0" destOrd="0" presId="urn:microsoft.com/office/officeart/2008/layout/HorizontalMultiLevelHierarchy"/>
    <dgm:cxn modelId="{1AC9EE14-4DFE-451B-9F6E-E3E7734C2062}" type="presParOf" srcId="{FA5D57BE-C9A3-49EB-B569-5D032FF573ED}" destId="{2DCAB7EA-E436-4918-BDCA-DD6798004D9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5B9E03-10B7-4D4F-8EAA-C13F883C5CF0}" type="doc">
      <dgm:prSet loTypeId="urn:microsoft.com/office/officeart/2005/8/layout/target3" loCatId="list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249986E-392B-430A-954A-A2ED2BBBFE0B}">
      <dgm:prSet phldrT="[Text]" custT="1"/>
      <dgm:spPr/>
      <dgm:t>
        <a:bodyPr/>
        <a:lstStyle/>
        <a:p>
          <a:pPr algn="l">
            <a:buSzPts val="2800"/>
            <a:buFont typeface="Calibri"/>
            <a:buChar char="❖"/>
          </a:pPr>
          <a:r>
            <a:rPr lang="en-US" sz="1200" b="1">
              <a:latin typeface="Calibri" panose="020F0502020204030204" pitchFamily="34" charset="0"/>
              <a:cs typeface="Calibri" panose="020F0502020204030204" pitchFamily="34" charset="0"/>
            </a:rPr>
            <a:t>Quantitative and prospective study. </a:t>
          </a:r>
        </a:p>
      </dgm:t>
    </dgm:pt>
    <dgm:pt modelId="{B9959487-0AD1-46E5-AF44-A7B50247CA51}" type="parTrans" cxnId="{6C865C05-F1A0-49F2-A9C4-0048D5FCFCF0}">
      <dgm:prSet/>
      <dgm:spPr/>
      <dgm:t>
        <a:bodyPr/>
        <a:lstStyle/>
        <a:p>
          <a:endParaRPr lang="en-US" sz="1200" b="1"/>
        </a:p>
      </dgm:t>
    </dgm:pt>
    <dgm:pt modelId="{16DBDD01-3BC9-4786-9884-EE8FBEBD30EE}" type="sibTrans" cxnId="{6C865C05-F1A0-49F2-A9C4-0048D5FCFCF0}">
      <dgm:prSet/>
      <dgm:spPr/>
      <dgm:t>
        <a:bodyPr/>
        <a:lstStyle/>
        <a:p>
          <a:endParaRPr lang="en-US" sz="1200" b="1"/>
        </a:p>
      </dgm:t>
    </dgm:pt>
    <dgm:pt modelId="{53249891-6AE2-482B-BACC-BFCF5BE1E91B}">
      <dgm:prSet phldrT="[Text]" custT="1"/>
      <dgm:spPr/>
      <dgm:t>
        <a:bodyPr/>
        <a:lstStyle/>
        <a:p>
          <a:pPr algn="l">
            <a:buSzPts val="2800"/>
            <a:buChar char="❖"/>
          </a:pPr>
          <a:r>
            <a:rPr lang="en-US" sz="1200" b="1">
              <a:latin typeface="Calibri" panose="020F0502020204030204" pitchFamily="34" charset="0"/>
              <a:cs typeface="Calibri" panose="020F0502020204030204" pitchFamily="34" charset="0"/>
            </a:rPr>
            <a:t>Descriptive Statistic.</a:t>
          </a:r>
        </a:p>
      </dgm:t>
    </dgm:pt>
    <dgm:pt modelId="{59C6C3C9-E8C7-476C-89D2-19B2D45BFBF3}" type="parTrans" cxnId="{FD538B1F-47C0-4E6D-9E0D-4091ECCB172B}">
      <dgm:prSet/>
      <dgm:spPr/>
      <dgm:t>
        <a:bodyPr/>
        <a:lstStyle/>
        <a:p>
          <a:endParaRPr lang="en-US" sz="1200" b="1"/>
        </a:p>
      </dgm:t>
    </dgm:pt>
    <dgm:pt modelId="{8AE464FC-0F85-4319-84CC-99CCAB914108}" type="sibTrans" cxnId="{FD538B1F-47C0-4E6D-9E0D-4091ECCB172B}">
      <dgm:prSet/>
      <dgm:spPr/>
      <dgm:t>
        <a:bodyPr/>
        <a:lstStyle/>
        <a:p>
          <a:endParaRPr lang="en-US" sz="1200" b="1"/>
        </a:p>
      </dgm:t>
    </dgm:pt>
    <dgm:pt modelId="{8E5542D9-69F3-4A88-9DA8-6445B1B90147}">
      <dgm:prSet phldrT="[Text]" custT="1"/>
      <dgm:spPr/>
      <dgm:t>
        <a:bodyPr/>
        <a:lstStyle/>
        <a:p>
          <a:pPr algn="l">
            <a:buSzPts val="2800"/>
            <a:buChar char="❖"/>
          </a:pPr>
          <a:r>
            <a:rPr lang="en-US" sz="1200" b="1">
              <a:latin typeface="Calibri" panose="020F0502020204030204" pitchFamily="34" charset="0"/>
              <a:cs typeface="Calibri" panose="020F0502020204030204" pitchFamily="34" charset="0"/>
            </a:rPr>
            <a:t>Statistical Analysis by Correlation.</a:t>
          </a:r>
        </a:p>
      </dgm:t>
    </dgm:pt>
    <dgm:pt modelId="{26C347ED-0DC9-4928-A353-94476FC092B0}" type="parTrans" cxnId="{5343C4E9-BCDA-4CA7-9736-70C2545EA819}">
      <dgm:prSet/>
      <dgm:spPr/>
      <dgm:t>
        <a:bodyPr/>
        <a:lstStyle/>
        <a:p>
          <a:endParaRPr lang="en-US"/>
        </a:p>
      </dgm:t>
    </dgm:pt>
    <dgm:pt modelId="{96210897-3D65-46B9-82B6-7E81B7E1CF6E}" type="sibTrans" cxnId="{5343C4E9-BCDA-4CA7-9736-70C2545EA819}">
      <dgm:prSet/>
      <dgm:spPr/>
      <dgm:t>
        <a:bodyPr/>
        <a:lstStyle/>
        <a:p>
          <a:endParaRPr lang="en-US"/>
        </a:p>
      </dgm:t>
    </dgm:pt>
    <dgm:pt modelId="{996AA2CC-9059-4788-94BE-E39AE2C34A74}" type="pres">
      <dgm:prSet presAssocID="{995B9E03-10B7-4D4F-8EAA-C13F883C5CF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925310A-0195-4B09-BECE-61452272D592}" type="pres">
      <dgm:prSet presAssocID="{7249986E-392B-430A-954A-A2ED2BBBFE0B}" presName="circle1" presStyleLbl="node1" presStyleIdx="0" presStyleCnt="3"/>
      <dgm:spPr/>
    </dgm:pt>
    <dgm:pt modelId="{5A9D8B5B-F36B-45E1-8288-2F73A17469F9}" type="pres">
      <dgm:prSet presAssocID="{7249986E-392B-430A-954A-A2ED2BBBFE0B}" presName="space" presStyleCnt="0"/>
      <dgm:spPr/>
    </dgm:pt>
    <dgm:pt modelId="{CD185AEC-5D1A-4BD9-AF1F-3B83D7CD9D2E}" type="pres">
      <dgm:prSet presAssocID="{7249986E-392B-430A-954A-A2ED2BBBFE0B}" presName="rect1" presStyleLbl="alignAcc1" presStyleIdx="0" presStyleCnt="3" custLinFactNeighborY="245"/>
      <dgm:spPr/>
    </dgm:pt>
    <dgm:pt modelId="{A0D461BC-B925-45C7-B3B6-24E10AB03252}" type="pres">
      <dgm:prSet presAssocID="{53249891-6AE2-482B-BACC-BFCF5BE1E91B}" presName="vertSpace2" presStyleLbl="node1" presStyleIdx="0" presStyleCnt="3"/>
      <dgm:spPr/>
    </dgm:pt>
    <dgm:pt modelId="{F9F97FBD-A9F9-4C1B-9C6C-170278833014}" type="pres">
      <dgm:prSet presAssocID="{53249891-6AE2-482B-BACC-BFCF5BE1E91B}" presName="circle2" presStyleLbl="node1" presStyleIdx="1" presStyleCnt="3"/>
      <dgm:spPr/>
    </dgm:pt>
    <dgm:pt modelId="{4DF3568F-0103-4A83-9EB5-D15C4D2E8F4A}" type="pres">
      <dgm:prSet presAssocID="{53249891-6AE2-482B-BACC-BFCF5BE1E91B}" presName="rect2" presStyleLbl="alignAcc1" presStyleIdx="1" presStyleCnt="3"/>
      <dgm:spPr/>
    </dgm:pt>
    <dgm:pt modelId="{2CB5FE44-0102-4E62-B2C8-B0D45C1CCBEF}" type="pres">
      <dgm:prSet presAssocID="{8E5542D9-69F3-4A88-9DA8-6445B1B90147}" presName="vertSpace3" presStyleLbl="node1" presStyleIdx="1" presStyleCnt="3"/>
      <dgm:spPr/>
    </dgm:pt>
    <dgm:pt modelId="{02331B9E-B621-4575-9DD4-794EFA362F34}" type="pres">
      <dgm:prSet presAssocID="{8E5542D9-69F3-4A88-9DA8-6445B1B90147}" presName="circle3" presStyleLbl="node1" presStyleIdx="2" presStyleCnt="3"/>
      <dgm:spPr/>
    </dgm:pt>
    <dgm:pt modelId="{2544994C-F816-4EC1-9C1B-FFFEDBE3FA85}" type="pres">
      <dgm:prSet presAssocID="{8E5542D9-69F3-4A88-9DA8-6445B1B90147}" presName="rect3" presStyleLbl="alignAcc1" presStyleIdx="2" presStyleCnt="3"/>
      <dgm:spPr/>
    </dgm:pt>
    <dgm:pt modelId="{D4F6A6EF-C541-426A-9C10-58E4DC4A48C4}" type="pres">
      <dgm:prSet presAssocID="{7249986E-392B-430A-954A-A2ED2BBBFE0B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24ADC8A2-49A3-467B-AFF0-4EC3C8CB3C4C}" type="pres">
      <dgm:prSet presAssocID="{53249891-6AE2-482B-BACC-BFCF5BE1E91B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6A99A861-344E-44EE-B10E-5608E46E478A}" type="pres">
      <dgm:prSet presAssocID="{8E5542D9-69F3-4A88-9DA8-6445B1B90147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6C865C05-F1A0-49F2-A9C4-0048D5FCFCF0}" srcId="{995B9E03-10B7-4D4F-8EAA-C13F883C5CF0}" destId="{7249986E-392B-430A-954A-A2ED2BBBFE0B}" srcOrd="0" destOrd="0" parTransId="{B9959487-0AD1-46E5-AF44-A7B50247CA51}" sibTransId="{16DBDD01-3BC9-4786-9884-EE8FBEBD30EE}"/>
    <dgm:cxn modelId="{FD538B1F-47C0-4E6D-9E0D-4091ECCB172B}" srcId="{995B9E03-10B7-4D4F-8EAA-C13F883C5CF0}" destId="{53249891-6AE2-482B-BACC-BFCF5BE1E91B}" srcOrd="1" destOrd="0" parTransId="{59C6C3C9-E8C7-476C-89D2-19B2D45BFBF3}" sibTransId="{8AE464FC-0F85-4319-84CC-99CCAB914108}"/>
    <dgm:cxn modelId="{44A76E2B-B099-4395-8FD6-E8AFE6CFFCFB}" type="presOf" srcId="{995B9E03-10B7-4D4F-8EAA-C13F883C5CF0}" destId="{996AA2CC-9059-4788-94BE-E39AE2C34A74}" srcOrd="0" destOrd="0" presId="urn:microsoft.com/office/officeart/2005/8/layout/target3"/>
    <dgm:cxn modelId="{8ECD1A78-2D42-42B0-A643-B87D0239BF14}" type="presOf" srcId="{7249986E-392B-430A-954A-A2ED2BBBFE0B}" destId="{D4F6A6EF-C541-426A-9C10-58E4DC4A48C4}" srcOrd="1" destOrd="0" presId="urn:microsoft.com/office/officeart/2005/8/layout/target3"/>
    <dgm:cxn modelId="{C051ADCC-F2CE-4CB3-8D6F-253C89EC6ACF}" type="presOf" srcId="{53249891-6AE2-482B-BACC-BFCF5BE1E91B}" destId="{24ADC8A2-49A3-467B-AFF0-4EC3C8CB3C4C}" srcOrd="1" destOrd="0" presId="urn:microsoft.com/office/officeart/2005/8/layout/target3"/>
    <dgm:cxn modelId="{5343C4E9-BCDA-4CA7-9736-70C2545EA819}" srcId="{995B9E03-10B7-4D4F-8EAA-C13F883C5CF0}" destId="{8E5542D9-69F3-4A88-9DA8-6445B1B90147}" srcOrd="2" destOrd="0" parTransId="{26C347ED-0DC9-4928-A353-94476FC092B0}" sibTransId="{96210897-3D65-46B9-82B6-7E81B7E1CF6E}"/>
    <dgm:cxn modelId="{43641DEA-58F3-4E06-9064-5EB39E8BCB48}" type="presOf" srcId="{53249891-6AE2-482B-BACC-BFCF5BE1E91B}" destId="{4DF3568F-0103-4A83-9EB5-D15C4D2E8F4A}" srcOrd="0" destOrd="0" presId="urn:microsoft.com/office/officeart/2005/8/layout/target3"/>
    <dgm:cxn modelId="{BDBCB3EE-8C0B-4AE9-965C-9D90C88D8420}" type="presOf" srcId="{8E5542D9-69F3-4A88-9DA8-6445B1B90147}" destId="{2544994C-F816-4EC1-9C1B-FFFEDBE3FA85}" srcOrd="0" destOrd="0" presId="urn:microsoft.com/office/officeart/2005/8/layout/target3"/>
    <dgm:cxn modelId="{07BBB1F7-5D6A-4CD2-A0B0-141154C431EC}" type="presOf" srcId="{7249986E-392B-430A-954A-A2ED2BBBFE0B}" destId="{CD185AEC-5D1A-4BD9-AF1F-3B83D7CD9D2E}" srcOrd="0" destOrd="0" presId="urn:microsoft.com/office/officeart/2005/8/layout/target3"/>
    <dgm:cxn modelId="{88D298FD-9FAC-4308-B2AB-8CF2FF06417C}" type="presOf" srcId="{8E5542D9-69F3-4A88-9DA8-6445B1B90147}" destId="{6A99A861-344E-44EE-B10E-5608E46E478A}" srcOrd="1" destOrd="0" presId="urn:microsoft.com/office/officeart/2005/8/layout/target3"/>
    <dgm:cxn modelId="{59B29A66-C3AA-4324-A6E6-A01963E0C399}" type="presParOf" srcId="{996AA2CC-9059-4788-94BE-E39AE2C34A74}" destId="{4925310A-0195-4B09-BECE-61452272D592}" srcOrd="0" destOrd="0" presId="urn:microsoft.com/office/officeart/2005/8/layout/target3"/>
    <dgm:cxn modelId="{BFFE66A8-ED65-4722-ADDA-AA22682D4AAD}" type="presParOf" srcId="{996AA2CC-9059-4788-94BE-E39AE2C34A74}" destId="{5A9D8B5B-F36B-45E1-8288-2F73A17469F9}" srcOrd="1" destOrd="0" presId="urn:microsoft.com/office/officeart/2005/8/layout/target3"/>
    <dgm:cxn modelId="{3A9A3E86-122C-491F-8EB9-074F1D13A638}" type="presParOf" srcId="{996AA2CC-9059-4788-94BE-E39AE2C34A74}" destId="{CD185AEC-5D1A-4BD9-AF1F-3B83D7CD9D2E}" srcOrd="2" destOrd="0" presId="urn:microsoft.com/office/officeart/2005/8/layout/target3"/>
    <dgm:cxn modelId="{AB65B901-6DBB-45DF-B3A8-37EB54DB662A}" type="presParOf" srcId="{996AA2CC-9059-4788-94BE-E39AE2C34A74}" destId="{A0D461BC-B925-45C7-B3B6-24E10AB03252}" srcOrd="3" destOrd="0" presId="urn:microsoft.com/office/officeart/2005/8/layout/target3"/>
    <dgm:cxn modelId="{F13C0FB4-4376-44F4-99B7-F9BECC886693}" type="presParOf" srcId="{996AA2CC-9059-4788-94BE-E39AE2C34A74}" destId="{F9F97FBD-A9F9-4C1B-9C6C-170278833014}" srcOrd="4" destOrd="0" presId="urn:microsoft.com/office/officeart/2005/8/layout/target3"/>
    <dgm:cxn modelId="{6CDD273B-CD98-4E45-AE3A-A73E8BE1C2F4}" type="presParOf" srcId="{996AA2CC-9059-4788-94BE-E39AE2C34A74}" destId="{4DF3568F-0103-4A83-9EB5-D15C4D2E8F4A}" srcOrd="5" destOrd="0" presId="urn:microsoft.com/office/officeart/2005/8/layout/target3"/>
    <dgm:cxn modelId="{78357A8E-BF2D-4BF1-A618-C9297FCEAC2D}" type="presParOf" srcId="{996AA2CC-9059-4788-94BE-E39AE2C34A74}" destId="{2CB5FE44-0102-4E62-B2C8-B0D45C1CCBEF}" srcOrd="6" destOrd="0" presId="urn:microsoft.com/office/officeart/2005/8/layout/target3"/>
    <dgm:cxn modelId="{6176B62C-F91F-4F38-B002-F28EA5AD5908}" type="presParOf" srcId="{996AA2CC-9059-4788-94BE-E39AE2C34A74}" destId="{02331B9E-B621-4575-9DD4-794EFA362F34}" srcOrd="7" destOrd="0" presId="urn:microsoft.com/office/officeart/2005/8/layout/target3"/>
    <dgm:cxn modelId="{387BF27B-83F1-4E2A-9B87-E53CCEE7EA41}" type="presParOf" srcId="{996AA2CC-9059-4788-94BE-E39AE2C34A74}" destId="{2544994C-F816-4EC1-9C1B-FFFEDBE3FA85}" srcOrd="8" destOrd="0" presId="urn:microsoft.com/office/officeart/2005/8/layout/target3"/>
    <dgm:cxn modelId="{740C73B9-7017-44F9-B5E7-15467E1A24B2}" type="presParOf" srcId="{996AA2CC-9059-4788-94BE-E39AE2C34A74}" destId="{D4F6A6EF-C541-426A-9C10-58E4DC4A48C4}" srcOrd="9" destOrd="0" presId="urn:microsoft.com/office/officeart/2005/8/layout/target3"/>
    <dgm:cxn modelId="{EFEBA304-0B2F-4B98-A711-4D4501CABB2F}" type="presParOf" srcId="{996AA2CC-9059-4788-94BE-E39AE2C34A74}" destId="{24ADC8A2-49A3-467B-AFF0-4EC3C8CB3C4C}" srcOrd="10" destOrd="0" presId="urn:microsoft.com/office/officeart/2005/8/layout/target3"/>
    <dgm:cxn modelId="{4C4C08C1-2E19-4C02-8F04-B2CF6FB9A6C2}" type="presParOf" srcId="{996AA2CC-9059-4788-94BE-E39AE2C34A74}" destId="{6A99A861-344E-44EE-B10E-5608E46E478A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41BB31-BC72-4109-940D-447A030E6A64}" type="doc">
      <dgm:prSet loTypeId="urn:microsoft.com/office/officeart/2005/8/layout/hierarchy6" loCatId="hierarchy" qsTypeId="urn:microsoft.com/office/officeart/2005/8/quickstyle/3d4" qsCatId="3D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DB404A6-332A-49BC-914F-999C6134DBEC}">
      <dgm:prSet phldrT="[Text]" custT="1"/>
      <dgm:spPr/>
      <dgm:t>
        <a:bodyPr/>
        <a:lstStyle/>
        <a:p>
          <a:pPr>
            <a:buSzPts val="2800"/>
            <a:buChar char="❖"/>
          </a:pPr>
          <a:r>
            <a:rPr lang="en-US" sz="1200" b="1">
              <a:latin typeface="Calibri" panose="020F0502020204030204" pitchFamily="34" charset="0"/>
              <a:cs typeface="Calibri" panose="020F0502020204030204" pitchFamily="34" charset="0"/>
            </a:rPr>
            <a:t>Variables used for analyses:</a:t>
          </a:r>
        </a:p>
      </dgm:t>
    </dgm:pt>
    <dgm:pt modelId="{D24EBCF3-F676-4D75-9884-3602C55BD2EF}" type="parTrans" cxnId="{B5CFCB05-BB83-48F2-AC38-9F818BD316B4}">
      <dgm:prSet/>
      <dgm:spPr/>
      <dgm:t>
        <a:bodyPr/>
        <a:lstStyle/>
        <a:p>
          <a:endParaRPr lang="en-US" sz="12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B5F3642-BC0B-4089-8041-8F25B66E0523}" type="sibTrans" cxnId="{B5CFCB05-BB83-48F2-AC38-9F818BD316B4}">
      <dgm:prSet/>
      <dgm:spPr/>
      <dgm:t>
        <a:bodyPr/>
        <a:lstStyle/>
        <a:p>
          <a:endParaRPr lang="en-US" sz="12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EA15F5C-ABBA-4BD1-8D31-63EE7836B04F}">
      <dgm:prSet phldrT="[Text]"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cs typeface="Calibri" panose="020F0502020204030204" pitchFamily="34" charset="0"/>
            </a:rPr>
            <a:t>Independent</a:t>
          </a:r>
        </a:p>
      </dgm:t>
    </dgm:pt>
    <dgm:pt modelId="{864AA1C3-804E-4CF4-B4E4-DFCA8C730F2F}" type="parTrans" cxnId="{EE819776-8610-4AED-B385-50BFB659D18E}">
      <dgm:prSet custT="1"/>
      <dgm:spPr/>
      <dgm:t>
        <a:bodyPr/>
        <a:lstStyle/>
        <a:p>
          <a:endParaRPr lang="en-US" sz="12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58855BC-17FB-4573-BFCE-3B4B8A28FC25}" type="sibTrans" cxnId="{EE819776-8610-4AED-B385-50BFB659D18E}">
      <dgm:prSet/>
      <dgm:spPr/>
      <dgm:t>
        <a:bodyPr/>
        <a:lstStyle/>
        <a:p>
          <a:endParaRPr lang="en-US" sz="12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640709D-8949-4875-AABF-58F06EE8CE77}">
      <dgm:prSet phldrT="[Text]"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cs typeface="Calibri" panose="020F0502020204030204" pitchFamily="34" charset="0"/>
            </a:rPr>
            <a:t>Dependent</a:t>
          </a:r>
        </a:p>
        <a:p>
          <a:r>
            <a:rPr lang="en-US" sz="1200" b="1">
              <a:latin typeface="Calibri" panose="020F0502020204030204" pitchFamily="34" charset="0"/>
              <a:cs typeface="Calibri" panose="020F0502020204030204" pitchFamily="34" charset="0"/>
            </a:rPr>
            <a:t>(Respiratory Deaths)</a:t>
          </a:r>
        </a:p>
      </dgm:t>
    </dgm:pt>
    <dgm:pt modelId="{1C4EF980-5E14-4D96-AA5A-72B6281E3406}" type="parTrans" cxnId="{E2CC39A6-CA36-4F23-9A21-4D4739EBFA9B}">
      <dgm:prSet custT="1"/>
      <dgm:spPr/>
      <dgm:t>
        <a:bodyPr/>
        <a:lstStyle/>
        <a:p>
          <a:endParaRPr lang="en-US" sz="12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90CB30B-0EC1-4803-90BF-4D0F8A68DA47}" type="sibTrans" cxnId="{E2CC39A6-CA36-4F23-9A21-4D4739EBFA9B}">
      <dgm:prSet/>
      <dgm:spPr/>
      <dgm:t>
        <a:bodyPr/>
        <a:lstStyle/>
        <a:p>
          <a:endParaRPr lang="en-US" sz="12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7EF3DDC-F640-4A02-BE08-85CB860F410D}">
      <dgm:prSet phldrT="[Text]" custT="1"/>
      <dgm:spPr/>
      <dgm:t>
        <a:bodyPr/>
        <a:lstStyle/>
        <a:p>
          <a:pPr>
            <a:buSzPts val="2800"/>
            <a:buChar char="➢"/>
          </a:pPr>
          <a:r>
            <a:rPr lang="en-US" sz="1200" b="1">
              <a:latin typeface="Calibri" panose="020F0502020204030204" pitchFamily="34" charset="0"/>
              <a:cs typeface="Calibri" panose="020F0502020204030204" pitchFamily="34" charset="0"/>
            </a:rPr>
            <a:t># Of Deaths by Cause: 3 year Average Influenza &amp; Pneumonia</a:t>
          </a:r>
        </a:p>
      </dgm:t>
    </dgm:pt>
    <dgm:pt modelId="{5589DAC1-73E3-45BD-A4CB-95E3668BDFCF}" type="parTrans" cxnId="{B7B967AD-81EA-4E5F-9AA2-009B948725A6}">
      <dgm:prSet custT="1"/>
      <dgm:spPr/>
      <dgm:t>
        <a:bodyPr/>
        <a:lstStyle/>
        <a:p>
          <a:endParaRPr lang="en-US" sz="12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A34F723-3D66-4A88-BD9F-3AF7AAB1AACE}" type="sibTrans" cxnId="{B7B967AD-81EA-4E5F-9AA2-009B948725A6}">
      <dgm:prSet/>
      <dgm:spPr/>
      <dgm:t>
        <a:bodyPr/>
        <a:lstStyle/>
        <a:p>
          <a:endParaRPr lang="en-US" sz="12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F5123B4-F589-469C-BEAC-DEC39C08F361}">
      <dgm:prSet custT="1"/>
      <dgm:spPr/>
      <dgm:t>
        <a:bodyPr/>
        <a:lstStyle/>
        <a:p>
          <a:pPr>
            <a:buSzPts val="2800"/>
            <a:buChar char="➢"/>
          </a:pPr>
          <a:r>
            <a:rPr lang="en-US" sz="1200" b="1">
              <a:latin typeface="Calibri" panose="020F0502020204030204" pitchFamily="34" charset="0"/>
              <a:cs typeface="Calibri" panose="020F0502020204030204" pitchFamily="34" charset="0"/>
            </a:rPr>
            <a:t># Of Deaths by Cause: 3 </a:t>
          </a:r>
          <a:r>
            <a:rPr lang="en-US" sz="1200" b="1" err="1">
              <a:latin typeface="Calibri" panose="020F0502020204030204" pitchFamily="34" charset="0"/>
              <a:cs typeface="Calibri" panose="020F0502020204030204" pitchFamily="34" charset="0"/>
            </a:rPr>
            <a:t>yr</a:t>
          </a:r>
          <a:r>
            <a:rPr lang="en-US" sz="1200" b="1">
              <a:latin typeface="Calibri" panose="020F0502020204030204" pitchFamily="34" charset="0"/>
              <a:cs typeface="Calibri" panose="020F0502020204030204" pitchFamily="34" charset="0"/>
            </a:rPr>
            <a:t> Average Chronic Lower Resp Dis</a:t>
          </a:r>
        </a:p>
      </dgm:t>
    </dgm:pt>
    <dgm:pt modelId="{50B20078-40CF-4F18-A66D-13F855B212BE}" type="parTrans" cxnId="{863C18DC-CAE4-4A9E-AD2E-553698E69031}">
      <dgm:prSet custT="1"/>
      <dgm:spPr/>
      <dgm:t>
        <a:bodyPr/>
        <a:lstStyle/>
        <a:p>
          <a:endParaRPr lang="en-US" sz="12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0986BA4-C0F8-415F-8D2C-DAD38DB7DF20}" type="sibTrans" cxnId="{863C18DC-CAE4-4A9E-AD2E-553698E69031}">
      <dgm:prSet/>
      <dgm:spPr/>
      <dgm:t>
        <a:bodyPr/>
        <a:lstStyle/>
        <a:p>
          <a:endParaRPr lang="en-US" sz="12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708B8F3-A644-4DA8-AAC3-8C788AB6E8E3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cs typeface="Calibri" panose="020F0502020204030204" pitchFamily="34" charset="0"/>
            </a:rPr>
            <a:t>Annual Average Particulate Matter</a:t>
          </a:r>
        </a:p>
      </dgm:t>
    </dgm:pt>
    <dgm:pt modelId="{B15A4F00-4CA1-42AD-A964-D662D19BDB42}" type="parTrans" cxnId="{7EB3A474-B6E6-436B-8990-F893C3AC6F55}">
      <dgm:prSet custT="1"/>
      <dgm:spPr/>
      <dgm:t>
        <a:bodyPr/>
        <a:lstStyle/>
        <a:p>
          <a:endParaRPr lang="en-US" sz="12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E32B94A-1A21-4DAE-B06A-CEF4852AEAF1}" type="sibTrans" cxnId="{7EB3A474-B6E6-436B-8990-F893C3AC6F55}">
      <dgm:prSet/>
      <dgm:spPr/>
      <dgm:t>
        <a:bodyPr/>
        <a:lstStyle/>
        <a:p>
          <a:endParaRPr lang="en-US" sz="12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C0A2C8B-C97E-4FEA-BF68-FF9A10ECB47D}" type="pres">
      <dgm:prSet presAssocID="{7B41BB31-BC72-4109-940D-447A030E6A6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0950DF-655D-4DEC-A318-D3950052039C}" type="pres">
      <dgm:prSet presAssocID="{7B41BB31-BC72-4109-940D-447A030E6A64}" presName="hierFlow" presStyleCnt="0"/>
      <dgm:spPr/>
    </dgm:pt>
    <dgm:pt modelId="{AC48AF5D-6CB7-4CE5-85C4-242F2B380E8C}" type="pres">
      <dgm:prSet presAssocID="{7B41BB31-BC72-4109-940D-447A030E6A6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4A56081-1792-43E7-8698-7172CE039D5E}" type="pres">
      <dgm:prSet presAssocID="{3DB404A6-332A-49BC-914F-999C6134DBEC}" presName="Name14" presStyleCnt="0"/>
      <dgm:spPr/>
    </dgm:pt>
    <dgm:pt modelId="{B2661966-984F-49E9-A5D0-D4AB103692B5}" type="pres">
      <dgm:prSet presAssocID="{3DB404A6-332A-49BC-914F-999C6134DBEC}" presName="level1Shape" presStyleLbl="node0" presStyleIdx="0" presStyleCnt="1">
        <dgm:presLayoutVars>
          <dgm:chPref val="3"/>
        </dgm:presLayoutVars>
      </dgm:prSet>
      <dgm:spPr/>
    </dgm:pt>
    <dgm:pt modelId="{32776E92-D812-4BDD-B73E-942E330CE5DA}" type="pres">
      <dgm:prSet presAssocID="{3DB404A6-332A-49BC-914F-999C6134DBEC}" presName="hierChild2" presStyleCnt="0"/>
      <dgm:spPr/>
    </dgm:pt>
    <dgm:pt modelId="{D6344BD7-E134-4D09-A171-B72C48FD3B67}" type="pres">
      <dgm:prSet presAssocID="{864AA1C3-804E-4CF4-B4E4-DFCA8C730F2F}" presName="Name19" presStyleLbl="parChTrans1D2" presStyleIdx="0" presStyleCnt="2"/>
      <dgm:spPr/>
    </dgm:pt>
    <dgm:pt modelId="{63BFC4A0-623F-4760-8896-1BAAA67C5AD4}" type="pres">
      <dgm:prSet presAssocID="{2EA15F5C-ABBA-4BD1-8D31-63EE7836B04F}" presName="Name21" presStyleCnt="0"/>
      <dgm:spPr/>
    </dgm:pt>
    <dgm:pt modelId="{D640F719-5C3A-4E82-82B6-75620427F6F8}" type="pres">
      <dgm:prSet presAssocID="{2EA15F5C-ABBA-4BD1-8D31-63EE7836B04F}" presName="level2Shape" presStyleLbl="node2" presStyleIdx="0" presStyleCnt="2"/>
      <dgm:spPr/>
    </dgm:pt>
    <dgm:pt modelId="{8D1F00A8-41AB-4E8C-951D-A01016017988}" type="pres">
      <dgm:prSet presAssocID="{2EA15F5C-ABBA-4BD1-8D31-63EE7836B04F}" presName="hierChild3" presStyleCnt="0"/>
      <dgm:spPr/>
    </dgm:pt>
    <dgm:pt modelId="{4354BF7A-F12E-4A1D-907A-B5AD3434CA9B}" type="pres">
      <dgm:prSet presAssocID="{B15A4F00-4CA1-42AD-A964-D662D19BDB42}" presName="Name19" presStyleLbl="parChTrans1D3" presStyleIdx="0" presStyleCnt="3"/>
      <dgm:spPr/>
    </dgm:pt>
    <dgm:pt modelId="{03C0EA70-549D-45C2-9E2C-CE52452B901F}" type="pres">
      <dgm:prSet presAssocID="{B708B8F3-A644-4DA8-AAC3-8C788AB6E8E3}" presName="Name21" presStyleCnt="0"/>
      <dgm:spPr/>
    </dgm:pt>
    <dgm:pt modelId="{9B512AEF-58A7-42E2-9135-30D77A9D7118}" type="pres">
      <dgm:prSet presAssocID="{B708B8F3-A644-4DA8-AAC3-8C788AB6E8E3}" presName="level2Shape" presStyleLbl="node3" presStyleIdx="0" presStyleCnt="3"/>
      <dgm:spPr/>
    </dgm:pt>
    <dgm:pt modelId="{04BBE197-93AD-491B-9CF4-EE7C48C33025}" type="pres">
      <dgm:prSet presAssocID="{B708B8F3-A644-4DA8-AAC3-8C788AB6E8E3}" presName="hierChild3" presStyleCnt="0"/>
      <dgm:spPr/>
    </dgm:pt>
    <dgm:pt modelId="{ABDCC579-E636-4C15-B767-99F3796AAFDC}" type="pres">
      <dgm:prSet presAssocID="{1C4EF980-5E14-4D96-AA5A-72B6281E3406}" presName="Name19" presStyleLbl="parChTrans1D2" presStyleIdx="1" presStyleCnt="2"/>
      <dgm:spPr/>
    </dgm:pt>
    <dgm:pt modelId="{F374BB2A-C8EC-4B48-97D0-7FB4E94F02B4}" type="pres">
      <dgm:prSet presAssocID="{C640709D-8949-4875-AABF-58F06EE8CE77}" presName="Name21" presStyleCnt="0"/>
      <dgm:spPr/>
    </dgm:pt>
    <dgm:pt modelId="{B8FBA330-61A9-4194-8172-C78D52448C33}" type="pres">
      <dgm:prSet presAssocID="{C640709D-8949-4875-AABF-58F06EE8CE77}" presName="level2Shape" presStyleLbl="node2" presStyleIdx="1" presStyleCnt="2"/>
      <dgm:spPr/>
    </dgm:pt>
    <dgm:pt modelId="{89319843-BE57-4239-A45A-4798B13F53AC}" type="pres">
      <dgm:prSet presAssocID="{C640709D-8949-4875-AABF-58F06EE8CE77}" presName="hierChild3" presStyleCnt="0"/>
      <dgm:spPr/>
    </dgm:pt>
    <dgm:pt modelId="{00B24828-AC80-4230-9B9F-C03E024CDBFA}" type="pres">
      <dgm:prSet presAssocID="{5589DAC1-73E3-45BD-A4CB-95E3668BDFCF}" presName="Name19" presStyleLbl="parChTrans1D3" presStyleIdx="1" presStyleCnt="3"/>
      <dgm:spPr/>
    </dgm:pt>
    <dgm:pt modelId="{2D647CAD-CFE1-4519-A92D-71C36BA15AA4}" type="pres">
      <dgm:prSet presAssocID="{17EF3DDC-F640-4A02-BE08-85CB860F410D}" presName="Name21" presStyleCnt="0"/>
      <dgm:spPr/>
    </dgm:pt>
    <dgm:pt modelId="{5F73395D-08E3-4E86-8CE1-E2FCF33CD72B}" type="pres">
      <dgm:prSet presAssocID="{17EF3DDC-F640-4A02-BE08-85CB860F410D}" presName="level2Shape" presStyleLbl="node3" presStyleIdx="1" presStyleCnt="3"/>
      <dgm:spPr/>
    </dgm:pt>
    <dgm:pt modelId="{BD3775DB-953C-43DB-B0BF-6EFB48B54D06}" type="pres">
      <dgm:prSet presAssocID="{17EF3DDC-F640-4A02-BE08-85CB860F410D}" presName="hierChild3" presStyleCnt="0"/>
      <dgm:spPr/>
    </dgm:pt>
    <dgm:pt modelId="{89771498-F6AD-4FF3-A0D5-798BC6B05949}" type="pres">
      <dgm:prSet presAssocID="{50B20078-40CF-4F18-A66D-13F855B212BE}" presName="Name19" presStyleLbl="parChTrans1D3" presStyleIdx="2" presStyleCnt="3"/>
      <dgm:spPr/>
    </dgm:pt>
    <dgm:pt modelId="{8909F944-DEE7-4267-A58F-4BB7BBFDD3E4}" type="pres">
      <dgm:prSet presAssocID="{4F5123B4-F589-469C-BEAC-DEC39C08F361}" presName="Name21" presStyleCnt="0"/>
      <dgm:spPr/>
    </dgm:pt>
    <dgm:pt modelId="{7E4ADD05-35FC-4D4C-AE2B-E2BD5914EFDA}" type="pres">
      <dgm:prSet presAssocID="{4F5123B4-F589-469C-BEAC-DEC39C08F361}" presName="level2Shape" presStyleLbl="node3" presStyleIdx="2" presStyleCnt="3"/>
      <dgm:spPr/>
    </dgm:pt>
    <dgm:pt modelId="{32200006-147D-4926-95C8-E35A55088E9A}" type="pres">
      <dgm:prSet presAssocID="{4F5123B4-F589-469C-BEAC-DEC39C08F361}" presName="hierChild3" presStyleCnt="0"/>
      <dgm:spPr/>
    </dgm:pt>
    <dgm:pt modelId="{E5148B77-0FCE-45CD-B384-EB1C9BCFAF52}" type="pres">
      <dgm:prSet presAssocID="{7B41BB31-BC72-4109-940D-447A030E6A64}" presName="bgShapesFlow" presStyleCnt="0"/>
      <dgm:spPr/>
    </dgm:pt>
  </dgm:ptLst>
  <dgm:cxnLst>
    <dgm:cxn modelId="{B5CFCB05-BB83-48F2-AC38-9F818BD316B4}" srcId="{7B41BB31-BC72-4109-940D-447A030E6A64}" destId="{3DB404A6-332A-49BC-914F-999C6134DBEC}" srcOrd="0" destOrd="0" parTransId="{D24EBCF3-F676-4D75-9884-3602C55BD2EF}" sibTransId="{0B5F3642-BC0B-4089-8041-8F25B66E0523}"/>
    <dgm:cxn modelId="{4B1E0809-7384-47FB-A677-8EC1D4173F87}" type="presOf" srcId="{4F5123B4-F589-469C-BEAC-DEC39C08F361}" destId="{7E4ADD05-35FC-4D4C-AE2B-E2BD5914EFDA}" srcOrd="0" destOrd="0" presId="urn:microsoft.com/office/officeart/2005/8/layout/hierarchy6"/>
    <dgm:cxn modelId="{7B7BF91B-41D3-475D-9741-B3FDAD90E853}" type="presOf" srcId="{3DB404A6-332A-49BC-914F-999C6134DBEC}" destId="{B2661966-984F-49E9-A5D0-D4AB103692B5}" srcOrd="0" destOrd="0" presId="urn:microsoft.com/office/officeart/2005/8/layout/hierarchy6"/>
    <dgm:cxn modelId="{51DCFB5F-54A7-463F-822D-911B2F6D5DF2}" type="presOf" srcId="{7B41BB31-BC72-4109-940D-447A030E6A64}" destId="{AC0A2C8B-C97E-4FEA-BF68-FF9A10ECB47D}" srcOrd="0" destOrd="0" presId="urn:microsoft.com/office/officeart/2005/8/layout/hierarchy6"/>
    <dgm:cxn modelId="{D667CB65-46F3-44D0-95CA-6A1A7EB60036}" type="presOf" srcId="{50B20078-40CF-4F18-A66D-13F855B212BE}" destId="{89771498-F6AD-4FF3-A0D5-798BC6B05949}" srcOrd="0" destOrd="0" presId="urn:microsoft.com/office/officeart/2005/8/layout/hierarchy6"/>
    <dgm:cxn modelId="{5F5BD149-2BD5-4519-AD41-6E10AFE6C24E}" type="presOf" srcId="{B15A4F00-4CA1-42AD-A964-D662D19BDB42}" destId="{4354BF7A-F12E-4A1D-907A-B5AD3434CA9B}" srcOrd="0" destOrd="0" presId="urn:microsoft.com/office/officeart/2005/8/layout/hierarchy6"/>
    <dgm:cxn modelId="{7CC15E6D-1F01-41DA-9B37-DC24C936E01D}" type="presOf" srcId="{2EA15F5C-ABBA-4BD1-8D31-63EE7836B04F}" destId="{D640F719-5C3A-4E82-82B6-75620427F6F8}" srcOrd="0" destOrd="0" presId="urn:microsoft.com/office/officeart/2005/8/layout/hierarchy6"/>
    <dgm:cxn modelId="{7EB3A474-B6E6-436B-8990-F893C3AC6F55}" srcId="{2EA15F5C-ABBA-4BD1-8D31-63EE7836B04F}" destId="{B708B8F3-A644-4DA8-AAC3-8C788AB6E8E3}" srcOrd="0" destOrd="0" parTransId="{B15A4F00-4CA1-42AD-A964-D662D19BDB42}" sibTransId="{9E32B94A-1A21-4DAE-B06A-CEF4852AEAF1}"/>
    <dgm:cxn modelId="{EE819776-8610-4AED-B385-50BFB659D18E}" srcId="{3DB404A6-332A-49BC-914F-999C6134DBEC}" destId="{2EA15F5C-ABBA-4BD1-8D31-63EE7836B04F}" srcOrd="0" destOrd="0" parTransId="{864AA1C3-804E-4CF4-B4E4-DFCA8C730F2F}" sibTransId="{858855BC-17FB-4573-BFCE-3B4B8A28FC25}"/>
    <dgm:cxn modelId="{B3BB269D-E4CF-4C91-B47E-9DC426CE6F4D}" type="presOf" srcId="{1C4EF980-5E14-4D96-AA5A-72B6281E3406}" destId="{ABDCC579-E636-4C15-B767-99F3796AAFDC}" srcOrd="0" destOrd="0" presId="urn:microsoft.com/office/officeart/2005/8/layout/hierarchy6"/>
    <dgm:cxn modelId="{C2684FA0-5BB9-42AB-83B6-44B065B24414}" type="presOf" srcId="{B708B8F3-A644-4DA8-AAC3-8C788AB6E8E3}" destId="{9B512AEF-58A7-42E2-9135-30D77A9D7118}" srcOrd="0" destOrd="0" presId="urn:microsoft.com/office/officeart/2005/8/layout/hierarchy6"/>
    <dgm:cxn modelId="{E2CC39A6-CA36-4F23-9A21-4D4739EBFA9B}" srcId="{3DB404A6-332A-49BC-914F-999C6134DBEC}" destId="{C640709D-8949-4875-AABF-58F06EE8CE77}" srcOrd="1" destOrd="0" parTransId="{1C4EF980-5E14-4D96-AA5A-72B6281E3406}" sibTransId="{490CB30B-0EC1-4803-90BF-4D0F8A68DA47}"/>
    <dgm:cxn modelId="{B7B967AD-81EA-4E5F-9AA2-009B948725A6}" srcId="{C640709D-8949-4875-AABF-58F06EE8CE77}" destId="{17EF3DDC-F640-4A02-BE08-85CB860F410D}" srcOrd="0" destOrd="0" parTransId="{5589DAC1-73E3-45BD-A4CB-95E3668BDFCF}" sibTransId="{1A34F723-3D66-4A88-BD9F-3AF7AAB1AACE}"/>
    <dgm:cxn modelId="{C67C30B3-1BDB-4A70-BC6A-EE4EBB071E02}" type="presOf" srcId="{C640709D-8949-4875-AABF-58F06EE8CE77}" destId="{B8FBA330-61A9-4194-8172-C78D52448C33}" srcOrd="0" destOrd="0" presId="urn:microsoft.com/office/officeart/2005/8/layout/hierarchy6"/>
    <dgm:cxn modelId="{AE9DF1C9-254D-416E-B3FC-5F7B4C71986E}" type="presOf" srcId="{17EF3DDC-F640-4A02-BE08-85CB860F410D}" destId="{5F73395D-08E3-4E86-8CE1-E2FCF33CD72B}" srcOrd="0" destOrd="0" presId="urn:microsoft.com/office/officeart/2005/8/layout/hierarchy6"/>
    <dgm:cxn modelId="{92177BDA-0868-4015-818C-F3AC2DAF0FD5}" type="presOf" srcId="{864AA1C3-804E-4CF4-B4E4-DFCA8C730F2F}" destId="{D6344BD7-E134-4D09-A171-B72C48FD3B67}" srcOrd="0" destOrd="0" presId="urn:microsoft.com/office/officeart/2005/8/layout/hierarchy6"/>
    <dgm:cxn modelId="{863C18DC-CAE4-4A9E-AD2E-553698E69031}" srcId="{C640709D-8949-4875-AABF-58F06EE8CE77}" destId="{4F5123B4-F589-469C-BEAC-DEC39C08F361}" srcOrd="1" destOrd="0" parTransId="{50B20078-40CF-4F18-A66D-13F855B212BE}" sibTransId="{00986BA4-C0F8-415F-8D2C-DAD38DB7DF20}"/>
    <dgm:cxn modelId="{6ACAC8FA-FA5B-46B3-8A76-118BC4935BD9}" type="presOf" srcId="{5589DAC1-73E3-45BD-A4CB-95E3668BDFCF}" destId="{00B24828-AC80-4230-9B9F-C03E024CDBFA}" srcOrd="0" destOrd="0" presId="urn:microsoft.com/office/officeart/2005/8/layout/hierarchy6"/>
    <dgm:cxn modelId="{8614BABD-9D87-4200-A230-61DA6A86CEB9}" type="presParOf" srcId="{AC0A2C8B-C97E-4FEA-BF68-FF9A10ECB47D}" destId="{530950DF-655D-4DEC-A318-D3950052039C}" srcOrd="0" destOrd="0" presId="urn:microsoft.com/office/officeart/2005/8/layout/hierarchy6"/>
    <dgm:cxn modelId="{240821E8-DAEB-4B76-809F-36437C0A6827}" type="presParOf" srcId="{530950DF-655D-4DEC-A318-D3950052039C}" destId="{AC48AF5D-6CB7-4CE5-85C4-242F2B380E8C}" srcOrd="0" destOrd="0" presId="urn:microsoft.com/office/officeart/2005/8/layout/hierarchy6"/>
    <dgm:cxn modelId="{07DDFED1-5B26-4066-99B0-C157C6B529A4}" type="presParOf" srcId="{AC48AF5D-6CB7-4CE5-85C4-242F2B380E8C}" destId="{24A56081-1792-43E7-8698-7172CE039D5E}" srcOrd="0" destOrd="0" presId="urn:microsoft.com/office/officeart/2005/8/layout/hierarchy6"/>
    <dgm:cxn modelId="{6DC16C21-535F-439B-8744-3168BD871AF8}" type="presParOf" srcId="{24A56081-1792-43E7-8698-7172CE039D5E}" destId="{B2661966-984F-49E9-A5D0-D4AB103692B5}" srcOrd="0" destOrd="0" presId="urn:microsoft.com/office/officeart/2005/8/layout/hierarchy6"/>
    <dgm:cxn modelId="{41FE8CA1-DC5D-4762-BBB3-0F0D0280FD6C}" type="presParOf" srcId="{24A56081-1792-43E7-8698-7172CE039D5E}" destId="{32776E92-D812-4BDD-B73E-942E330CE5DA}" srcOrd="1" destOrd="0" presId="urn:microsoft.com/office/officeart/2005/8/layout/hierarchy6"/>
    <dgm:cxn modelId="{F74F4EAF-80B9-4239-9DD7-CC91A33351F4}" type="presParOf" srcId="{32776E92-D812-4BDD-B73E-942E330CE5DA}" destId="{D6344BD7-E134-4D09-A171-B72C48FD3B67}" srcOrd="0" destOrd="0" presId="urn:microsoft.com/office/officeart/2005/8/layout/hierarchy6"/>
    <dgm:cxn modelId="{BCFEF5F5-4EFB-4414-9DF3-C43D31A161FF}" type="presParOf" srcId="{32776E92-D812-4BDD-B73E-942E330CE5DA}" destId="{63BFC4A0-623F-4760-8896-1BAAA67C5AD4}" srcOrd="1" destOrd="0" presId="urn:microsoft.com/office/officeart/2005/8/layout/hierarchy6"/>
    <dgm:cxn modelId="{5ED2F3DF-C25E-432A-BEB6-E67A32A5E81E}" type="presParOf" srcId="{63BFC4A0-623F-4760-8896-1BAAA67C5AD4}" destId="{D640F719-5C3A-4E82-82B6-75620427F6F8}" srcOrd="0" destOrd="0" presId="urn:microsoft.com/office/officeart/2005/8/layout/hierarchy6"/>
    <dgm:cxn modelId="{5FBDD55A-56F6-4CED-AA0F-04FA79B77D4F}" type="presParOf" srcId="{63BFC4A0-623F-4760-8896-1BAAA67C5AD4}" destId="{8D1F00A8-41AB-4E8C-951D-A01016017988}" srcOrd="1" destOrd="0" presId="urn:microsoft.com/office/officeart/2005/8/layout/hierarchy6"/>
    <dgm:cxn modelId="{398E20BB-0507-4554-9894-1B63E535AEF3}" type="presParOf" srcId="{8D1F00A8-41AB-4E8C-951D-A01016017988}" destId="{4354BF7A-F12E-4A1D-907A-B5AD3434CA9B}" srcOrd="0" destOrd="0" presId="urn:microsoft.com/office/officeart/2005/8/layout/hierarchy6"/>
    <dgm:cxn modelId="{602F134F-EC44-4F1D-9695-0684262EB117}" type="presParOf" srcId="{8D1F00A8-41AB-4E8C-951D-A01016017988}" destId="{03C0EA70-549D-45C2-9E2C-CE52452B901F}" srcOrd="1" destOrd="0" presId="urn:microsoft.com/office/officeart/2005/8/layout/hierarchy6"/>
    <dgm:cxn modelId="{8A48168D-B7F5-4507-80F9-5AD0322FABFD}" type="presParOf" srcId="{03C0EA70-549D-45C2-9E2C-CE52452B901F}" destId="{9B512AEF-58A7-42E2-9135-30D77A9D7118}" srcOrd="0" destOrd="0" presId="urn:microsoft.com/office/officeart/2005/8/layout/hierarchy6"/>
    <dgm:cxn modelId="{B8033030-C93C-4D29-BCA3-E3129853F3B1}" type="presParOf" srcId="{03C0EA70-549D-45C2-9E2C-CE52452B901F}" destId="{04BBE197-93AD-491B-9CF4-EE7C48C33025}" srcOrd="1" destOrd="0" presId="urn:microsoft.com/office/officeart/2005/8/layout/hierarchy6"/>
    <dgm:cxn modelId="{A1E76C6A-C871-4ADB-9814-0389DDB5C4F2}" type="presParOf" srcId="{32776E92-D812-4BDD-B73E-942E330CE5DA}" destId="{ABDCC579-E636-4C15-B767-99F3796AAFDC}" srcOrd="2" destOrd="0" presId="urn:microsoft.com/office/officeart/2005/8/layout/hierarchy6"/>
    <dgm:cxn modelId="{46FCE0F0-FF87-4D93-ACEC-7968B8913BA9}" type="presParOf" srcId="{32776E92-D812-4BDD-B73E-942E330CE5DA}" destId="{F374BB2A-C8EC-4B48-97D0-7FB4E94F02B4}" srcOrd="3" destOrd="0" presId="urn:microsoft.com/office/officeart/2005/8/layout/hierarchy6"/>
    <dgm:cxn modelId="{C2BAE201-72D1-42F9-8914-A47A6D31F757}" type="presParOf" srcId="{F374BB2A-C8EC-4B48-97D0-7FB4E94F02B4}" destId="{B8FBA330-61A9-4194-8172-C78D52448C33}" srcOrd="0" destOrd="0" presId="urn:microsoft.com/office/officeart/2005/8/layout/hierarchy6"/>
    <dgm:cxn modelId="{B6C21C26-78E1-4CEB-B61A-22A099D55C19}" type="presParOf" srcId="{F374BB2A-C8EC-4B48-97D0-7FB4E94F02B4}" destId="{89319843-BE57-4239-A45A-4798B13F53AC}" srcOrd="1" destOrd="0" presId="urn:microsoft.com/office/officeart/2005/8/layout/hierarchy6"/>
    <dgm:cxn modelId="{F7718F25-6644-40CD-8458-663377BA0A57}" type="presParOf" srcId="{89319843-BE57-4239-A45A-4798B13F53AC}" destId="{00B24828-AC80-4230-9B9F-C03E024CDBFA}" srcOrd="0" destOrd="0" presId="urn:microsoft.com/office/officeart/2005/8/layout/hierarchy6"/>
    <dgm:cxn modelId="{13CA5EBE-15C6-471C-9553-B308F6DDB286}" type="presParOf" srcId="{89319843-BE57-4239-A45A-4798B13F53AC}" destId="{2D647CAD-CFE1-4519-A92D-71C36BA15AA4}" srcOrd="1" destOrd="0" presId="urn:microsoft.com/office/officeart/2005/8/layout/hierarchy6"/>
    <dgm:cxn modelId="{2CBB15C8-303F-4D5F-BE5F-BFE9DE0F76A2}" type="presParOf" srcId="{2D647CAD-CFE1-4519-A92D-71C36BA15AA4}" destId="{5F73395D-08E3-4E86-8CE1-E2FCF33CD72B}" srcOrd="0" destOrd="0" presId="urn:microsoft.com/office/officeart/2005/8/layout/hierarchy6"/>
    <dgm:cxn modelId="{7C31422D-4E7E-4AFC-84C4-749D946D510C}" type="presParOf" srcId="{2D647CAD-CFE1-4519-A92D-71C36BA15AA4}" destId="{BD3775DB-953C-43DB-B0BF-6EFB48B54D06}" srcOrd="1" destOrd="0" presId="urn:microsoft.com/office/officeart/2005/8/layout/hierarchy6"/>
    <dgm:cxn modelId="{246C0B67-878A-43AA-A099-DC7DB6C5ECB7}" type="presParOf" srcId="{89319843-BE57-4239-A45A-4798B13F53AC}" destId="{89771498-F6AD-4FF3-A0D5-798BC6B05949}" srcOrd="2" destOrd="0" presId="urn:microsoft.com/office/officeart/2005/8/layout/hierarchy6"/>
    <dgm:cxn modelId="{78EE8CAE-FEFB-42E2-BC13-96D2AE1CA48A}" type="presParOf" srcId="{89319843-BE57-4239-A45A-4798B13F53AC}" destId="{8909F944-DEE7-4267-A58F-4BB7BBFDD3E4}" srcOrd="3" destOrd="0" presId="urn:microsoft.com/office/officeart/2005/8/layout/hierarchy6"/>
    <dgm:cxn modelId="{97DF24F0-2487-484E-9481-9B6B0DC6E52F}" type="presParOf" srcId="{8909F944-DEE7-4267-A58F-4BB7BBFDD3E4}" destId="{7E4ADD05-35FC-4D4C-AE2B-E2BD5914EFDA}" srcOrd="0" destOrd="0" presId="urn:microsoft.com/office/officeart/2005/8/layout/hierarchy6"/>
    <dgm:cxn modelId="{B6DEDF4F-179F-433C-B7E4-FDB2B0AD7984}" type="presParOf" srcId="{8909F944-DEE7-4267-A58F-4BB7BBFDD3E4}" destId="{32200006-147D-4926-95C8-E35A55088E9A}" srcOrd="1" destOrd="0" presId="urn:microsoft.com/office/officeart/2005/8/layout/hierarchy6"/>
    <dgm:cxn modelId="{BBD7D52F-DC50-46ED-86B5-FD30E0C34544}" type="presParOf" srcId="{AC0A2C8B-C97E-4FEA-BF68-FF9A10ECB47D}" destId="{E5148B77-0FCE-45CD-B384-EB1C9BCFAF5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17BDB-A1A0-4D95-A389-B82E92E83763}">
      <dsp:nvSpPr>
        <dsp:cNvPr id="0" name=""/>
        <dsp:cNvSpPr/>
      </dsp:nvSpPr>
      <dsp:spPr>
        <a:xfrm>
          <a:off x="4797438" y="4394181"/>
          <a:ext cx="4311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1169" y="4572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002244" y="4429122"/>
        <a:ext cx="21558" cy="21558"/>
      </dsp:txXfrm>
    </dsp:sp>
    <dsp:sp modelId="{C8208462-2855-4151-9E1A-B4C408838079}">
      <dsp:nvSpPr>
        <dsp:cNvPr id="0" name=""/>
        <dsp:cNvSpPr/>
      </dsp:nvSpPr>
      <dsp:spPr>
        <a:xfrm>
          <a:off x="2210422" y="3207519"/>
          <a:ext cx="431169" cy="1232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5584" y="0"/>
              </a:lnTo>
              <a:lnTo>
                <a:pt x="215584" y="1232382"/>
              </a:lnTo>
              <a:lnTo>
                <a:pt x="431169" y="123238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393365" y="3791070"/>
        <a:ext cx="65281" cy="65281"/>
      </dsp:txXfrm>
    </dsp:sp>
    <dsp:sp modelId="{468CE031-9329-4CF3-91C2-7AC975822DE0}">
      <dsp:nvSpPr>
        <dsp:cNvPr id="0" name=""/>
        <dsp:cNvSpPr/>
      </dsp:nvSpPr>
      <dsp:spPr>
        <a:xfrm>
          <a:off x="4797438" y="1975137"/>
          <a:ext cx="431169" cy="1643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5584" y="0"/>
              </a:lnTo>
              <a:lnTo>
                <a:pt x="215584" y="1643176"/>
              </a:lnTo>
              <a:lnTo>
                <a:pt x="431169" y="164317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970553" y="2754255"/>
        <a:ext cx="84940" cy="84940"/>
      </dsp:txXfrm>
    </dsp:sp>
    <dsp:sp modelId="{B3EC3D28-9EB4-4F0E-818C-024005C0219C}">
      <dsp:nvSpPr>
        <dsp:cNvPr id="0" name=""/>
        <dsp:cNvSpPr/>
      </dsp:nvSpPr>
      <dsp:spPr>
        <a:xfrm>
          <a:off x="4797438" y="1975137"/>
          <a:ext cx="431169" cy="821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5584" y="0"/>
              </a:lnTo>
              <a:lnTo>
                <a:pt x="215584" y="821588"/>
              </a:lnTo>
              <a:lnTo>
                <a:pt x="431169" y="821588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989827" y="2362735"/>
        <a:ext cx="46392" cy="46392"/>
      </dsp:txXfrm>
    </dsp:sp>
    <dsp:sp modelId="{65342834-F769-4491-BE90-F8D8C98DC804}">
      <dsp:nvSpPr>
        <dsp:cNvPr id="0" name=""/>
        <dsp:cNvSpPr/>
      </dsp:nvSpPr>
      <dsp:spPr>
        <a:xfrm>
          <a:off x="4797438" y="1929417"/>
          <a:ext cx="4311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1169" y="4572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002244" y="1964358"/>
        <a:ext cx="21558" cy="21558"/>
      </dsp:txXfrm>
    </dsp:sp>
    <dsp:sp modelId="{30BF0EAA-F6EF-4A72-8956-F4483905C505}">
      <dsp:nvSpPr>
        <dsp:cNvPr id="0" name=""/>
        <dsp:cNvSpPr/>
      </dsp:nvSpPr>
      <dsp:spPr>
        <a:xfrm>
          <a:off x="4797438" y="1153549"/>
          <a:ext cx="431169" cy="821588"/>
        </a:xfrm>
        <a:custGeom>
          <a:avLst/>
          <a:gdLst/>
          <a:ahLst/>
          <a:cxnLst/>
          <a:rect l="0" t="0" r="0" b="0"/>
          <a:pathLst>
            <a:path>
              <a:moveTo>
                <a:pt x="0" y="821588"/>
              </a:moveTo>
              <a:lnTo>
                <a:pt x="215584" y="821588"/>
              </a:lnTo>
              <a:lnTo>
                <a:pt x="215584" y="0"/>
              </a:lnTo>
              <a:lnTo>
                <a:pt x="431169" y="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989827" y="1541147"/>
        <a:ext cx="46392" cy="46392"/>
      </dsp:txXfrm>
    </dsp:sp>
    <dsp:sp modelId="{18F71A74-120A-4D41-96CB-20887EDBEB54}">
      <dsp:nvSpPr>
        <dsp:cNvPr id="0" name=""/>
        <dsp:cNvSpPr/>
      </dsp:nvSpPr>
      <dsp:spPr>
        <a:xfrm>
          <a:off x="4797438" y="331961"/>
          <a:ext cx="431169" cy="1643176"/>
        </a:xfrm>
        <a:custGeom>
          <a:avLst/>
          <a:gdLst/>
          <a:ahLst/>
          <a:cxnLst/>
          <a:rect l="0" t="0" r="0" b="0"/>
          <a:pathLst>
            <a:path>
              <a:moveTo>
                <a:pt x="0" y="1643176"/>
              </a:moveTo>
              <a:lnTo>
                <a:pt x="215584" y="1643176"/>
              </a:lnTo>
              <a:lnTo>
                <a:pt x="215584" y="0"/>
              </a:lnTo>
              <a:lnTo>
                <a:pt x="431169" y="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970553" y="1111079"/>
        <a:ext cx="84940" cy="84940"/>
      </dsp:txXfrm>
    </dsp:sp>
    <dsp:sp modelId="{08ED542C-975B-4F6D-8042-819E00B92012}">
      <dsp:nvSpPr>
        <dsp:cNvPr id="0" name=""/>
        <dsp:cNvSpPr/>
      </dsp:nvSpPr>
      <dsp:spPr>
        <a:xfrm>
          <a:off x="2210422" y="1975137"/>
          <a:ext cx="431169" cy="1232382"/>
        </a:xfrm>
        <a:custGeom>
          <a:avLst/>
          <a:gdLst/>
          <a:ahLst/>
          <a:cxnLst/>
          <a:rect l="0" t="0" r="0" b="0"/>
          <a:pathLst>
            <a:path>
              <a:moveTo>
                <a:pt x="0" y="1232382"/>
              </a:moveTo>
              <a:lnTo>
                <a:pt x="215584" y="1232382"/>
              </a:lnTo>
              <a:lnTo>
                <a:pt x="215584" y="0"/>
              </a:lnTo>
              <a:lnTo>
                <a:pt x="431169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393365" y="2558687"/>
        <a:ext cx="65281" cy="65281"/>
      </dsp:txXfrm>
    </dsp:sp>
    <dsp:sp modelId="{C176CFBF-779C-4E93-A4AD-9C413378B157}">
      <dsp:nvSpPr>
        <dsp:cNvPr id="0" name=""/>
        <dsp:cNvSpPr/>
      </dsp:nvSpPr>
      <dsp:spPr>
        <a:xfrm rot="16200000">
          <a:off x="152127" y="2878884"/>
          <a:ext cx="3459318" cy="657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" panose="020F0502020204030204" pitchFamily="34" charset="0"/>
              <a:cs typeface="Calibri" panose="020F0502020204030204" pitchFamily="34" charset="0"/>
            </a:rPr>
            <a:t>Particulate Matter (PM) </a:t>
          </a:r>
        </a:p>
      </dsp:txBody>
      <dsp:txXfrm>
        <a:off x="152127" y="2878884"/>
        <a:ext cx="3459318" cy="657270"/>
      </dsp:txXfrm>
    </dsp:sp>
    <dsp:sp modelId="{AC8745A0-1338-4AEB-89F0-29F14E65344E}">
      <dsp:nvSpPr>
        <dsp:cNvPr id="0" name=""/>
        <dsp:cNvSpPr/>
      </dsp:nvSpPr>
      <dsp:spPr>
        <a:xfrm>
          <a:off x="2641591" y="1646502"/>
          <a:ext cx="2155847" cy="657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285750" lvl="1" indent="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>
              <a:latin typeface="Calibri" panose="020F0502020204030204" pitchFamily="34" charset="0"/>
              <a:cs typeface="Calibri" panose="020F0502020204030204" pitchFamily="34" charset="0"/>
            </a:rPr>
            <a:t>a mix of small particles and liquid droplets.</a:t>
          </a:r>
          <a:r>
            <a:rPr lang="en-US" sz="1400" kern="1200" baseline="30000">
              <a:latin typeface="Calibri" panose="020F0502020204030204" pitchFamily="34" charset="0"/>
              <a:cs typeface="Calibri" panose="020F0502020204030204" pitchFamily="34" charset="0"/>
            </a:rPr>
            <a:t>5</a:t>
          </a:r>
          <a:endParaRPr lang="en-US" sz="14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641591" y="1646502"/>
        <a:ext cx="2155847" cy="657270"/>
      </dsp:txXfrm>
    </dsp:sp>
    <dsp:sp modelId="{BCF419B2-E197-4F64-95F8-A36DED87C26D}">
      <dsp:nvSpPr>
        <dsp:cNvPr id="0" name=""/>
        <dsp:cNvSpPr/>
      </dsp:nvSpPr>
      <dsp:spPr>
        <a:xfrm>
          <a:off x="5228608" y="3326"/>
          <a:ext cx="2155847" cy="657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571500" lvl="2" indent="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212529"/>
            </a:buClr>
            <a:buSzPts val="2704"/>
            <a:buNone/>
          </a:pPr>
          <a:r>
            <a:rPr lang="en-US" sz="1400" kern="1200">
              <a:latin typeface="Calibri" panose="020F0502020204030204" pitchFamily="34" charset="0"/>
              <a:cs typeface="Calibri" panose="020F0502020204030204" pitchFamily="34" charset="0"/>
            </a:rPr>
            <a:t>acids</a:t>
          </a:r>
        </a:p>
      </dsp:txBody>
      <dsp:txXfrm>
        <a:off x="5228608" y="3326"/>
        <a:ext cx="2155847" cy="657270"/>
      </dsp:txXfrm>
    </dsp:sp>
    <dsp:sp modelId="{3B783275-60EE-408A-B26D-373307BE0A5C}">
      <dsp:nvSpPr>
        <dsp:cNvPr id="0" name=""/>
        <dsp:cNvSpPr/>
      </dsp:nvSpPr>
      <dsp:spPr>
        <a:xfrm>
          <a:off x="5228608" y="824914"/>
          <a:ext cx="2155847" cy="657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571500" lvl="2" indent="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212529"/>
            </a:buClr>
            <a:buSzPts val="2704"/>
            <a:buNone/>
          </a:pPr>
          <a:r>
            <a:rPr lang="en-US" sz="1400" kern="1200">
              <a:latin typeface="Calibri" panose="020F0502020204030204" pitchFamily="34" charset="0"/>
              <a:cs typeface="Calibri" panose="020F0502020204030204" pitchFamily="34" charset="0"/>
            </a:rPr>
            <a:t>organic chemicals</a:t>
          </a:r>
        </a:p>
      </dsp:txBody>
      <dsp:txXfrm>
        <a:off x="5228608" y="824914"/>
        <a:ext cx="2155847" cy="657270"/>
      </dsp:txXfrm>
    </dsp:sp>
    <dsp:sp modelId="{848FD462-D312-4945-A903-75B2EF371224}">
      <dsp:nvSpPr>
        <dsp:cNvPr id="0" name=""/>
        <dsp:cNvSpPr/>
      </dsp:nvSpPr>
      <dsp:spPr>
        <a:xfrm>
          <a:off x="5228608" y="1646502"/>
          <a:ext cx="2155847" cy="657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571500" lvl="2" indent="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212529"/>
            </a:buClr>
            <a:buSzPts val="2704"/>
            <a:buNone/>
          </a:pPr>
          <a:r>
            <a:rPr lang="en-US" sz="1400" kern="1200">
              <a:latin typeface="Calibri" panose="020F0502020204030204" pitchFamily="34" charset="0"/>
              <a:cs typeface="Calibri" panose="020F0502020204030204" pitchFamily="34" charset="0"/>
            </a:rPr>
            <a:t>Metal</a:t>
          </a:r>
        </a:p>
      </dsp:txBody>
      <dsp:txXfrm>
        <a:off x="5228608" y="1646502"/>
        <a:ext cx="2155847" cy="657270"/>
      </dsp:txXfrm>
    </dsp:sp>
    <dsp:sp modelId="{9DB43600-6DE4-4CD0-886D-C22A5401564B}">
      <dsp:nvSpPr>
        <dsp:cNvPr id="0" name=""/>
        <dsp:cNvSpPr/>
      </dsp:nvSpPr>
      <dsp:spPr>
        <a:xfrm>
          <a:off x="5228608" y="2468090"/>
          <a:ext cx="2155847" cy="657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571500" lvl="2" indent="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212529"/>
            </a:buClr>
            <a:buSzPts val="2704"/>
            <a:buNone/>
          </a:pPr>
          <a:r>
            <a:rPr lang="en-US" sz="1400" kern="1200">
              <a:latin typeface="Calibri" panose="020F0502020204030204" pitchFamily="34" charset="0"/>
              <a:cs typeface="Calibri" panose="020F0502020204030204" pitchFamily="34" charset="0"/>
            </a:rPr>
            <a:t>Dust</a:t>
          </a:r>
        </a:p>
      </dsp:txBody>
      <dsp:txXfrm>
        <a:off x="5228608" y="2468090"/>
        <a:ext cx="2155847" cy="657270"/>
      </dsp:txXfrm>
    </dsp:sp>
    <dsp:sp modelId="{21898600-620B-440D-AC42-0E6CDE9F0598}">
      <dsp:nvSpPr>
        <dsp:cNvPr id="0" name=""/>
        <dsp:cNvSpPr/>
      </dsp:nvSpPr>
      <dsp:spPr>
        <a:xfrm>
          <a:off x="5228608" y="3289678"/>
          <a:ext cx="2155847" cy="657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571500" lvl="2" indent="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212529"/>
            </a:buClr>
            <a:buSzPts val="2704"/>
            <a:buNone/>
          </a:pPr>
          <a:r>
            <a:rPr lang="en-US" sz="1400" kern="1200">
              <a:latin typeface="Calibri" panose="020F0502020204030204" pitchFamily="34" charset="0"/>
              <a:cs typeface="Calibri" panose="020F0502020204030204" pitchFamily="34" charset="0"/>
            </a:rPr>
            <a:t>soil</a:t>
          </a:r>
        </a:p>
      </dsp:txBody>
      <dsp:txXfrm>
        <a:off x="5228608" y="3289678"/>
        <a:ext cx="2155847" cy="657270"/>
      </dsp:txXfrm>
    </dsp:sp>
    <dsp:sp modelId="{E735FF65-B721-4812-9B1F-AC026E4ED87A}">
      <dsp:nvSpPr>
        <dsp:cNvPr id="0" name=""/>
        <dsp:cNvSpPr/>
      </dsp:nvSpPr>
      <dsp:spPr>
        <a:xfrm>
          <a:off x="2641591" y="4111266"/>
          <a:ext cx="2155847" cy="657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285750" lvl="1" indent="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212529"/>
            </a:buClr>
            <a:buSzPts val="2704"/>
            <a:buFont typeface="Arial" panose="020B0604020202020204" pitchFamily="34" charset="0"/>
            <a:buNone/>
          </a:pPr>
          <a:r>
            <a:rPr lang="en-US" sz="1400" kern="1200">
              <a:latin typeface="Calibri" panose="020F0502020204030204" pitchFamily="34" charset="0"/>
              <a:cs typeface="Calibri" panose="020F0502020204030204" pitchFamily="34" charset="0"/>
            </a:rPr>
            <a:t>Particulate Matter (PM) 2.5  </a:t>
          </a:r>
        </a:p>
      </dsp:txBody>
      <dsp:txXfrm>
        <a:off x="2641591" y="4111266"/>
        <a:ext cx="2155847" cy="657270"/>
      </dsp:txXfrm>
    </dsp:sp>
    <dsp:sp modelId="{BB846262-0D73-4283-9C6A-D0C2852D89EB}">
      <dsp:nvSpPr>
        <dsp:cNvPr id="0" name=""/>
        <dsp:cNvSpPr/>
      </dsp:nvSpPr>
      <dsp:spPr>
        <a:xfrm>
          <a:off x="5228608" y="4111266"/>
          <a:ext cx="2155847" cy="657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285750" lvl="1" indent="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212529"/>
            </a:buClr>
            <a:buSzPts val="2704"/>
            <a:buFont typeface="Arial" panose="020B0604020202020204" pitchFamily="34" charset="0"/>
            <a:buNone/>
          </a:pPr>
          <a:r>
            <a:rPr lang="en-US" sz="1400" kern="1200"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fine particles that are less than or equal to 2.5 micrometers in diameter.</a:t>
          </a:r>
          <a:endParaRPr lang="en-US" sz="14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228608" y="4111266"/>
        <a:ext cx="2155847" cy="657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25310A-0195-4B09-BECE-61452272D592}">
      <dsp:nvSpPr>
        <dsp:cNvPr id="0" name=""/>
        <dsp:cNvSpPr/>
      </dsp:nvSpPr>
      <dsp:spPr>
        <a:xfrm>
          <a:off x="0" y="180919"/>
          <a:ext cx="2606040" cy="260604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185AEC-5D1A-4BD9-AF1F-3B83D7CD9D2E}">
      <dsp:nvSpPr>
        <dsp:cNvPr id="0" name=""/>
        <dsp:cNvSpPr/>
      </dsp:nvSpPr>
      <dsp:spPr>
        <a:xfrm>
          <a:off x="1303020" y="187304"/>
          <a:ext cx="3040380" cy="26060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2800"/>
            <a:buFont typeface="Calibri"/>
            <a:buNone/>
          </a:pPr>
          <a:r>
            <a:rPr lang="en-US" sz="1200" b="1" kern="1200">
              <a:latin typeface="Calibri" panose="020F0502020204030204" pitchFamily="34" charset="0"/>
              <a:cs typeface="Calibri" panose="020F0502020204030204" pitchFamily="34" charset="0"/>
            </a:rPr>
            <a:t>Quantitative and prospective study. </a:t>
          </a:r>
        </a:p>
      </dsp:txBody>
      <dsp:txXfrm>
        <a:off x="1303020" y="187304"/>
        <a:ext cx="3040380" cy="781813"/>
      </dsp:txXfrm>
    </dsp:sp>
    <dsp:sp modelId="{F9F97FBD-A9F9-4C1B-9C6C-170278833014}">
      <dsp:nvSpPr>
        <dsp:cNvPr id="0" name=""/>
        <dsp:cNvSpPr/>
      </dsp:nvSpPr>
      <dsp:spPr>
        <a:xfrm>
          <a:off x="456057" y="962733"/>
          <a:ext cx="1693924" cy="1693924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F3568F-0103-4A83-9EB5-D15C4D2E8F4A}">
      <dsp:nvSpPr>
        <dsp:cNvPr id="0" name=""/>
        <dsp:cNvSpPr/>
      </dsp:nvSpPr>
      <dsp:spPr>
        <a:xfrm>
          <a:off x="1303020" y="962733"/>
          <a:ext cx="3040380" cy="16939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2800"/>
            <a:buNone/>
          </a:pPr>
          <a:r>
            <a:rPr lang="en-US" sz="1200" b="1" kern="1200">
              <a:latin typeface="Calibri" panose="020F0502020204030204" pitchFamily="34" charset="0"/>
              <a:cs typeface="Calibri" panose="020F0502020204030204" pitchFamily="34" charset="0"/>
            </a:rPr>
            <a:t>Descriptive Statistic.</a:t>
          </a:r>
        </a:p>
      </dsp:txBody>
      <dsp:txXfrm>
        <a:off x="1303020" y="962733"/>
        <a:ext cx="3040380" cy="781811"/>
      </dsp:txXfrm>
    </dsp:sp>
    <dsp:sp modelId="{02331B9E-B621-4575-9DD4-794EFA362F34}">
      <dsp:nvSpPr>
        <dsp:cNvPr id="0" name=""/>
        <dsp:cNvSpPr/>
      </dsp:nvSpPr>
      <dsp:spPr>
        <a:xfrm>
          <a:off x="912114" y="1744544"/>
          <a:ext cx="781811" cy="781811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44994C-F816-4EC1-9C1B-FFFEDBE3FA85}">
      <dsp:nvSpPr>
        <dsp:cNvPr id="0" name=""/>
        <dsp:cNvSpPr/>
      </dsp:nvSpPr>
      <dsp:spPr>
        <a:xfrm>
          <a:off x="1303020" y="1744544"/>
          <a:ext cx="3040380" cy="78181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2800"/>
            <a:buNone/>
          </a:pPr>
          <a:r>
            <a:rPr lang="en-US" sz="1200" b="1" kern="1200">
              <a:latin typeface="Calibri" panose="020F0502020204030204" pitchFamily="34" charset="0"/>
              <a:cs typeface="Calibri" panose="020F0502020204030204" pitchFamily="34" charset="0"/>
            </a:rPr>
            <a:t>Statistical Analysis by Correlation.</a:t>
          </a:r>
        </a:p>
      </dsp:txBody>
      <dsp:txXfrm>
        <a:off x="1303020" y="1744544"/>
        <a:ext cx="3040380" cy="7818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661966-984F-49E9-A5D0-D4AB103692B5}">
      <dsp:nvSpPr>
        <dsp:cNvPr id="0" name=""/>
        <dsp:cNvSpPr/>
      </dsp:nvSpPr>
      <dsp:spPr>
        <a:xfrm>
          <a:off x="1562235" y="101207"/>
          <a:ext cx="1597676" cy="10651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2800"/>
            <a:buNone/>
          </a:pPr>
          <a:r>
            <a:rPr lang="en-US" sz="1200" b="1" kern="1200">
              <a:latin typeface="Calibri" panose="020F0502020204030204" pitchFamily="34" charset="0"/>
              <a:cs typeface="Calibri" panose="020F0502020204030204" pitchFamily="34" charset="0"/>
            </a:rPr>
            <a:t>Variables used for analyses:</a:t>
          </a:r>
        </a:p>
      </dsp:txBody>
      <dsp:txXfrm>
        <a:off x="1593431" y="132403"/>
        <a:ext cx="1535284" cy="1002725"/>
      </dsp:txXfrm>
    </dsp:sp>
    <dsp:sp modelId="{D6344BD7-E134-4D09-A171-B72C48FD3B67}">
      <dsp:nvSpPr>
        <dsp:cNvPr id="0" name=""/>
        <dsp:cNvSpPr/>
      </dsp:nvSpPr>
      <dsp:spPr>
        <a:xfrm>
          <a:off x="803338" y="1166325"/>
          <a:ext cx="1557734" cy="426047"/>
        </a:xfrm>
        <a:custGeom>
          <a:avLst/>
          <a:gdLst/>
          <a:ahLst/>
          <a:cxnLst/>
          <a:rect l="0" t="0" r="0" b="0"/>
          <a:pathLst>
            <a:path>
              <a:moveTo>
                <a:pt x="1557734" y="0"/>
              </a:moveTo>
              <a:lnTo>
                <a:pt x="1557734" y="213023"/>
              </a:lnTo>
              <a:lnTo>
                <a:pt x="0" y="213023"/>
              </a:lnTo>
              <a:lnTo>
                <a:pt x="0" y="42604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40F719-5C3A-4E82-82B6-75620427F6F8}">
      <dsp:nvSpPr>
        <dsp:cNvPr id="0" name=""/>
        <dsp:cNvSpPr/>
      </dsp:nvSpPr>
      <dsp:spPr>
        <a:xfrm>
          <a:off x="4500" y="1592372"/>
          <a:ext cx="1597676" cy="10651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cs typeface="Calibri" panose="020F0502020204030204" pitchFamily="34" charset="0"/>
            </a:rPr>
            <a:t>Independent</a:t>
          </a:r>
        </a:p>
      </dsp:txBody>
      <dsp:txXfrm>
        <a:off x="35696" y="1623568"/>
        <a:ext cx="1535284" cy="1002725"/>
      </dsp:txXfrm>
    </dsp:sp>
    <dsp:sp modelId="{4354BF7A-F12E-4A1D-907A-B5AD3434CA9B}">
      <dsp:nvSpPr>
        <dsp:cNvPr id="0" name=""/>
        <dsp:cNvSpPr/>
      </dsp:nvSpPr>
      <dsp:spPr>
        <a:xfrm>
          <a:off x="757618" y="2657490"/>
          <a:ext cx="91440" cy="4260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604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512AEF-58A7-42E2-9135-30D77A9D7118}">
      <dsp:nvSpPr>
        <dsp:cNvPr id="0" name=""/>
        <dsp:cNvSpPr/>
      </dsp:nvSpPr>
      <dsp:spPr>
        <a:xfrm>
          <a:off x="4500" y="3083537"/>
          <a:ext cx="1597676" cy="10651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cs typeface="Calibri" panose="020F0502020204030204" pitchFamily="34" charset="0"/>
            </a:rPr>
            <a:t>Annual Average Particulate Matter</a:t>
          </a:r>
        </a:p>
      </dsp:txBody>
      <dsp:txXfrm>
        <a:off x="35696" y="3114733"/>
        <a:ext cx="1535284" cy="1002725"/>
      </dsp:txXfrm>
    </dsp:sp>
    <dsp:sp modelId="{ABDCC579-E636-4C15-B767-99F3796AAFDC}">
      <dsp:nvSpPr>
        <dsp:cNvPr id="0" name=""/>
        <dsp:cNvSpPr/>
      </dsp:nvSpPr>
      <dsp:spPr>
        <a:xfrm>
          <a:off x="2361073" y="1166325"/>
          <a:ext cx="1557734" cy="426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023"/>
              </a:lnTo>
              <a:lnTo>
                <a:pt x="1557734" y="213023"/>
              </a:lnTo>
              <a:lnTo>
                <a:pt x="1557734" y="42604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BA330-61A9-4194-8172-C78D52448C33}">
      <dsp:nvSpPr>
        <dsp:cNvPr id="0" name=""/>
        <dsp:cNvSpPr/>
      </dsp:nvSpPr>
      <dsp:spPr>
        <a:xfrm>
          <a:off x="3119970" y="1592372"/>
          <a:ext cx="1597676" cy="10651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cs typeface="Calibri" panose="020F0502020204030204" pitchFamily="34" charset="0"/>
            </a:rPr>
            <a:t>Dependent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cs typeface="Calibri" panose="020F0502020204030204" pitchFamily="34" charset="0"/>
            </a:rPr>
            <a:t>(Respiratory Deaths)</a:t>
          </a:r>
        </a:p>
      </dsp:txBody>
      <dsp:txXfrm>
        <a:off x="3151166" y="1623568"/>
        <a:ext cx="1535284" cy="1002725"/>
      </dsp:txXfrm>
    </dsp:sp>
    <dsp:sp modelId="{00B24828-AC80-4230-9B9F-C03E024CDBFA}">
      <dsp:nvSpPr>
        <dsp:cNvPr id="0" name=""/>
        <dsp:cNvSpPr/>
      </dsp:nvSpPr>
      <dsp:spPr>
        <a:xfrm>
          <a:off x="2880318" y="2657490"/>
          <a:ext cx="1038489" cy="426047"/>
        </a:xfrm>
        <a:custGeom>
          <a:avLst/>
          <a:gdLst/>
          <a:ahLst/>
          <a:cxnLst/>
          <a:rect l="0" t="0" r="0" b="0"/>
          <a:pathLst>
            <a:path>
              <a:moveTo>
                <a:pt x="1038489" y="0"/>
              </a:moveTo>
              <a:lnTo>
                <a:pt x="1038489" y="213023"/>
              </a:lnTo>
              <a:lnTo>
                <a:pt x="0" y="213023"/>
              </a:lnTo>
              <a:lnTo>
                <a:pt x="0" y="42604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73395D-08E3-4E86-8CE1-E2FCF33CD72B}">
      <dsp:nvSpPr>
        <dsp:cNvPr id="0" name=""/>
        <dsp:cNvSpPr/>
      </dsp:nvSpPr>
      <dsp:spPr>
        <a:xfrm>
          <a:off x="2081480" y="3083537"/>
          <a:ext cx="1597676" cy="10651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2800"/>
            <a:buNone/>
          </a:pPr>
          <a:r>
            <a:rPr lang="en-US" sz="1200" b="1" kern="1200">
              <a:latin typeface="Calibri" panose="020F0502020204030204" pitchFamily="34" charset="0"/>
              <a:cs typeface="Calibri" panose="020F0502020204030204" pitchFamily="34" charset="0"/>
            </a:rPr>
            <a:t># Of Deaths by Cause: 3 year Average Influenza &amp; Pneumonia</a:t>
          </a:r>
        </a:p>
      </dsp:txBody>
      <dsp:txXfrm>
        <a:off x="2112676" y="3114733"/>
        <a:ext cx="1535284" cy="1002725"/>
      </dsp:txXfrm>
    </dsp:sp>
    <dsp:sp modelId="{89771498-F6AD-4FF3-A0D5-798BC6B05949}">
      <dsp:nvSpPr>
        <dsp:cNvPr id="0" name=""/>
        <dsp:cNvSpPr/>
      </dsp:nvSpPr>
      <dsp:spPr>
        <a:xfrm>
          <a:off x="3918808" y="2657490"/>
          <a:ext cx="1038489" cy="426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023"/>
              </a:lnTo>
              <a:lnTo>
                <a:pt x="1038489" y="213023"/>
              </a:lnTo>
              <a:lnTo>
                <a:pt x="1038489" y="42604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4ADD05-35FC-4D4C-AE2B-E2BD5914EFDA}">
      <dsp:nvSpPr>
        <dsp:cNvPr id="0" name=""/>
        <dsp:cNvSpPr/>
      </dsp:nvSpPr>
      <dsp:spPr>
        <a:xfrm>
          <a:off x="4158459" y="3083537"/>
          <a:ext cx="1597676" cy="10651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2800"/>
            <a:buNone/>
          </a:pPr>
          <a:r>
            <a:rPr lang="en-US" sz="1200" b="1" kern="1200">
              <a:latin typeface="Calibri" panose="020F0502020204030204" pitchFamily="34" charset="0"/>
              <a:cs typeface="Calibri" panose="020F0502020204030204" pitchFamily="34" charset="0"/>
            </a:rPr>
            <a:t># Of Deaths by Cause: 3 </a:t>
          </a:r>
          <a:r>
            <a:rPr lang="en-US" sz="1200" b="1" kern="1200" err="1">
              <a:latin typeface="Calibri" panose="020F0502020204030204" pitchFamily="34" charset="0"/>
              <a:cs typeface="Calibri" panose="020F0502020204030204" pitchFamily="34" charset="0"/>
            </a:rPr>
            <a:t>yr</a:t>
          </a:r>
          <a:r>
            <a:rPr lang="en-US" sz="1200" b="1" kern="1200">
              <a:latin typeface="Calibri" panose="020F0502020204030204" pitchFamily="34" charset="0"/>
              <a:cs typeface="Calibri" panose="020F0502020204030204" pitchFamily="34" charset="0"/>
            </a:rPr>
            <a:t> Average Chronic Lower Resp Dis</a:t>
          </a:r>
        </a:p>
      </dsp:txBody>
      <dsp:txXfrm>
        <a:off x="4189655" y="3114733"/>
        <a:ext cx="1535284" cy="1002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 between the Ann Avg Particulate Matter 2.5 and influenza &amp; Pneumonia deaths: 0.6. the Ann Avg Particulate Matter 2.5 and deaths of  influenza &amp; Pneumonia are moderately positively correlated. That is,  the counties that have more PM 2.5 also tend to have more influenza and pneumonia deaths.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3" name="Google Shape;1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 between the Ann Avg Particulate Matter 2.5 and influenza &amp; Pneumonia deaths: 0.6. the Ann Avg Particulate Matter 2.5 and deaths of  influenza &amp; Pneumonia are moderately positively correlated. That is,  the counties that have more PM 2.5 also tend to have more influenza and pneumonia deaths.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3" name="Google Shape;1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6898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 between the Ann Avg Particulate Matter 2.5 and influenza &amp; Pneumonia deaths: 0.6. the Ann Avg Particulate Matter 2.5 and deaths of  influenza &amp; Pneumonia are moderately positively correlated. That is,  the counties that have more PM 2.5 also tend to have more influenza and pneumonia deaths.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3" name="Google Shape;1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4801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7bfc69a1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67bfc69a1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67bfc69a10_0_1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67bfc69a10_0_1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was a spike in 2009 in respiratory related deaths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-A factor to consider is the H1N1 (2009) outbreak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As stated in the H1N1 2009 influenza article by the NIH, “</a:t>
            </a:r>
            <a:r>
              <a:rPr lang="en-US" sz="800">
                <a:solidFill>
                  <a:srgbClr val="21212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the virus has caused disproportionate disease among young people with early reports of virulence similar to that of seasonal influenza.” (Sullivan, Seth J et al., 2010)</a:t>
            </a:r>
            <a:endParaRPr sz="800">
              <a:solidFill>
                <a:srgbClr val="21212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rgbClr val="21212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21212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We can see how the outbreak could have contributed to the spike, as the rate of pneumonia and influenza for 2009 were worse than they were in both 2008 and 2010 .</a:t>
            </a:r>
            <a:endParaRPr sz="800">
              <a:solidFill>
                <a:srgbClr val="21212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5" name="Google Shape;2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8" name="Google Shape;2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67d3a39a8e_1_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67d3a39a8e_1_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8" name="Google Shape;28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0f06e84c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260f06e84c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1461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929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ng.org/clean-air/outdoors/what-makes-air-unhealthy/particle-pollution#:~:text=Some%20of%20the%20strongest%20research,lung%20function%20to%20heart%20attack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i.org/10.1021/acs.est.9b04295" TargetMode="External"/><Relationship Id="rId4" Type="http://schemas.openxmlformats.org/officeDocument/2006/relationships/hyperlink" Target="https://www.tceq.texas.gov/airquality/sip/criteria-pollutants/sip-pm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toxsci/kfad003" TargetMode="External"/><Relationship Id="rId7" Type="http://schemas.openxmlformats.org/officeDocument/2006/relationships/hyperlink" Target="https://scdhec.gov/environment/your-air/most-common-air-pollutants/particulate-matter/how-reduce-particulate-matter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epa.gov/pm-pollution/particulate-matter-pm-basics#:~:text=Some%20are%20emitted%20directly%20from,power%20plants%2C%20industries%20and%20automobiles" TargetMode="External"/><Relationship Id="rId5" Type="http://schemas.openxmlformats.org/officeDocument/2006/relationships/hyperlink" Target="https://www.sciencedirect.com/science/article/abs/pii/S1438463920305174?via%3Dihub" TargetMode="External"/><Relationship Id="rId4" Type="http://schemas.openxmlformats.org/officeDocument/2006/relationships/hyperlink" Target="https://doi.org/10.1186/s12940-016-0115-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diagramQuickStyle" Target="../diagrams/quickStyle3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2.xml"/><Relationship Id="rId12" Type="http://schemas.openxmlformats.org/officeDocument/2006/relationships/diagramLayout" Target="../diagrams/layou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openxmlformats.org/officeDocument/2006/relationships/diagramData" Target="../diagrams/data3.xml"/><Relationship Id="rId5" Type="http://schemas.openxmlformats.org/officeDocument/2006/relationships/image" Target="../media/image9.png"/><Relationship Id="rId15" Type="http://schemas.microsoft.com/office/2007/relationships/diagramDrawing" Target="../diagrams/drawing3.xml"/><Relationship Id="rId10" Type="http://schemas.microsoft.com/office/2007/relationships/diagramDrawing" Target="../diagrams/drawing2.xml"/><Relationship Id="rId4" Type="http://schemas.openxmlformats.org/officeDocument/2006/relationships/image" Target="../media/image8.png"/><Relationship Id="rId9" Type="http://schemas.openxmlformats.org/officeDocument/2006/relationships/diagramColors" Target="../diagrams/colors2.xml"/><Relationship Id="rId14" Type="http://schemas.openxmlformats.org/officeDocument/2006/relationships/diagramColors" Target="../diagrams/colors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4049800" y="210000"/>
            <a:ext cx="7499100" cy="26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600" b="1"/>
              <a:t>Relationship between Bigger engine size and vehicle emissions</a:t>
            </a:r>
            <a:endParaRPr lang="en-US"/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4348295" y="4360849"/>
            <a:ext cx="6521459" cy="208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l">
              <a:spcBef>
                <a:spcPts val="0"/>
              </a:spcBef>
              <a:buSzPts val="2200"/>
            </a:pPr>
            <a:r>
              <a:rPr lang="en-US" sz="2200" i="1"/>
              <a:t>By Renton, William, </a:t>
            </a:r>
            <a:r>
              <a:rPr lang="en-US" sz="2200" b="1" i="1">
                <a:solidFill>
                  <a:srgbClr val="FF0000"/>
                </a:solidFill>
              </a:rPr>
              <a:t>Castro, </a:t>
            </a:r>
            <a:r>
              <a:rPr lang="en-US" sz="2200" b="1" i="1" err="1">
                <a:solidFill>
                  <a:srgbClr val="FF0000"/>
                </a:solidFill>
              </a:rPr>
              <a:t>Isbelis</a:t>
            </a:r>
            <a:r>
              <a:rPr lang="en-US" sz="2200" i="1"/>
              <a:t>, Garayeva, Gunel, Chien, Eugenia –Group 06. </a:t>
            </a:r>
          </a:p>
          <a:p>
            <a:pPr marL="0" indent="0" algn="l">
              <a:spcBef>
                <a:spcPts val="0"/>
              </a:spcBef>
              <a:buSzPts val="2200"/>
            </a:pPr>
            <a:endParaRPr lang="en-US" sz="2200" i="1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SzPts val="2200"/>
            </a:pPr>
            <a:r>
              <a:rPr lang="en-US" sz="1600" b="1" i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Slack-Lato"/>
              </a:rPr>
              <a:t>Alexander Booth (Instructor)</a:t>
            </a:r>
            <a:endParaRPr lang="en-US" sz="2200">
              <a:highlight>
                <a:srgbClr val="FFFFFF"/>
              </a:highlight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SzPts val="2200"/>
            </a:pPr>
            <a:r>
              <a:rPr lang="en-US" sz="1600" b="1" i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Slack-Lato"/>
              </a:rPr>
              <a:t>Reed </a:t>
            </a:r>
            <a:r>
              <a:rPr lang="en-US" sz="1600" b="1" i="0" err="1">
                <a:solidFill>
                  <a:srgbClr val="1D1C1D"/>
                </a:solidFill>
                <a:effectLst/>
                <a:highlight>
                  <a:srgbClr val="FFFFFF"/>
                </a:highlight>
                <a:latin typeface="Slack-Lato"/>
              </a:rPr>
              <a:t>Schelitzche</a:t>
            </a:r>
            <a:r>
              <a:rPr lang="en-US" sz="2200" i="1"/>
              <a:t>. – (TA)</a:t>
            </a: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i="1"/>
              <a:t>June 10</a:t>
            </a:r>
            <a:r>
              <a:rPr lang="en-US" sz="2200" i="1" baseline="30000"/>
              <a:t>th</a:t>
            </a:r>
            <a:r>
              <a:rPr lang="en-US" sz="2200" i="1"/>
              <a:t> , 2023.</a:t>
            </a:r>
            <a:endParaRPr sz="2200" i="1"/>
          </a:p>
        </p:txBody>
      </p:sp>
      <p:sp>
        <p:nvSpPr>
          <p:cNvPr id="88" name="Google Shape;88;p1"/>
          <p:cNvSpPr/>
          <p:nvPr/>
        </p:nvSpPr>
        <p:spPr>
          <a:xfrm>
            <a:off x="4348296" y="2933267"/>
            <a:ext cx="4242816" cy="18288"/>
          </a:xfrm>
          <a:custGeom>
            <a:avLst/>
            <a:gdLst/>
            <a:ahLst/>
            <a:cxnLst/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4236000" y="3064825"/>
            <a:ext cx="472020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Project 1 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Rice University Data Analytics and Visualization Boot Camp</a:t>
            </a:r>
            <a:endParaRPr sz="1600" b="1" i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FA0ACB-7FF0-C5AE-ED34-2BD836CCF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30" y="2109307"/>
            <a:ext cx="2957788" cy="29622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600" b="1">
                <a:solidFill>
                  <a:schemeClr val="dk1"/>
                </a:solidFill>
              </a:rPr>
              <a:t>Descriptive Analysis</a:t>
            </a:r>
            <a:endParaRPr sz="4600"/>
          </a:p>
        </p:txBody>
      </p:sp>
      <p:sp>
        <p:nvSpPr>
          <p:cNvPr id="161" name="Google Shape;161;p8"/>
          <p:cNvSpPr/>
          <p:nvPr/>
        </p:nvSpPr>
        <p:spPr>
          <a:xfrm>
            <a:off x="643278" y="4409267"/>
            <a:ext cx="3255095" cy="18288"/>
          </a:xfrm>
          <a:custGeom>
            <a:avLst/>
            <a:gdLst/>
            <a:ahLst/>
            <a:cxnLst/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4296" y="1247062"/>
            <a:ext cx="7214616" cy="4336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>
            <a:spLocks noGrp="1"/>
          </p:cNvSpPr>
          <p:nvPr>
            <p:ph type="title"/>
          </p:nvPr>
        </p:nvSpPr>
        <p:spPr>
          <a:xfrm>
            <a:off x="0" y="162401"/>
            <a:ext cx="7505100" cy="11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600" b="1"/>
              <a:t>Question 2</a:t>
            </a:r>
            <a:endParaRPr sz="2700" b="1"/>
          </a:p>
        </p:txBody>
      </p:sp>
      <p:sp>
        <p:nvSpPr>
          <p:cNvPr id="168" name="Google Shape;168;p9"/>
          <p:cNvSpPr/>
          <p:nvPr/>
        </p:nvSpPr>
        <p:spPr>
          <a:xfrm>
            <a:off x="179832" y="1263717"/>
            <a:ext cx="7112318" cy="24963"/>
          </a:xfrm>
          <a:custGeom>
            <a:avLst/>
            <a:gdLst/>
            <a:ahLst/>
            <a:cxnLst/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0675" y="2017703"/>
            <a:ext cx="3749365" cy="167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>
            <a:spLocks noGrp="1"/>
          </p:cNvSpPr>
          <p:nvPr>
            <p:ph type="title"/>
          </p:nvPr>
        </p:nvSpPr>
        <p:spPr>
          <a:xfrm>
            <a:off x="0" y="162401"/>
            <a:ext cx="7505100" cy="11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600" b="1"/>
              <a:t>Question 2</a:t>
            </a:r>
            <a:endParaRPr sz="2700" b="1"/>
          </a:p>
        </p:txBody>
      </p:sp>
      <p:sp>
        <p:nvSpPr>
          <p:cNvPr id="168" name="Google Shape;168;p9"/>
          <p:cNvSpPr/>
          <p:nvPr/>
        </p:nvSpPr>
        <p:spPr>
          <a:xfrm>
            <a:off x="179832" y="1263717"/>
            <a:ext cx="7112318" cy="24963"/>
          </a:xfrm>
          <a:custGeom>
            <a:avLst/>
            <a:gdLst/>
            <a:ahLst/>
            <a:cxnLst/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0675" y="2017703"/>
            <a:ext cx="3749365" cy="16704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8934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>
            <a:spLocks noGrp="1"/>
          </p:cNvSpPr>
          <p:nvPr>
            <p:ph type="title"/>
          </p:nvPr>
        </p:nvSpPr>
        <p:spPr>
          <a:xfrm>
            <a:off x="0" y="162401"/>
            <a:ext cx="7505100" cy="11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600" b="1"/>
              <a:t>Question 2</a:t>
            </a:r>
            <a:endParaRPr sz="2700" b="1"/>
          </a:p>
        </p:txBody>
      </p:sp>
      <p:sp>
        <p:nvSpPr>
          <p:cNvPr id="168" name="Google Shape;168;p9"/>
          <p:cNvSpPr/>
          <p:nvPr/>
        </p:nvSpPr>
        <p:spPr>
          <a:xfrm>
            <a:off x="179832" y="1263717"/>
            <a:ext cx="7112318" cy="24963"/>
          </a:xfrm>
          <a:custGeom>
            <a:avLst/>
            <a:gdLst/>
            <a:ahLst/>
            <a:cxnLst/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0675" y="2017703"/>
            <a:ext cx="3749365" cy="16704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5030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72975" y="1234113"/>
            <a:ext cx="5966626" cy="319921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0"/>
          <p:cNvSpPr/>
          <p:nvPr/>
        </p:nvSpPr>
        <p:spPr>
          <a:xfrm>
            <a:off x="2333375" y="1375000"/>
            <a:ext cx="284400" cy="3375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0"/>
          <p:cNvSpPr/>
          <p:nvPr/>
        </p:nvSpPr>
        <p:spPr>
          <a:xfrm>
            <a:off x="805425" y="1712550"/>
            <a:ext cx="3446700" cy="3375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0"/>
          <p:cNvSpPr/>
          <p:nvPr/>
        </p:nvSpPr>
        <p:spPr>
          <a:xfrm>
            <a:off x="7211750" y="1699925"/>
            <a:ext cx="3446700" cy="4491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0"/>
          <p:cNvSpPr txBox="1"/>
          <p:nvPr/>
        </p:nvSpPr>
        <p:spPr>
          <a:xfrm>
            <a:off x="1249600" y="4433325"/>
            <a:ext cx="16344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25987" y="4770825"/>
            <a:ext cx="3747475" cy="16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0"/>
          <p:cNvSpPr/>
          <p:nvPr/>
        </p:nvSpPr>
        <p:spPr>
          <a:xfrm>
            <a:off x="4218538" y="5930525"/>
            <a:ext cx="3446700" cy="2007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0"/>
          <p:cNvSpPr/>
          <p:nvPr/>
        </p:nvSpPr>
        <p:spPr>
          <a:xfrm>
            <a:off x="4223688" y="5646250"/>
            <a:ext cx="3747600" cy="200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0"/>
          <p:cNvSpPr txBox="1">
            <a:spLocks noGrp="1"/>
          </p:cNvSpPr>
          <p:nvPr>
            <p:ph type="title"/>
          </p:nvPr>
        </p:nvSpPr>
        <p:spPr>
          <a:xfrm>
            <a:off x="1824000" y="242025"/>
            <a:ext cx="8604000" cy="9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400" b="1"/>
              <a:t>Question 3</a:t>
            </a:r>
            <a:endParaRPr sz="2400" b="1"/>
          </a:p>
        </p:txBody>
      </p:sp>
      <p:sp>
        <p:nvSpPr>
          <p:cNvPr id="185" name="Google Shape;185;p10"/>
          <p:cNvSpPr/>
          <p:nvPr/>
        </p:nvSpPr>
        <p:spPr>
          <a:xfrm>
            <a:off x="2121969" y="968534"/>
            <a:ext cx="7772400" cy="24963"/>
          </a:xfrm>
          <a:custGeom>
            <a:avLst/>
            <a:gdLst/>
            <a:ahLst/>
            <a:cxnLst/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234113"/>
            <a:ext cx="5768175" cy="3092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2975" y="1234113"/>
            <a:ext cx="5966626" cy="319921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0"/>
          <p:cNvSpPr/>
          <p:nvPr/>
        </p:nvSpPr>
        <p:spPr>
          <a:xfrm>
            <a:off x="2333375" y="1375000"/>
            <a:ext cx="284400" cy="3375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0"/>
          <p:cNvSpPr/>
          <p:nvPr/>
        </p:nvSpPr>
        <p:spPr>
          <a:xfrm>
            <a:off x="805425" y="1712550"/>
            <a:ext cx="3446700" cy="3375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0"/>
          <p:cNvSpPr/>
          <p:nvPr/>
        </p:nvSpPr>
        <p:spPr>
          <a:xfrm>
            <a:off x="7211750" y="1699925"/>
            <a:ext cx="3446700" cy="4491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0"/>
          <p:cNvSpPr txBox="1"/>
          <p:nvPr/>
        </p:nvSpPr>
        <p:spPr>
          <a:xfrm>
            <a:off x="1249600" y="4433325"/>
            <a:ext cx="16344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25987" y="4770825"/>
            <a:ext cx="3747475" cy="16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0"/>
          <p:cNvSpPr/>
          <p:nvPr/>
        </p:nvSpPr>
        <p:spPr>
          <a:xfrm>
            <a:off x="4218538" y="5930525"/>
            <a:ext cx="3446700" cy="2007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0"/>
          <p:cNvSpPr/>
          <p:nvPr/>
        </p:nvSpPr>
        <p:spPr>
          <a:xfrm>
            <a:off x="4223688" y="5646250"/>
            <a:ext cx="3747600" cy="200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0"/>
          <p:cNvSpPr txBox="1">
            <a:spLocks noGrp="1"/>
          </p:cNvSpPr>
          <p:nvPr>
            <p:ph type="title"/>
          </p:nvPr>
        </p:nvSpPr>
        <p:spPr>
          <a:xfrm>
            <a:off x="1824000" y="242025"/>
            <a:ext cx="8604000" cy="9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400" b="1"/>
              <a:t>Question 3</a:t>
            </a:r>
            <a:endParaRPr sz="2400" b="1"/>
          </a:p>
        </p:txBody>
      </p:sp>
      <p:sp>
        <p:nvSpPr>
          <p:cNvPr id="185" name="Google Shape;185;p10"/>
          <p:cNvSpPr/>
          <p:nvPr/>
        </p:nvSpPr>
        <p:spPr>
          <a:xfrm>
            <a:off x="2121969" y="968534"/>
            <a:ext cx="7772400" cy="24963"/>
          </a:xfrm>
          <a:custGeom>
            <a:avLst/>
            <a:gdLst/>
            <a:ahLst/>
            <a:cxnLst/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4783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/>
          <p:nvPr/>
        </p:nvSpPr>
        <p:spPr>
          <a:xfrm>
            <a:off x="1249600" y="4433325"/>
            <a:ext cx="16344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0"/>
          <p:cNvSpPr txBox="1">
            <a:spLocks noGrp="1"/>
          </p:cNvSpPr>
          <p:nvPr>
            <p:ph type="title"/>
          </p:nvPr>
        </p:nvSpPr>
        <p:spPr>
          <a:xfrm>
            <a:off x="1824000" y="242025"/>
            <a:ext cx="8604000" cy="9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400" b="1"/>
              <a:t>Question 3</a:t>
            </a:r>
            <a:endParaRPr sz="2400" b="1"/>
          </a:p>
        </p:txBody>
      </p:sp>
      <p:sp>
        <p:nvSpPr>
          <p:cNvPr id="185" name="Google Shape;185;p10"/>
          <p:cNvSpPr/>
          <p:nvPr/>
        </p:nvSpPr>
        <p:spPr>
          <a:xfrm>
            <a:off x="2121969" y="968534"/>
            <a:ext cx="7772400" cy="24963"/>
          </a:xfrm>
          <a:custGeom>
            <a:avLst/>
            <a:gdLst/>
            <a:ahLst/>
            <a:cxnLst/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3281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7bfc69a10_0_24"/>
          <p:cNvSpPr txBox="1">
            <a:spLocks noGrp="1"/>
          </p:cNvSpPr>
          <p:nvPr>
            <p:ph type="title"/>
          </p:nvPr>
        </p:nvSpPr>
        <p:spPr>
          <a:xfrm>
            <a:off x="838200" y="13185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600" b="1"/>
              <a:t>Results and Interpretation </a:t>
            </a:r>
            <a:endParaRPr sz="4600" b="1"/>
          </a:p>
        </p:txBody>
      </p:sp>
      <p:sp>
        <p:nvSpPr>
          <p:cNvPr id="191" name="Google Shape;191;g267bfc69a10_0_24"/>
          <p:cNvSpPr/>
          <p:nvPr/>
        </p:nvSpPr>
        <p:spPr>
          <a:xfrm>
            <a:off x="913278" y="1439267"/>
            <a:ext cx="3255095" cy="18288"/>
          </a:xfrm>
          <a:custGeom>
            <a:avLst/>
            <a:gdLst/>
            <a:ahLst/>
            <a:cxnLst/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Google Shape;192;g267bfc69a10_0_24"/>
          <p:cNvGrpSpPr/>
          <p:nvPr/>
        </p:nvGrpSpPr>
        <p:grpSpPr>
          <a:xfrm>
            <a:off x="882908" y="2224223"/>
            <a:ext cx="3315842" cy="4351149"/>
            <a:chOff x="1118224" y="283725"/>
            <a:chExt cx="2090826" cy="4076400"/>
          </a:xfrm>
        </p:grpSpPr>
        <p:sp>
          <p:nvSpPr>
            <p:cNvPr id="193" name="Google Shape;193;g267bfc69a10_0_24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g267bfc69a10_0_24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1D7E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g267bfc69a10_0_24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96" name="Google Shape;196;g267bfc69a10_0_24"/>
            <p:cNvSpPr/>
            <p:nvPr/>
          </p:nvSpPr>
          <p:spPr>
            <a:xfrm>
              <a:off x="1286352" y="1001008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&lt; 30%</a:t>
              </a:r>
              <a:endParaRPr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g267bfc69a10_0_24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g267bfc69a10_0_24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Deaths by Influenza and Pneumonia.</a:t>
              </a:r>
              <a:endParaRPr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6096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g267bfc69a10_0_24"/>
          <p:cNvGrpSpPr/>
          <p:nvPr/>
        </p:nvGrpSpPr>
        <p:grpSpPr>
          <a:xfrm>
            <a:off x="4819279" y="2295901"/>
            <a:ext cx="3362382" cy="4351103"/>
            <a:chOff x="1166356" y="886239"/>
            <a:chExt cx="2120173" cy="3584400"/>
          </a:xfrm>
        </p:grpSpPr>
        <p:sp>
          <p:nvSpPr>
            <p:cNvPr id="200" name="Google Shape;200;g267bfc69a10_0_24"/>
            <p:cNvSpPr/>
            <p:nvPr/>
          </p:nvSpPr>
          <p:spPr>
            <a:xfrm>
              <a:off x="1256129" y="886239"/>
              <a:ext cx="2030400" cy="358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9900"/>
                </a:highlight>
              </a:endParaRPr>
            </a:p>
          </p:txBody>
        </p:sp>
        <p:sp>
          <p:nvSpPr>
            <p:cNvPr id="201" name="Google Shape;201;g267bfc69a10_0_24"/>
            <p:cNvSpPr/>
            <p:nvPr/>
          </p:nvSpPr>
          <p:spPr>
            <a:xfrm>
              <a:off x="1207513" y="947342"/>
              <a:ext cx="1965900" cy="2225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1D7E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g267bfc69a10_0_24"/>
            <p:cNvSpPr/>
            <p:nvPr/>
          </p:nvSpPr>
          <p:spPr>
            <a:xfrm>
              <a:off x="1363828" y="1611666"/>
              <a:ext cx="1815000" cy="75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&lt;50 % - 59%</a:t>
              </a:r>
              <a:endParaRPr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g267bfc69a10_0_24"/>
            <p:cNvSpPr/>
            <p:nvPr/>
          </p:nvSpPr>
          <p:spPr>
            <a:xfrm rot="5400000">
              <a:off x="2031886" y="3141269"/>
              <a:ext cx="389100" cy="27810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g267bfc69a10_0_24"/>
            <p:cNvSpPr/>
            <p:nvPr/>
          </p:nvSpPr>
          <p:spPr>
            <a:xfrm>
              <a:off x="1166356" y="3360774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Deaths by Chronic Lower Respiratory Diseases. 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5" name="Google Shape;205;g267bfc69a10_0_24"/>
          <p:cNvGrpSpPr/>
          <p:nvPr/>
        </p:nvGrpSpPr>
        <p:grpSpPr>
          <a:xfrm>
            <a:off x="8675262" y="2224228"/>
            <a:ext cx="3027726" cy="4351149"/>
            <a:chOff x="1118224" y="283725"/>
            <a:chExt cx="2090826" cy="4076400"/>
          </a:xfrm>
        </p:grpSpPr>
        <p:sp>
          <p:nvSpPr>
            <p:cNvPr id="206" name="Google Shape;206;g267bfc69a10_0_24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g267bfc69a10_0_24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1D7E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g267bfc69a10_0_24"/>
            <p:cNvSpPr/>
            <p:nvPr/>
          </p:nvSpPr>
          <p:spPr>
            <a:xfrm>
              <a:off x="1256138" y="1095249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100 </a:t>
              </a:r>
              <a:r>
                <a:rPr lang="en-US" sz="40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%</a:t>
              </a:r>
              <a:endParaRPr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g267bfc69a10_0_24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g267bfc69a10_0_24"/>
            <p:cNvSpPr/>
            <p:nvPr/>
          </p:nvSpPr>
          <p:spPr>
            <a:xfrm>
              <a:off x="1118302" y="3015877"/>
              <a:ext cx="2030400" cy="124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Particulate Matter -PM Pollution 2.5</a:t>
              </a:r>
              <a:r>
                <a:rPr lang="en-US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lvl="0" indent="-3238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Char char="●"/>
              </a:pP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average PM 2.5 slightly decreased from 2005-2016 </a:t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" name="Google Shape;211;g267bfc69a10_0_24"/>
          <p:cNvSpPr txBox="1"/>
          <p:nvPr/>
        </p:nvSpPr>
        <p:spPr>
          <a:xfrm>
            <a:off x="9226550" y="3606800"/>
            <a:ext cx="1924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267bfc69a10_0_24"/>
          <p:cNvSpPr txBox="1"/>
          <p:nvPr/>
        </p:nvSpPr>
        <p:spPr>
          <a:xfrm>
            <a:off x="913275" y="1728925"/>
            <a:ext cx="8406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Concentration of </a:t>
            </a:r>
            <a:r>
              <a:rPr lang="en-US" sz="2400" b="1" err="1">
                <a:latin typeface="Calibri"/>
                <a:ea typeface="Calibri"/>
                <a:cs typeface="Calibri"/>
                <a:sym typeface="Calibri"/>
              </a:rPr>
              <a:t>datas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 by variables:</a:t>
            </a:r>
            <a:r>
              <a:rPr lang="en-US" sz="2300" b="1">
                <a:latin typeface="Calibri"/>
                <a:ea typeface="Calibri"/>
                <a:cs typeface="Calibri"/>
                <a:sym typeface="Calibri"/>
              </a:rPr>
              <a:t> </a:t>
            </a:r>
            <a:endParaRPr sz="23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67bfc69a10_0_110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600" b="1"/>
              <a:t>Results and Interpretation </a:t>
            </a:r>
            <a:endParaRPr sz="4600"/>
          </a:p>
        </p:txBody>
      </p:sp>
      <p:grpSp>
        <p:nvGrpSpPr>
          <p:cNvPr id="218" name="Google Shape;218;g267bfc69a10_0_1102"/>
          <p:cNvGrpSpPr/>
          <p:nvPr/>
        </p:nvGrpSpPr>
        <p:grpSpPr>
          <a:xfrm>
            <a:off x="4002652" y="1980147"/>
            <a:ext cx="2997990" cy="2092748"/>
            <a:chOff x="3071457" y="2013875"/>
            <a:chExt cx="1944600" cy="1569600"/>
          </a:xfrm>
        </p:grpSpPr>
        <p:sp>
          <p:nvSpPr>
            <p:cNvPr id="219" name="Google Shape;219;g267bfc69a10_0_1102"/>
            <p:cNvSpPr/>
            <p:nvPr/>
          </p:nvSpPr>
          <p:spPr>
            <a:xfrm rot="10800000" flipH="1">
              <a:off x="3071457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g267bfc69a10_0_1102"/>
            <p:cNvSpPr txBox="1"/>
            <p:nvPr/>
          </p:nvSpPr>
          <p:spPr>
            <a:xfrm>
              <a:off x="3316088" y="2381312"/>
              <a:ext cx="1494900" cy="994200"/>
            </a:xfrm>
            <a:prstGeom prst="rect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influenza &amp; Pneumonia deaths</a:t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" name="Google Shape;221;g267bfc69a10_0_1102"/>
          <p:cNvGrpSpPr/>
          <p:nvPr/>
        </p:nvGrpSpPr>
        <p:grpSpPr>
          <a:xfrm>
            <a:off x="810794" y="1980222"/>
            <a:ext cx="2997990" cy="2092748"/>
            <a:chOff x="1126863" y="2013875"/>
            <a:chExt cx="1944600" cy="1569600"/>
          </a:xfrm>
        </p:grpSpPr>
        <p:sp>
          <p:nvSpPr>
            <p:cNvPr id="222" name="Google Shape;222;g267bfc69a10_0_1102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g267bfc69a10_0_1102"/>
            <p:cNvSpPr txBox="1"/>
            <p:nvPr/>
          </p:nvSpPr>
          <p:spPr>
            <a:xfrm>
              <a:off x="1280188" y="2367022"/>
              <a:ext cx="1451700" cy="994200"/>
            </a:xfrm>
            <a:prstGeom prst="rect">
              <a:avLst/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Ann Avg Particulate Matter 2.5</a:t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" name="Google Shape;224;g267bfc69a10_0_1102"/>
          <p:cNvGrpSpPr/>
          <p:nvPr/>
        </p:nvGrpSpPr>
        <p:grpSpPr>
          <a:xfrm>
            <a:off x="7159313" y="1980247"/>
            <a:ext cx="4194477" cy="2092748"/>
            <a:chOff x="5015938" y="2013875"/>
            <a:chExt cx="3001200" cy="1569600"/>
          </a:xfrm>
        </p:grpSpPr>
        <p:sp>
          <p:nvSpPr>
            <p:cNvPr id="225" name="Google Shape;225;g267bfc69a10_0_1102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g267bfc69a10_0_1102"/>
            <p:cNvSpPr txBox="1"/>
            <p:nvPr/>
          </p:nvSpPr>
          <p:spPr>
            <a:xfrm>
              <a:off x="5360234" y="2181280"/>
              <a:ext cx="2417100" cy="534900"/>
            </a:xfrm>
            <a:prstGeom prst="rect">
              <a:avLst/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Correlation </a:t>
              </a:r>
              <a:endParaRPr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g267bfc69a10_0_1102"/>
            <p:cNvSpPr txBox="1"/>
            <p:nvPr/>
          </p:nvSpPr>
          <p:spPr>
            <a:xfrm>
              <a:off x="5360215" y="2581339"/>
              <a:ext cx="2417100" cy="828600"/>
            </a:xfrm>
            <a:prstGeom prst="rect">
              <a:avLst/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was </a:t>
              </a:r>
              <a:r>
                <a:rPr lang="en-US" sz="2400" b="1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0.6</a:t>
              </a:r>
              <a:r>
                <a:rPr lang="en-US" sz="240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making it a </a:t>
              </a:r>
              <a:r>
                <a:rPr lang="en-US" sz="2400" b="1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positive moderate correlation</a:t>
              </a:r>
              <a:endParaRPr sz="2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8" name="Google Shape;228;g267bfc69a10_0_1102"/>
          <p:cNvGrpSpPr/>
          <p:nvPr/>
        </p:nvGrpSpPr>
        <p:grpSpPr>
          <a:xfrm>
            <a:off x="6810140" y="2630566"/>
            <a:ext cx="678609" cy="729540"/>
            <a:chOff x="4858109" y="2631368"/>
            <a:chExt cx="316442" cy="315000"/>
          </a:xfrm>
        </p:grpSpPr>
        <p:sp>
          <p:nvSpPr>
            <p:cNvPr id="229" name="Google Shape;229;g267bfc69a10_0_1102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/>
            </a:p>
          </p:txBody>
        </p:sp>
        <p:sp>
          <p:nvSpPr>
            <p:cNvPr id="230" name="Google Shape;230;g267bfc69a10_0_1102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US" sz="2200"/>
              </a:br>
              <a:endParaRPr sz="2200"/>
            </a:p>
          </p:txBody>
        </p:sp>
      </p:grpSp>
      <p:grpSp>
        <p:nvGrpSpPr>
          <p:cNvPr id="231" name="Google Shape;231;g267bfc69a10_0_1102"/>
          <p:cNvGrpSpPr/>
          <p:nvPr/>
        </p:nvGrpSpPr>
        <p:grpSpPr>
          <a:xfrm>
            <a:off x="3551986" y="2842230"/>
            <a:ext cx="616459" cy="594115"/>
            <a:chOff x="3157188" y="909150"/>
            <a:chExt cx="470400" cy="470400"/>
          </a:xfrm>
        </p:grpSpPr>
        <p:sp>
          <p:nvSpPr>
            <p:cNvPr id="232" name="Google Shape;232;g267bfc69a10_0_1102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g267bfc69a10_0_1102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234;g267bfc69a10_0_1102"/>
          <p:cNvGrpSpPr/>
          <p:nvPr/>
        </p:nvGrpSpPr>
        <p:grpSpPr>
          <a:xfrm>
            <a:off x="799269" y="4210028"/>
            <a:ext cx="5658813" cy="2092778"/>
            <a:chOff x="2744034" y="1146343"/>
            <a:chExt cx="1827900" cy="2399700"/>
          </a:xfrm>
        </p:grpSpPr>
        <p:sp>
          <p:nvSpPr>
            <p:cNvPr id="235" name="Google Shape;235;g267bfc69a10_0_1102"/>
            <p:cNvSpPr/>
            <p:nvPr/>
          </p:nvSpPr>
          <p:spPr>
            <a:xfrm rot="-5400000">
              <a:off x="2458134" y="1432243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FBAB7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36" name="Google Shape;236;g267bfc69a10_0_1102"/>
            <p:cNvSpPr/>
            <p:nvPr/>
          </p:nvSpPr>
          <p:spPr>
            <a:xfrm flipH="1">
              <a:off x="2831946" y="1659554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37" name="Google Shape;237;g267bfc69a10_0_1102"/>
            <p:cNvSpPr txBox="1"/>
            <p:nvPr/>
          </p:nvSpPr>
          <p:spPr>
            <a:xfrm>
              <a:off x="2966480" y="1893789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Years that have </a:t>
              </a:r>
              <a:r>
                <a:rPr lang="en-US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more PM 2.5 </a:t>
              </a: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also tend to have </a:t>
              </a:r>
              <a:r>
                <a:rPr lang="en-US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more influenza and pneumonia deaths</a:t>
              </a:r>
              <a:endPara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g267bfc69a10_0_1102"/>
          <p:cNvGrpSpPr/>
          <p:nvPr/>
        </p:nvGrpSpPr>
        <p:grpSpPr>
          <a:xfrm>
            <a:off x="6457802" y="4612834"/>
            <a:ext cx="4997113" cy="2092778"/>
            <a:chOff x="4572084" y="1597469"/>
            <a:chExt cx="1827900" cy="2399700"/>
          </a:xfrm>
        </p:grpSpPr>
        <p:sp>
          <p:nvSpPr>
            <p:cNvPr id="239" name="Google Shape;239;g267bfc69a10_0_1102"/>
            <p:cNvSpPr/>
            <p:nvPr/>
          </p:nvSpPr>
          <p:spPr>
            <a:xfrm rot="5400000">
              <a:off x="4286184" y="1883369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FBAB7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40" name="Google Shape;240;g267bfc69a10_0_1102"/>
            <p:cNvSpPr/>
            <p:nvPr/>
          </p:nvSpPr>
          <p:spPr>
            <a:xfrm rot="10800000" flipH="1">
              <a:off x="4661336" y="1712724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41" name="Google Shape;241;g267bfc69a10_0_1102"/>
            <p:cNvSpPr txBox="1"/>
            <p:nvPr/>
          </p:nvSpPr>
          <p:spPr>
            <a:xfrm>
              <a:off x="4794543" y="177220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Over the years, </a:t>
              </a:r>
              <a:r>
                <a:rPr lang="en-US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PM 2.5 has decreased</a:t>
              </a: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which is possibly associated with </a:t>
              </a:r>
              <a:r>
                <a:rPr lang="en-US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decrease in deaths from influenza and pneumonia</a:t>
              </a: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along with mortality from </a:t>
              </a:r>
              <a:r>
                <a:rPr lang="en-US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chronic lower respiratory diseases.</a:t>
              </a:r>
              <a:endParaRPr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g267bfc69a10_0_1102"/>
          <p:cNvSpPr/>
          <p:nvPr/>
        </p:nvSpPr>
        <p:spPr>
          <a:xfrm>
            <a:off x="913278" y="1439267"/>
            <a:ext cx="3255095" cy="18288"/>
          </a:xfrm>
          <a:custGeom>
            <a:avLst/>
            <a:gdLst/>
            <a:ahLst/>
            <a:cxnLst/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2"/>
          <p:cNvSpPr txBox="1">
            <a:spLocks noGrp="1"/>
          </p:cNvSpPr>
          <p:nvPr>
            <p:ph type="title"/>
          </p:nvPr>
        </p:nvSpPr>
        <p:spPr>
          <a:xfrm>
            <a:off x="630925" y="336000"/>
            <a:ext cx="9257100" cy="8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-US" sz="4600" b="1"/>
              <a:t>Q&amp;A</a:t>
            </a:r>
            <a:r>
              <a:rPr lang="en-US" sz="4600"/>
              <a:t> </a:t>
            </a:r>
            <a:endParaRPr sz="4600"/>
          </a:p>
        </p:txBody>
      </p:sp>
      <p:sp>
        <p:nvSpPr>
          <p:cNvPr id="249" name="Google Shape;249;p12"/>
          <p:cNvSpPr/>
          <p:nvPr/>
        </p:nvSpPr>
        <p:spPr>
          <a:xfrm>
            <a:off x="630928" y="1007756"/>
            <a:ext cx="3255095" cy="18288"/>
          </a:xfrm>
          <a:custGeom>
            <a:avLst/>
            <a:gdLst/>
            <a:ahLst/>
            <a:cxnLst/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000" y="1272000"/>
            <a:ext cx="6298424" cy="25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1999" y="3769800"/>
            <a:ext cx="6082426" cy="444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8000" y="4501575"/>
            <a:ext cx="3027974" cy="80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1250" y="5052000"/>
            <a:ext cx="3774750" cy="9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2"/>
          <p:cNvSpPr txBox="1"/>
          <p:nvPr/>
        </p:nvSpPr>
        <p:spPr>
          <a:xfrm>
            <a:off x="9132025" y="5880000"/>
            <a:ext cx="2950500" cy="8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sng">
                <a:solidFill>
                  <a:srgbClr val="05103E"/>
                </a:solidFill>
                <a:latin typeface="Calibri"/>
                <a:ea typeface="Calibri"/>
                <a:cs typeface="Calibri"/>
                <a:sym typeface="Calibri"/>
              </a:rPr>
              <a:t>Cities and Counties - Health department.</a:t>
            </a:r>
            <a:endParaRPr sz="1600" b="1" i="1" u="sng">
              <a:solidFill>
                <a:srgbClr val="0510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12"/>
          <p:cNvPicPr preferRelativeResize="0"/>
          <p:nvPr/>
        </p:nvPicPr>
        <p:blipFill rotWithShape="1">
          <a:blip r:embed="rId7">
            <a:alphaModFix/>
          </a:blip>
          <a:srcRect l="3629" r="-3630"/>
          <a:stretch/>
        </p:blipFill>
        <p:spPr>
          <a:xfrm>
            <a:off x="73550" y="1144027"/>
            <a:ext cx="5813049" cy="5561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l="24662" r="18340"/>
          <a:stretch/>
        </p:blipFill>
        <p:spPr>
          <a:xfrm>
            <a:off x="9613200" y="0"/>
            <a:ext cx="25788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838200" y="382750"/>
            <a:ext cx="7505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600" b="1"/>
              <a:t>Breve description of emission , power and vehicle. introduction</a:t>
            </a:r>
            <a:endParaRPr sz="4600" b="1"/>
          </a:p>
        </p:txBody>
      </p:sp>
      <p:sp>
        <p:nvSpPr>
          <p:cNvPr id="96" name="Google Shape;96;p2"/>
          <p:cNvSpPr/>
          <p:nvPr/>
        </p:nvSpPr>
        <p:spPr>
          <a:xfrm>
            <a:off x="838200" y="1509603"/>
            <a:ext cx="7112318" cy="24963"/>
          </a:xfrm>
          <a:custGeom>
            <a:avLst/>
            <a:gdLst/>
            <a:ahLst/>
            <a:cxnLst/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4876355-D919-9FBA-1474-7047B09149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7649144"/>
              </p:ext>
            </p:extLst>
          </p:nvPr>
        </p:nvGraphicFramePr>
        <p:xfrm>
          <a:off x="261257" y="1684229"/>
          <a:ext cx="8937607" cy="4940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600" b="1"/>
              <a:t>Conclusion</a:t>
            </a:r>
            <a:r>
              <a:rPr lang="en-US" sz="5400"/>
              <a:t> </a:t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38200" y="1865313"/>
            <a:ext cx="10424160" cy="18288"/>
          </a:xfrm>
          <a:custGeom>
            <a:avLst/>
            <a:gdLst/>
            <a:ahLst/>
            <a:cxnLst/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3" name="Google Shape;263;p13"/>
          <p:cNvGrpSpPr/>
          <p:nvPr/>
        </p:nvGrpSpPr>
        <p:grpSpPr>
          <a:xfrm>
            <a:off x="2181000" y="2323774"/>
            <a:ext cx="7830000" cy="3757501"/>
            <a:chOff x="1342800" y="95687"/>
            <a:chExt cx="7830000" cy="3757501"/>
          </a:xfrm>
        </p:grpSpPr>
        <p:sp>
          <p:nvSpPr>
            <p:cNvPr id="264" name="Google Shape;264;p13"/>
            <p:cNvSpPr/>
            <p:nvPr/>
          </p:nvSpPr>
          <p:spPr>
            <a:xfrm>
              <a:off x="2044800" y="95687"/>
              <a:ext cx="2196000" cy="219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2512800" y="563687"/>
              <a:ext cx="1260000" cy="126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1342800" y="2975688"/>
              <a:ext cx="3600000" cy="87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3"/>
            <p:cNvSpPr txBox="1"/>
            <p:nvPr/>
          </p:nvSpPr>
          <p:spPr>
            <a:xfrm>
              <a:off x="1342800" y="2975688"/>
              <a:ext cx="3600000" cy="87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BASED ON OUR ANALYSIS, THE DATA SHOWS A MODERATE CORRELATION BETWEEN AVERAGE PARTICLE MATTER AND DEATHS CAUSED BY INFLUENZA AND PNEUMONIA. THIS CORRELATION FELL BETWEEN THE .50 AND.70 RANGE GIVING US A MODERATE POSITIVE CORRELATION.</a:t>
              </a: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6274800" y="95687"/>
              <a:ext cx="2196000" cy="2196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6742800" y="563687"/>
              <a:ext cx="1260000" cy="126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5572800" y="2975688"/>
              <a:ext cx="3600000" cy="87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3"/>
            <p:cNvSpPr txBox="1"/>
            <p:nvPr/>
          </p:nvSpPr>
          <p:spPr>
            <a:xfrm>
              <a:off x="5572800" y="2975688"/>
              <a:ext cx="3600000" cy="87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BOTH CORRELATIONS REACHED A PEAK IN THE YEAR 2009 WITH BOTH RANGES HAVING A MAJORITY OF PLOTTED DATA POINT FALL BETWEEN 0.4 AND 0.5.</a:t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g267d3a39a8e_1_8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81000" y="-357175"/>
            <a:ext cx="12954000" cy="728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267d3a39a8e_1_841"/>
          <p:cNvSpPr txBox="1">
            <a:spLocks noGrp="1"/>
          </p:cNvSpPr>
          <p:nvPr>
            <p:ph type="title"/>
          </p:nvPr>
        </p:nvSpPr>
        <p:spPr>
          <a:xfrm>
            <a:off x="3088800" y="500075"/>
            <a:ext cx="6014400" cy="8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600" b="1">
                <a:solidFill>
                  <a:schemeClr val="dk1"/>
                </a:solidFill>
              </a:rPr>
              <a:t>Recommendations</a:t>
            </a:r>
            <a:r>
              <a:rPr lang="en-US" sz="5400">
                <a:solidFill>
                  <a:schemeClr val="dk1"/>
                </a:solidFill>
              </a:rPr>
              <a:t> </a:t>
            </a:r>
            <a:endParaRPr sz="5400"/>
          </a:p>
        </p:txBody>
      </p:sp>
      <p:sp>
        <p:nvSpPr>
          <p:cNvPr id="278" name="Google Shape;278;g267d3a39a8e_1_841"/>
          <p:cNvSpPr/>
          <p:nvPr/>
        </p:nvSpPr>
        <p:spPr>
          <a:xfrm rot="10800000" flipH="1">
            <a:off x="3469798" y="1321609"/>
            <a:ext cx="5444146" cy="36759"/>
          </a:xfrm>
          <a:custGeom>
            <a:avLst/>
            <a:gdLst/>
            <a:ahLst/>
            <a:cxnLst/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84" name="Google Shape;284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85" name="Google Shape;28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6"/>
          <p:cNvSpPr txBox="1">
            <a:spLocks noGrp="1"/>
          </p:cNvSpPr>
          <p:nvPr>
            <p:ph type="title"/>
          </p:nvPr>
        </p:nvSpPr>
        <p:spPr>
          <a:xfrm>
            <a:off x="711025" y="44400"/>
            <a:ext cx="7588200" cy="10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600"/>
              <a:t>References</a:t>
            </a:r>
            <a:endParaRPr sz="4600"/>
          </a:p>
        </p:txBody>
      </p:sp>
      <p:sp>
        <p:nvSpPr>
          <p:cNvPr id="291" name="Google Shape;291;p16"/>
          <p:cNvSpPr txBox="1">
            <a:spLocks noGrp="1"/>
          </p:cNvSpPr>
          <p:nvPr>
            <p:ph type="body" idx="1"/>
          </p:nvPr>
        </p:nvSpPr>
        <p:spPr>
          <a:xfrm>
            <a:off x="386700" y="850075"/>
            <a:ext cx="11418600" cy="53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79425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50"/>
              <a:buFont typeface="Arial"/>
              <a:buAutoNum type="arabicPeriod"/>
            </a:pPr>
            <a:r>
              <a:rPr lang="en-US" sz="1450">
                <a:solidFill>
                  <a:srgbClr val="05103E"/>
                </a:solidFill>
              </a:rPr>
              <a:t>American Lung Association. (2023). </a:t>
            </a:r>
            <a:r>
              <a:rPr lang="en-US" sz="1450" i="1">
                <a:solidFill>
                  <a:srgbClr val="05103E"/>
                </a:solidFill>
              </a:rPr>
              <a:t>Particle pollution</a:t>
            </a:r>
            <a:r>
              <a:rPr lang="en-US" sz="1450">
                <a:solidFill>
                  <a:srgbClr val="05103E"/>
                </a:solidFill>
              </a:rPr>
              <a:t>. </a:t>
            </a:r>
            <a:r>
              <a:rPr lang="en-US" sz="1450" u="sng">
                <a:solidFill>
                  <a:schemeClr val="hlink"/>
                </a:solidFill>
                <a:hlinkClick r:id="rId3"/>
              </a:rPr>
              <a:t>https://www.lung.org/clean-air/outdoors/what-makes-air-unhealthy/particle-pollution#:~:text=Some%20of%20the%20strongest%20research,lung%20function%20to%20heart%20attacks</a:t>
            </a:r>
            <a:r>
              <a:rPr lang="en-US" sz="1450">
                <a:solidFill>
                  <a:srgbClr val="05103E"/>
                </a:solidFill>
              </a:rPr>
              <a:t>.</a:t>
            </a:r>
            <a:endParaRPr sz="1450">
              <a:solidFill>
                <a:srgbClr val="05103E"/>
              </a:solidFill>
            </a:endParaRPr>
          </a:p>
          <a:p>
            <a:pPr marL="8001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450">
              <a:solidFill>
                <a:srgbClr val="05103E"/>
              </a:solidFill>
            </a:endParaRPr>
          </a:p>
          <a:p>
            <a:pPr marL="479425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50"/>
              <a:buFont typeface="Arial"/>
              <a:buAutoNum type="arabicPeriod"/>
            </a:pPr>
            <a:r>
              <a:rPr lang="en-US" sz="135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Croft, D. P., Zhang, W., Lin, S., Thurston, S. W., Hopke, P. K., Masiol, M., Squizzato, S., Van Wijngaarden, E., Utell, M. J., &amp; Rich, D. Q. (2018). The Association between Respiratory Infection and Air Pollution in the Setting of Air Quality Policy and Economic Change. </a:t>
            </a:r>
            <a:r>
              <a:rPr lang="en-US" sz="1350" i="1">
                <a:latin typeface="Helvetica Neue"/>
                <a:ea typeface="Helvetica Neue"/>
                <a:cs typeface="Helvetica Neue"/>
                <a:sym typeface="Helvetica Neue"/>
              </a:rPr>
              <a:t>Annals of the American Thoracic Society</a:t>
            </a:r>
            <a:r>
              <a:rPr lang="en-US" sz="135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 https://doi.org/10.1513/annalsats.201810-691oc</a:t>
            </a:r>
            <a:endParaRPr sz="135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8001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35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79425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50"/>
              <a:buFont typeface="Arial"/>
              <a:buAutoNum type="arabicPeriod"/>
            </a:pPr>
            <a:r>
              <a:rPr lang="en-US" sz="1450">
                <a:solidFill>
                  <a:srgbClr val="212121"/>
                </a:solidFill>
                <a:highlight>
                  <a:srgbClr val="FFFFFF"/>
                </a:highlight>
              </a:rPr>
              <a:t>Hughes BD, Maharsi S, Obiarinze RN, Mehta HB, Nishi S, Okereke IC. Correlation between air quality and lung cancer incidence: A county by county analysis. Surgery. 2019 Dec;166(6):1099-1104. doi: 10.1016/j.surg.2019.05.036. Epub 2019 Jul 8. PMID: 31296429; PMCID: PMC7063959.</a:t>
            </a:r>
            <a:endParaRPr sz="14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8001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4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479425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50"/>
              <a:buFont typeface="Arial"/>
              <a:buAutoNum type="arabicPeriod"/>
            </a:pPr>
            <a:r>
              <a:rPr lang="en-US" sz="1450">
                <a:solidFill>
                  <a:srgbClr val="212121"/>
                </a:solidFill>
                <a:highlight>
                  <a:srgbClr val="FFFFFF"/>
                </a:highlight>
              </a:rPr>
              <a:t>Sohrabi S, Zietsman J, Khreis H. Burden of Disease Assessment of Ambient Air Pollution and Premature Mortality in Urban Areas: The Role of Socioeconomic Status and Transportation. Int J Environ Res Public Health. 2020 Feb 12;17(4):1166. doi: 10.3390/ijerph17041166. PMID: 32059598; PMCID: PMC7068272.</a:t>
            </a:r>
            <a:endParaRPr sz="14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479425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50"/>
              <a:buAutoNum type="arabicPeriod"/>
            </a:pPr>
            <a:r>
              <a:rPr lang="en-US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Sullivan, S. J., Jacobson, R. M., Dowdle, W. R., &amp; Poland, G. A. (2010). 2009 H1N1 influenza. </a:t>
            </a:r>
            <a:r>
              <a:rPr lang="en-US" sz="1300" i="1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Mayo Clinic proceedings</a:t>
            </a:r>
            <a:r>
              <a:rPr lang="en-US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300" i="1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85</a:t>
            </a:r>
            <a:r>
              <a:rPr lang="en-US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(1), 64–76. https://doi.org/10.4065/mcp.2009.0588</a:t>
            </a:r>
            <a:endParaRPr sz="14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8001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4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479425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50"/>
              <a:buFont typeface="Arial"/>
              <a:buAutoNum type="arabicPeriod"/>
            </a:pPr>
            <a:r>
              <a:rPr lang="en-US" sz="1450">
                <a:solidFill>
                  <a:srgbClr val="212121"/>
                </a:solidFill>
                <a:highlight>
                  <a:srgbClr val="FFFFFF"/>
                </a:highlight>
              </a:rPr>
              <a:t>Pun VC, Kazemiparkouhi F, Manjourides J, Suh HH. Long-Term PM2.5 Exposure and Respiratory, Cancer, and Cardiovascular Mortality in Older US Adults. Am J Epidemiol. 2017 Oct 15;186(8):961-969. doi: 10.1093/aje/kwx166. PMID: 28541385; PMCID: PMC6915823.</a:t>
            </a:r>
            <a:endParaRPr sz="14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8001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4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479425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50"/>
              <a:buFont typeface="Arial"/>
              <a:buAutoNum type="arabicPeriod"/>
            </a:pPr>
            <a:r>
              <a:rPr lang="en-US" sz="1450">
                <a:solidFill>
                  <a:srgbClr val="212121"/>
                </a:solidFill>
                <a:highlight>
                  <a:srgbClr val="FFFFFF"/>
                </a:highlight>
              </a:rPr>
              <a:t>TEXAS COMMISSION ENVIRONMENTAL QUALITY.  </a:t>
            </a:r>
            <a:r>
              <a:rPr lang="en-US" sz="145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https://www.tceq.texas.gov/airquality/sip/criteria-pollutants/sip-pm</a:t>
            </a:r>
            <a:endParaRPr sz="14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8001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4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479425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Font typeface="Arial"/>
              <a:buAutoNum type="arabicPeriod"/>
            </a:pPr>
            <a:r>
              <a:rPr lang="en-US" sz="1450">
                <a:solidFill>
                  <a:srgbClr val="333333"/>
                </a:solidFill>
                <a:highlight>
                  <a:srgbClr val="FFFFFF"/>
                </a:highlight>
              </a:rPr>
              <a:t>Atkinson RW, Kang S, Anderson HR</a:t>
            </a:r>
            <a:r>
              <a:rPr lang="en-US" sz="1450" i="1">
                <a:solidFill>
                  <a:srgbClr val="333333"/>
                </a:solidFill>
                <a:highlight>
                  <a:srgbClr val="FFFFFF"/>
                </a:highlight>
              </a:rPr>
              <a:t>, et al </a:t>
            </a:r>
            <a:r>
              <a:rPr lang="en-US" sz="1450">
                <a:solidFill>
                  <a:srgbClr val="333333"/>
                </a:solidFill>
                <a:highlight>
                  <a:srgbClr val="FFFFFF"/>
                </a:highlight>
              </a:rPr>
              <a:t>Epidemiological time series studies of PM2.5 and daily mortality and hospital admissions: a systematic review and meta-analysis. </a:t>
            </a:r>
            <a:r>
              <a:rPr lang="en-US" sz="1450" i="1">
                <a:solidFill>
                  <a:srgbClr val="333333"/>
                </a:solidFill>
                <a:highlight>
                  <a:srgbClr val="FFFFFF"/>
                </a:highlight>
              </a:rPr>
              <a:t>Thorax </a:t>
            </a:r>
            <a:r>
              <a:rPr lang="en-US" sz="1450">
                <a:solidFill>
                  <a:srgbClr val="333333"/>
                </a:solidFill>
                <a:highlight>
                  <a:srgbClr val="FFFFFF"/>
                </a:highlight>
              </a:rPr>
              <a:t>2014;</a:t>
            </a:r>
            <a:r>
              <a:rPr lang="en-US" sz="1450" b="1">
                <a:solidFill>
                  <a:srgbClr val="333333"/>
                </a:solidFill>
                <a:highlight>
                  <a:srgbClr val="FFFFFF"/>
                </a:highlight>
              </a:rPr>
              <a:t>69:</a:t>
            </a:r>
            <a:r>
              <a:rPr lang="en-US" sz="1450">
                <a:solidFill>
                  <a:srgbClr val="333333"/>
                </a:solidFill>
                <a:highlight>
                  <a:srgbClr val="FFFFFF"/>
                </a:highlight>
              </a:rPr>
              <a:t>660-665.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8001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79425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50"/>
              <a:buFont typeface="Arial"/>
              <a:buAutoNum type="arabicPeriod"/>
            </a:pPr>
            <a:r>
              <a:rPr lang="en-US" sz="1450">
                <a:solidFill>
                  <a:srgbClr val="212121"/>
                </a:solidFill>
                <a:highlight>
                  <a:srgbClr val="FFFFFF"/>
                </a:highlight>
              </a:rPr>
              <a:t>Croft, D. P., Zhang, W., Lin, S., Thurston, S. W., Hopke, P. K., van Wijngaarden, E., Squizzato, S., Masiol, M., Utell, M. J., &amp; Rich, D. Q. (2020). Associations between Source-Specific Particulate Matter and Respiratory Infections in New York State Adults. </a:t>
            </a:r>
            <a:r>
              <a:rPr lang="en-US" sz="1450" i="1">
                <a:solidFill>
                  <a:srgbClr val="212121"/>
                </a:solidFill>
                <a:highlight>
                  <a:srgbClr val="FFFFFF"/>
                </a:highlight>
              </a:rPr>
              <a:t>Environmental science &amp; technology</a:t>
            </a:r>
            <a:r>
              <a:rPr lang="en-US" sz="1450">
                <a:solidFill>
                  <a:srgbClr val="212121"/>
                </a:solidFill>
                <a:highlight>
                  <a:srgbClr val="FFFFFF"/>
                </a:highlight>
              </a:rPr>
              <a:t>, </a:t>
            </a:r>
            <a:r>
              <a:rPr lang="en-US" sz="1450" i="1">
                <a:solidFill>
                  <a:srgbClr val="212121"/>
                </a:solidFill>
                <a:highlight>
                  <a:srgbClr val="FFFFFF"/>
                </a:highlight>
              </a:rPr>
              <a:t>54</a:t>
            </a:r>
            <a:r>
              <a:rPr lang="en-US" sz="1450">
                <a:solidFill>
                  <a:srgbClr val="212121"/>
                </a:solidFill>
                <a:highlight>
                  <a:srgbClr val="FFFFFF"/>
                </a:highlight>
              </a:rPr>
              <a:t>(2), 975–984. </a:t>
            </a:r>
            <a:r>
              <a:rPr lang="en-US" sz="145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https://doi.org/10.1021/acs.est.9b04295</a:t>
            </a:r>
            <a:endParaRPr sz="14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7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600"/>
              <a:t>References cont.</a:t>
            </a:r>
            <a:endParaRPr sz="4600"/>
          </a:p>
        </p:txBody>
      </p:sp>
      <p:sp>
        <p:nvSpPr>
          <p:cNvPr id="297" name="Google Shape;297;p17"/>
          <p:cNvSpPr txBox="1">
            <a:spLocks noGrp="1"/>
          </p:cNvSpPr>
          <p:nvPr>
            <p:ph type="body" idx="1"/>
          </p:nvPr>
        </p:nvSpPr>
        <p:spPr>
          <a:xfrm>
            <a:off x="838200" y="1023050"/>
            <a:ext cx="10515600" cy="52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79425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50"/>
              <a:buFont typeface="Arial"/>
              <a:buAutoNum type="arabicPeriod" startAt="9"/>
            </a:pPr>
            <a:r>
              <a:rPr lang="en-US" sz="1450">
                <a:solidFill>
                  <a:srgbClr val="212121"/>
                </a:solidFill>
                <a:highlight>
                  <a:schemeClr val="lt1"/>
                </a:highlight>
              </a:rPr>
              <a:t>Monoson, A., Schott, E., Ard, K., Kilburg-Basnyat, B., Tighe, R. M., Pannu, S., &amp; Gowdy, K. M. (2023). Air pollution and respiratory infections: the past, present, and future. </a:t>
            </a:r>
            <a:r>
              <a:rPr lang="en-US" sz="1450" i="1">
                <a:solidFill>
                  <a:srgbClr val="212121"/>
                </a:solidFill>
                <a:highlight>
                  <a:schemeClr val="lt1"/>
                </a:highlight>
              </a:rPr>
              <a:t>Toxicological sciences : an official journal of the Society of Toxicology</a:t>
            </a:r>
            <a:r>
              <a:rPr lang="en-US" sz="1450">
                <a:solidFill>
                  <a:srgbClr val="212121"/>
                </a:solidFill>
                <a:highlight>
                  <a:schemeClr val="lt1"/>
                </a:highlight>
              </a:rPr>
              <a:t>, </a:t>
            </a:r>
            <a:r>
              <a:rPr lang="en-US" sz="1450" i="1">
                <a:solidFill>
                  <a:srgbClr val="212121"/>
                </a:solidFill>
                <a:highlight>
                  <a:schemeClr val="lt1"/>
                </a:highlight>
              </a:rPr>
              <a:t>192</a:t>
            </a:r>
            <a:r>
              <a:rPr lang="en-US" sz="1450">
                <a:solidFill>
                  <a:srgbClr val="212121"/>
                </a:solidFill>
                <a:highlight>
                  <a:schemeClr val="lt1"/>
                </a:highlight>
              </a:rPr>
              <a:t>(1), 3–14. </a:t>
            </a:r>
            <a:r>
              <a:rPr lang="en-US" sz="1450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https://doi.org/10.1093/toxsci/kfad003</a:t>
            </a:r>
            <a:endParaRPr sz="1450" u="sng">
              <a:solidFill>
                <a:schemeClr val="hlink"/>
              </a:solidFill>
              <a:highlight>
                <a:schemeClr val="lt1"/>
              </a:highlight>
            </a:endParaRPr>
          </a:p>
          <a:p>
            <a:pPr marL="479425" lvl="0" indent="-250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50"/>
              <a:buFont typeface="Arial"/>
              <a:buNone/>
            </a:pPr>
            <a:endParaRPr sz="1450" u="sng">
              <a:solidFill>
                <a:schemeClr val="hlink"/>
              </a:solidFill>
              <a:highlight>
                <a:schemeClr val="lt1"/>
              </a:highlight>
            </a:endParaRPr>
          </a:p>
          <a:p>
            <a:pPr marL="479425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50"/>
              <a:buFont typeface="Arial"/>
              <a:buAutoNum type="arabicPeriod" startAt="9"/>
            </a:pPr>
            <a:r>
              <a:rPr lang="en-US" sz="1450">
                <a:solidFill>
                  <a:srgbClr val="212121"/>
                </a:solidFill>
                <a:highlight>
                  <a:schemeClr val="lt1"/>
                </a:highlight>
              </a:rPr>
              <a:t>Feng, C., Li, J., Sun, W., Zhang, Y., &amp; Wang, Q. (2016). Impact of ambient fine particulate matter (PM2.5) exposure on the risk of influenza-like-illness: a time-series analysis in Beijing, China. </a:t>
            </a:r>
            <a:r>
              <a:rPr lang="en-US" sz="1450" i="1">
                <a:solidFill>
                  <a:srgbClr val="212121"/>
                </a:solidFill>
                <a:highlight>
                  <a:schemeClr val="lt1"/>
                </a:highlight>
              </a:rPr>
              <a:t>Environmental health : a global access science source</a:t>
            </a:r>
            <a:r>
              <a:rPr lang="en-US" sz="1450">
                <a:solidFill>
                  <a:srgbClr val="212121"/>
                </a:solidFill>
                <a:highlight>
                  <a:schemeClr val="lt1"/>
                </a:highlight>
              </a:rPr>
              <a:t>, </a:t>
            </a:r>
            <a:r>
              <a:rPr lang="en-US" sz="1450" i="1">
                <a:solidFill>
                  <a:srgbClr val="212121"/>
                </a:solidFill>
                <a:highlight>
                  <a:schemeClr val="lt1"/>
                </a:highlight>
              </a:rPr>
              <a:t>15</a:t>
            </a:r>
            <a:r>
              <a:rPr lang="en-US" sz="1450">
                <a:solidFill>
                  <a:srgbClr val="212121"/>
                </a:solidFill>
                <a:highlight>
                  <a:schemeClr val="lt1"/>
                </a:highlight>
              </a:rPr>
              <a:t>, 17. </a:t>
            </a:r>
            <a:r>
              <a:rPr lang="en-US" sz="1450" u="sng">
                <a:solidFill>
                  <a:schemeClr val="hlink"/>
                </a:solidFill>
                <a:highlight>
                  <a:schemeClr val="lt1"/>
                </a:highlight>
                <a:hlinkClick r:id="rId4"/>
              </a:rPr>
              <a:t>https://doi.org/10.1186/s12940-016-0115-2</a:t>
            </a:r>
            <a:endParaRPr sz="1450">
              <a:solidFill>
                <a:srgbClr val="212121"/>
              </a:solidFill>
              <a:highlight>
                <a:schemeClr val="lt1"/>
              </a:highlight>
            </a:endParaRPr>
          </a:p>
          <a:p>
            <a:pPr marL="3429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450">
              <a:solidFill>
                <a:srgbClr val="212121"/>
              </a:solidFill>
              <a:highlight>
                <a:schemeClr val="lt1"/>
              </a:highlight>
            </a:endParaRPr>
          </a:p>
          <a:p>
            <a:pPr marL="479425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50"/>
              <a:buFont typeface="Arial"/>
              <a:buAutoNum type="arabicPeriod" startAt="9"/>
            </a:pPr>
            <a:r>
              <a:rPr lang="en-US" sz="1450">
                <a:solidFill>
                  <a:srgbClr val="212121"/>
                </a:solidFill>
                <a:highlight>
                  <a:schemeClr val="lt1"/>
                </a:highlight>
              </a:rPr>
              <a:t>Yee J, Cho YA, Yoo HJ, Yun H, Gwak HS. Short-term exposure to air pollution and hospital admission for pneumonia: a systematic review and meta-analysis. Environ Health. 2021 Jan 7;20(1):6. doi: 10.1186/s12940-020-00687-7. PMID: 33413431; PMCID: PMC7792212.</a:t>
            </a:r>
            <a:endParaRPr sz="1450">
              <a:solidFill>
                <a:srgbClr val="212121"/>
              </a:solidFill>
              <a:highlight>
                <a:schemeClr val="lt1"/>
              </a:highlight>
            </a:endParaRPr>
          </a:p>
          <a:p>
            <a:pPr marL="12573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450">
              <a:solidFill>
                <a:srgbClr val="212121"/>
              </a:solidFill>
              <a:highlight>
                <a:schemeClr val="lt1"/>
              </a:highlight>
            </a:endParaRPr>
          </a:p>
          <a:p>
            <a:pPr marL="479425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50"/>
              <a:buFont typeface="Arial"/>
              <a:buAutoNum type="arabicPeriod" startAt="9"/>
            </a:pPr>
            <a:r>
              <a:rPr lang="en-US" sz="1450">
                <a:solidFill>
                  <a:srgbClr val="222222"/>
                </a:solidFill>
                <a:highlight>
                  <a:schemeClr val="lt1"/>
                </a:highlight>
              </a:rPr>
              <a:t>Ibrahim, M. F., Hod, R., Nawi, A. M., &amp; Sahani, M. (2021). Association between ambient air pollution and childhood respiratory diseases in low-and middle-income Asian countries: a systematic review. </a:t>
            </a:r>
            <a:r>
              <a:rPr lang="en-US" sz="1450" i="1">
                <a:solidFill>
                  <a:srgbClr val="222222"/>
                </a:solidFill>
                <a:highlight>
                  <a:schemeClr val="lt1"/>
                </a:highlight>
              </a:rPr>
              <a:t>Atmospheric Environment</a:t>
            </a:r>
            <a:r>
              <a:rPr lang="en-US" sz="1450">
                <a:solidFill>
                  <a:srgbClr val="222222"/>
                </a:solidFill>
                <a:highlight>
                  <a:schemeClr val="lt1"/>
                </a:highlight>
              </a:rPr>
              <a:t>, </a:t>
            </a:r>
            <a:r>
              <a:rPr lang="en-US" sz="1450" i="1">
                <a:solidFill>
                  <a:srgbClr val="222222"/>
                </a:solidFill>
                <a:highlight>
                  <a:schemeClr val="lt1"/>
                </a:highlight>
              </a:rPr>
              <a:t>256</a:t>
            </a:r>
            <a:r>
              <a:rPr lang="en-US" sz="1450">
                <a:solidFill>
                  <a:srgbClr val="222222"/>
                </a:solidFill>
                <a:highlight>
                  <a:schemeClr val="lt1"/>
                </a:highlight>
              </a:rPr>
              <a:t>, 118422.</a:t>
            </a:r>
            <a:endParaRPr sz="145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12573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45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479425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50"/>
              <a:buFont typeface="Arial"/>
              <a:buAutoNum type="arabicPeriod" startAt="9"/>
            </a:pPr>
            <a:r>
              <a:rPr lang="en-US" sz="1450">
                <a:solidFill>
                  <a:srgbClr val="222222"/>
                </a:solidFill>
                <a:highlight>
                  <a:schemeClr val="lt1"/>
                </a:highlight>
              </a:rPr>
              <a:t>Kim, K. N., Kim, S., Lim, Y. H., Song, I. G., &amp; Hong, Y. C. (2020). Effects of short-term fine particulate matter exposure on acute respiratory infection in children. </a:t>
            </a:r>
            <a:r>
              <a:rPr lang="en-US" sz="1450" i="1">
                <a:solidFill>
                  <a:srgbClr val="222222"/>
                </a:solidFill>
                <a:highlight>
                  <a:schemeClr val="lt1"/>
                </a:highlight>
              </a:rPr>
              <a:t>International journal of hygiene and environmental health</a:t>
            </a:r>
            <a:r>
              <a:rPr lang="en-US" sz="1450">
                <a:solidFill>
                  <a:srgbClr val="222222"/>
                </a:solidFill>
                <a:highlight>
                  <a:schemeClr val="lt1"/>
                </a:highlight>
              </a:rPr>
              <a:t>, </a:t>
            </a:r>
            <a:r>
              <a:rPr lang="en-US" sz="1450" i="1">
                <a:solidFill>
                  <a:srgbClr val="222222"/>
                </a:solidFill>
                <a:highlight>
                  <a:schemeClr val="lt1"/>
                </a:highlight>
              </a:rPr>
              <a:t>229</a:t>
            </a:r>
            <a:r>
              <a:rPr lang="en-US" sz="1450">
                <a:solidFill>
                  <a:srgbClr val="222222"/>
                </a:solidFill>
                <a:highlight>
                  <a:schemeClr val="lt1"/>
                </a:highlight>
              </a:rPr>
              <a:t>, 113571.</a:t>
            </a:r>
            <a:r>
              <a:rPr lang="en-US" sz="1450">
                <a:solidFill>
                  <a:srgbClr val="FF0000"/>
                </a:solidFill>
                <a:highlight>
                  <a:schemeClr val="lt1"/>
                </a:highlight>
              </a:rPr>
              <a:t> </a:t>
            </a:r>
            <a:r>
              <a:rPr lang="en-US" sz="1450" u="sng">
                <a:solidFill>
                  <a:schemeClr val="hlink"/>
                </a:solidFill>
                <a:highlight>
                  <a:schemeClr val="lt1"/>
                </a:highlight>
                <a:hlinkClick r:id="rId5"/>
              </a:rPr>
              <a:t>https://www.sciencedirect.com/science/article/abs/pii/S1438463920305174?via%3Dihub</a:t>
            </a:r>
            <a:endParaRPr sz="145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12573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45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479425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50"/>
              <a:buFont typeface="Arial"/>
              <a:buAutoNum type="arabicPeriod" startAt="9"/>
            </a:pPr>
            <a:r>
              <a:rPr lang="en-US" sz="1450">
                <a:solidFill>
                  <a:srgbClr val="222222"/>
                </a:solidFill>
                <a:highlight>
                  <a:schemeClr val="lt1"/>
                </a:highlight>
              </a:rPr>
              <a:t>He, M., Zhong, Y., Chen, Y., Zhong, N., &amp; Lai, K. (2022). Association of short-term exposure to air pollution with emergency visits for respiratory diseases in children. </a:t>
            </a:r>
            <a:r>
              <a:rPr lang="en-US" sz="1450" i="1">
                <a:solidFill>
                  <a:srgbClr val="222222"/>
                </a:solidFill>
                <a:highlight>
                  <a:schemeClr val="lt1"/>
                </a:highlight>
              </a:rPr>
              <a:t>Iscience</a:t>
            </a:r>
            <a:r>
              <a:rPr lang="en-US" sz="1450">
                <a:solidFill>
                  <a:srgbClr val="222222"/>
                </a:solidFill>
                <a:highlight>
                  <a:schemeClr val="lt1"/>
                </a:highlight>
              </a:rPr>
              <a:t>, </a:t>
            </a:r>
            <a:r>
              <a:rPr lang="en-US" sz="1450" i="1">
                <a:solidFill>
                  <a:srgbClr val="222222"/>
                </a:solidFill>
                <a:highlight>
                  <a:schemeClr val="lt1"/>
                </a:highlight>
              </a:rPr>
              <a:t>25</a:t>
            </a:r>
            <a:r>
              <a:rPr lang="en-US" sz="1450">
                <a:solidFill>
                  <a:srgbClr val="222222"/>
                </a:solidFill>
                <a:highlight>
                  <a:schemeClr val="lt1"/>
                </a:highlight>
              </a:rPr>
              <a:t>(9).</a:t>
            </a:r>
            <a:endParaRPr sz="145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12573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45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479425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50"/>
              <a:buFont typeface="Arial"/>
              <a:buAutoNum type="arabicPeriod" startAt="9"/>
            </a:pPr>
            <a:r>
              <a:rPr lang="en-US" sz="1450" u="sng">
                <a:solidFill>
                  <a:schemeClr val="hlink"/>
                </a:solidFill>
                <a:hlinkClick r:id="rId6"/>
              </a:rPr>
              <a:t>https://www.epa.gov/pm-pollution/particulate-matter-pm-basics#:~:text=Some%20are%20emitted%20directly%20from,power%20plants%2C%20industries%20and%20automobiles</a:t>
            </a:r>
            <a:r>
              <a:rPr lang="en-US" sz="1450"/>
              <a:t>. </a:t>
            </a:r>
            <a:endParaRPr sz="1450"/>
          </a:p>
          <a:p>
            <a:pPr marL="12573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450"/>
          </a:p>
          <a:p>
            <a:pPr marL="479425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50"/>
              <a:buFont typeface="Arial"/>
              <a:buAutoNum type="arabicPeriod" startAt="9"/>
            </a:pPr>
            <a:r>
              <a:rPr lang="en-US" sz="1450" u="sng">
                <a:solidFill>
                  <a:schemeClr val="hlink"/>
                </a:solidFill>
                <a:hlinkClick r:id="rId7"/>
              </a:rPr>
              <a:t>https://scdhec.gov/environment/your-air/most-common-air-pollutants/particulate-matter/how-reduce-particulate-matter</a:t>
            </a:r>
            <a:r>
              <a:rPr lang="en-US" sz="1450"/>
              <a:t> </a:t>
            </a:r>
            <a:endParaRPr sz="1450"/>
          </a:p>
          <a:p>
            <a:pPr marL="479425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50"/>
              <a:buAutoNum type="arabicPeriod" startAt="9"/>
            </a:pPr>
            <a:r>
              <a:rPr lang="en-US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Chen B, Kan H. Air pollution and population health: a global challenge. Environ Health Prev Med. 2008 Mar;13(2):94-101. doi: 10.1007/s12199-007-0018-5. Epub 2008 Feb 28. PMID: 19568887; PMCID: PMC2698272.</a:t>
            </a:r>
            <a:endParaRPr sz="14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/>
          <p:nvPr/>
        </p:nvSpPr>
        <p:spPr>
          <a:xfrm rot="10800000">
            <a:off x="705000" y="685800"/>
            <a:ext cx="11487000" cy="5486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934175" y="2118400"/>
            <a:ext cx="9108000" cy="28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sz="3900"/>
              <a:t>1.</a:t>
            </a:r>
            <a:br>
              <a:rPr lang="en-US" sz="3900"/>
            </a:br>
            <a:r>
              <a:rPr lang="en-US" sz="3900"/>
              <a:t>2.</a:t>
            </a:r>
            <a:br>
              <a:rPr lang="en-US" sz="3900"/>
            </a:br>
            <a:r>
              <a:rPr lang="en-US" sz="3900"/>
              <a:t>3.</a:t>
            </a:r>
            <a:endParaRPr sz="3900"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1030925" y="685797"/>
            <a:ext cx="6534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600" b="1">
                <a:solidFill>
                  <a:schemeClr val="dk1"/>
                </a:solidFill>
              </a:rPr>
              <a:t>Research Question</a:t>
            </a:r>
            <a:endParaRPr sz="4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3500" b="1">
              <a:solidFill>
                <a:schemeClr val="dk1"/>
              </a:solidFill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815377" y="414099"/>
            <a:ext cx="118800" cy="103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4" descr="Road outli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7731" y="619574"/>
            <a:ext cx="1795397" cy="179539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/>
          <p:nvPr/>
        </p:nvSpPr>
        <p:spPr>
          <a:xfrm rot="10800000">
            <a:off x="10347490" y="4342003"/>
            <a:ext cx="1844510" cy="1846256"/>
          </a:xfrm>
          <a:custGeom>
            <a:avLst/>
            <a:gdLst/>
            <a:ahLst/>
            <a:cxnLst/>
            <a:rect l="l" t="t" r="r" b="b"/>
            <a:pathLst>
              <a:path w="2616326" h="2618803" extrusionOk="0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lt1">
              <a:alpha val="7450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4" descr="Agriculture outlin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72058" y="4326489"/>
            <a:ext cx="1795397" cy="179539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/>
          <p:nvPr/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raphic 2" descr="Slippery Road with solid fill">
            <a:extLst>
              <a:ext uri="{FF2B5EF4-FFF2-40B4-BE49-F238E27FC236}">
                <a16:creationId xmlns:a16="http://schemas.microsoft.com/office/drawing/2014/main" id="{CFAFBF94-9449-FB55-3767-2F0BB2A47C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77732" y="2291972"/>
            <a:ext cx="1795396" cy="17953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/>
          <p:nvPr/>
        </p:nvSpPr>
        <p:spPr>
          <a:xfrm>
            <a:off x="30455" y="-214604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4600" b="1"/>
              <a:t>Methods : data cleaning</a:t>
            </a:r>
            <a:endParaRPr sz="4600"/>
          </a:p>
        </p:txBody>
      </p:sp>
      <p:pic>
        <p:nvPicPr>
          <p:cNvPr id="126" name="Google Shape;126;p17" descr="Statistics outli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55372" y="1099417"/>
            <a:ext cx="1664083" cy="145918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/>
          <p:nvPr/>
        </p:nvSpPr>
        <p:spPr>
          <a:xfrm>
            <a:off x="707219" y="1672400"/>
            <a:ext cx="4343400" cy="18288"/>
          </a:xfrm>
          <a:custGeom>
            <a:avLst/>
            <a:gdLst/>
            <a:ahLst/>
            <a:cxnLst/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7" descr="Bar chart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53991" y="0"/>
            <a:ext cx="1110016" cy="1178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 descr="Connections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44199" y="73653"/>
            <a:ext cx="1321499" cy="117876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1EAE999-F4F2-F301-8BE3-474B68B91896}"/>
              </a:ext>
            </a:extLst>
          </p:cNvPr>
          <p:cNvGraphicFramePr/>
          <p:nvPr/>
        </p:nvGraphicFramePr>
        <p:xfrm>
          <a:off x="707219" y="2687216"/>
          <a:ext cx="4343400" cy="2967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A6FF30D-3D6C-B7A9-41E3-3A51448BA293}"/>
              </a:ext>
            </a:extLst>
          </p:cNvPr>
          <p:cNvGraphicFramePr/>
          <p:nvPr/>
        </p:nvGraphicFramePr>
        <p:xfrm>
          <a:off x="5888819" y="1672400"/>
          <a:ext cx="5760637" cy="4249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600" b="1"/>
              <a:t>Approach</a:t>
            </a:r>
            <a:endParaRPr sz="4600"/>
          </a:p>
        </p:txBody>
      </p:sp>
      <p:sp>
        <p:nvSpPr>
          <p:cNvPr id="140" name="Google Shape;140;p6"/>
          <p:cNvSpPr/>
          <p:nvPr/>
        </p:nvSpPr>
        <p:spPr>
          <a:xfrm flipH="1">
            <a:off x="4267200" y="630936"/>
            <a:ext cx="18288" cy="5590381"/>
          </a:xfrm>
          <a:custGeom>
            <a:avLst/>
            <a:gdLst/>
            <a:ahLst/>
            <a:cxnLst/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6" descr="Laptop Secu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4296" y="630936"/>
            <a:ext cx="3913632" cy="39136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6"/>
          <p:cNvSpPr txBox="1">
            <a:spLocks noGrp="1"/>
          </p:cNvSpPr>
          <p:nvPr>
            <p:ph type="body" idx="1"/>
          </p:nvPr>
        </p:nvSpPr>
        <p:spPr>
          <a:xfrm>
            <a:off x="4501896" y="4726380"/>
            <a:ext cx="6894600" cy="1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300" rtl="0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1900"/>
              <a:t>Population: Base data Area Health Resources File (AHRF) 2020 -2021 Release of Texas only -</a:t>
            </a:r>
            <a:r>
              <a:rPr lang="en-US" sz="1900" b="1"/>
              <a:t>used secondary data</a:t>
            </a:r>
            <a:r>
              <a:rPr lang="en-US" sz="1900"/>
              <a:t>.  </a:t>
            </a:r>
          </a:p>
          <a:p>
            <a:pPr marL="228600" lvl="0" indent="-241300" rtl="0">
              <a:spcBef>
                <a:spcPts val="1000"/>
              </a:spcBef>
              <a:spcAft>
                <a:spcPts val="0"/>
              </a:spcAft>
              <a:buSzPts val="2700"/>
              <a:buChar char="•"/>
            </a:pPr>
            <a:r>
              <a:rPr lang="en-US" sz="1900"/>
              <a:t>The base date has 254 observations by country.</a:t>
            </a:r>
          </a:p>
          <a:p>
            <a:pPr marL="228600" lvl="0" indent="-241300" rtl="0">
              <a:spcBef>
                <a:spcPts val="1000"/>
              </a:spcBef>
              <a:spcAft>
                <a:spcPts val="0"/>
              </a:spcAft>
              <a:buSzPts val="2700"/>
              <a:buChar char="•"/>
            </a:pPr>
            <a:r>
              <a:rPr lang="en-US" sz="1900"/>
              <a:t>Software: Excel (Correlation matrix and Scatter chart)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799B8-7098-2E12-111C-048505D41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Variable’s list</a:t>
            </a:r>
          </a:p>
        </p:txBody>
      </p:sp>
      <p:sp>
        <p:nvSpPr>
          <p:cNvPr id="4" name="Google Shape;148;p7">
            <a:extLst>
              <a:ext uri="{FF2B5EF4-FFF2-40B4-BE49-F238E27FC236}">
                <a16:creationId xmlns:a16="http://schemas.microsoft.com/office/drawing/2014/main" id="{0D5FF45D-102E-0094-36F2-EF39A40A03EC}"/>
              </a:ext>
            </a:extLst>
          </p:cNvPr>
          <p:cNvSpPr/>
          <p:nvPr/>
        </p:nvSpPr>
        <p:spPr>
          <a:xfrm>
            <a:off x="460200" y="4264966"/>
            <a:ext cx="4343400" cy="18288"/>
          </a:xfrm>
          <a:custGeom>
            <a:avLst/>
            <a:gdLst/>
            <a:ahLst/>
            <a:cxnLst/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4512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283CA-57FE-5FF5-02DC-46C784F45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 b="1" i="0" u="none" strike="noStrike">
                <a:effectLst/>
                <a:latin typeface="Calibri" panose="020F0502020204030204" pitchFamily="34" charset="0"/>
              </a:rPr>
              <a:t>Question 1</a:t>
            </a:r>
            <a:endParaRPr lang="en-US" sz="4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6C1858-C129-DE4B-5F45-2D2B69647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795" y="1762299"/>
            <a:ext cx="2420153" cy="4301967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4D71D4F-171D-1D59-CF6B-B7C2AEF8FA30}"/>
              </a:ext>
            </a:extLst>
          </p:cNvPr>
          <p:cNvSpPr/>
          <p:nvPr/>
        </p:nvSpPr>
        <p:spPr>
          <a:xfrm>
            <a:off x="6097690" y="3592607"/>
            <a:ext cx="1119292" cy="4124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504" b="1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# </a:t>
            </a:r>
            <a:r>
              <a:rPr lang="en-US" sz="1504" b="1" i="0" u="none" strike="noStrike" cap="none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obs</a:t>
            </a:r>
            <a:endParaRPr lang="en-US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5A5FD9E-AF73-65A4-CCEB-50001507A6B7}"/>
              </a:ext>
            </a:extLst>
          </p:cNvPr>
          <p:cNvSpPr/>
          <p:nvPr/>
        </p:nvSpPr>
        <p:spPr>
          <a:xfrm>
            <a:off x="5577530" y="2066190"/>
            <a:ext cx="213379" cy="3502059"/>
          </a:xfrm>
          <a:prstGeom prst="rightBrace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AF2DFC-4FB7-B590-A11D-C060D1215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908" y="1737360"/>
            <a:ext cx="3342843" cy="453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9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283CA-57FE-5FF5-02DC-46C784F45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 b="1" i="0" u="none" strike="noStrike">
                <a:effectLst/>
                <a:latin typeface="Calibri" panose="020F0502020204030204" pitchFamily="34" charset="0"/>
              </a:rPr>
              <a:t>Question 1</a:t>
            </a:r>
            <a:endParaRPr lang="en-US" sz="4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6C1858-C129-DE4B-5F45-2D2B69647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795" y="1762299"/>
            <a:ext cx="2420153" cy="4301967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4D71D4F-171D-1D59-CF6B-B7C2AEF8FA30}"/>
              </a:ext>
            </a:extLst>
          </p:cNvPr>
          <p:cNvSpPr/>
          <p:nvPr/>
        </p:nvSpPr>
        <p:spPr>
          <a:xfrm>
            <a:off x="6097690" y="3592607"/>
            <a:ext cx="1119292" cy="4124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504" b="1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# </a:t>
            </a:r>
            <a:r>
              <a:rPr lang="en-US" sz="1504" b="1" i="0" u="none" strike="noStrike" cap="none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obs</a:t>
            </a:r>
            <a:endParaRPr lang="en-US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5A5FD9E-AF73-65A4-CCEB-50001507A6B7}"/>
              </a:ext>
            </a:extLst>
          </p:cNvPr>
          <p:cNvSpPr/>
          <p:nvPr/>
        </p:nvSpPr>
        <p:spPr>
          <a:xfrm>
            <a:off x="5577530" y="2066190"/>
            <a:ext cx="213379" cy="3502059"/>
          </a:xfrm>
          <a:prstGeom prst="rightBrace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AF2DFC-4FB7-B590-A11D-C060D1215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908" y="1737360"/>
            <a:ext cx="3342843" cy="453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23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283CA-57FE-5FF5-02DC-46C784F45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 b="1" i="0" u="none" strike="noStrike">
                <a:effectLst/>
                <a:latin typeface="Calibri" panose="020F0502020204030204" pitchFamily="34" charset="0"/>
              </a:rPr>
              <a:t>Question 1</a:t>
            </a:r>
            <a:endParaRPr lang="en-US" sz="4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6C1858-C129-DE4B-5F45-2D2B69647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795" y="1762299"/>
            <a:ext cx="2420153" cy="4301967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4D71D4F-171D-1D59-CF6B-B7C2AEF8FA30}"/>
              </a:ext>
            </a:extLst>
          </p:cNvPr>
          <p:cNvSpPr/>
          <p:nvPr/>
        </p:nvSpPr>
        <p:spPr>
          <a:xfrm>
            <a:off x="6097690" y="3592607"/>
            <a:ext cx="1119292" cy="4124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504" b="1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# </a:t>
            </a:r>
            <a:r>
              <a:rPr lang="en-US" sz="1504" b="1" i="0" u="none" strike="noStrike" cap="none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obs</a:t>
            </a:r>
            <a:endParaRPr lang="en-US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5A5FD9E-AF73-65A4-CCEB-50001507A6B7}"/>
              </a:ext>
            </a:extLst>
          </p:cNvPr>
          <p:cNvSpPr/>
          <p:nvPr/>
        </p:nvSpPr>
        <p:spPr>
          <a:xfrm>
            <a:off x="5577530" y="2066190"/>
            <a:ext cx="213379" cy="3502059"/>
          </a:xfrm>
          <a:prstGeom prst="rightBrace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AF2DFC-4FB7-B590-A11D-C060D1215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908" y="1737360"/>
            <a:ext cx="3342843" cy="453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72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24</Slides>
  <Notes>20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Relationship between Bigger engine size and vehicle emissions</vt:lpstr>
      <vt:lpstr>Breve description of emission , power and vehicle. introduction</vt:lpstr>
      <vt:lpstr>1. 2. 3.</vt:lpstr>
      <vt:lpstr>Methods : data cleaning</vt:lpstr>
      <vt:lpstr>Approach</vt:lpstr>
      <vt:lpstr>Variable’s list</vt:lpstr>
      <vt:lpstr>Question 1</vt:lpstr>
      <vt:lpstr>Question 1</vt:lpstr>
      <vt:lpstr>Question 1</vt:lpstr>
      <vt:lpstr>Descriptive Analysis</vt:lpstr>
      <vt:lpstr>Question 2</vt:lpstr>
      <vt:lpstr>Question 2</vt:lpstr>
      <vt:lpstr>Question 2</vt:lpstr>
      <vt:lpstr>Question 3</vt:lpstr>
      <vt:lpstr>Question 3</vt:lpstr>
      <vt:lpstr>Question 3</vt:lpstr>
      <vt:lpstr>Results and Interpretation </vt:lpstr>
      <vt:lpstr>Results and Interpretation </vt:lpstr>
      <vt:lpstr>Q&amp;A </vt:lpstr>
      <vt:lpstr>Conclusion </vt:lpstr>
      <vt:lpstr>Recommendations </vt:lpstr>
      <vt:lpstr>PowerPoint Presentation</vt:lpstr>
      <vt:lpstr>References</vt:lpstr>
      <vt:lpstr>References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 Between Respiratory Deaths And Particulate Matter (PM) Pollution 2.5 In Texas</dc:title>
  <dc:creator>Lopez</dc:creator>
  <cp:revision>1</cp:revision>
  <dcterms:modified xsi:type="dcterms:W3CDTF">2024-06-05T01:23:46Z</dcterms:modified>
</cp:coreProperties>
</file>