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90" r:id="rId3"/>
    <p:sldId id="257" r:id="rId4"/>
    <p:sldId id="289" r:id="rId5"/>
    <p:sldId id="293" r:id="rId6"/>
    <p:sldId id="294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292" r:id="rId21"/>
    <p:sldId id="307" r:id="rId2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61D0CB2-1E1B-4A57-B9A2-305E6764F9AA}">
          <p14:sldIdLst>
            <p14:sldId id="256"/>
            <p14:sldId id="290"/>
            <p14:sldId id="257"/>
            <p14:sldId id="289"/>
            <p14:sldId id="293"/>
            <p14:sldId id="294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10"/>
            <p14:sldId id="292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4DCA"/>
    <a:srgbClr val="A261E4"/>
    <a:srgbClr val="B29DE5"/>
    <a:srgbClr val="A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pawar" userId="c31f7ca0009243f6" providerId="LiveId" clId="{6965C570-29E0-4907-9101-8190FA3AB2AB}"/>
    <pc:docChg chg="undo redo custSel addSld delSld modSld sldOrd delMainMaster addSection delSection modSection">
      <pc:chgData name="parth pawar" userId="c31f7ca0009243f6" providerId="LiveId" clId="{6965C570-29E0-4907-9101-8190FA3AB2AB}" dt="2021-04-04T13:51:55.796" v="2484" actId="2696"/>
      <pc:docMkLst>
        <pc:docMk/>
      </pc:docMkLst>
      <pc:sldChg chg="modSp mod modTransition modAnim">
        <pc:chgData name="parth pawar" userId="c31f7ca0009243f6" providerId="LiveId" clId="{6965C570-29E0-4907-9101-8190FA3AB2AB}" dt="2021-04-04T13:46:19.946" v="2481"/>
        <pc:sldMkLst>
          <pc:docMk/>
          <pc:sldMk cId="0" sldId="256"/>
        </pc:sldMkLst>
        <pc:spChg chg="mod">
          <ac:chgData name="parth pawar" userId="c31f7ca0009243f6" providerId="LiveId" clId="{6965C570-29E0-4907-9101-8190FA3AB2AB}" dt="2021-04-01T09:21:21.942" v="1934" actId="20577"/>
          <ac:spMkLst>
            <pc:docMk/>
            <pc:sldMk cId="0" sldId="256"/>
            <ac:spMk id="56" creationId="{00000000-0000-0000-0000-000000000000}"/>
          </ac:spMkLst>
        </pc:spChg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58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59"/>
        </pc:sldMkLst>
      </pc:sldChg>
      <pc:sldChg chg="del modAnim">
        <pc:chgData name="parth pawar" userId="c31f7ca0009243f6" providerId="LiveId" clId="{6965C570-29E0-4907-9101-8190FA3AB2AB}" dt="2021-04-04T13:51:55.796" v="2484" actId="2696"/>
        <pc:sldMkLst>
          <pc:docMk/>
          <pc:sldMk cId="0" sldId="260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1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2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3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4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5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6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7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8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69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0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1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2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3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4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5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6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7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8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79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80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81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82"/>
        </pc:sldMkLst>
      </pc:sldChg>
      <pc:sldChg chg="delSp modSp del mod">
        <pc:chgData name="parth pawar" userId="c31f7ca0009243f6" providerId="LiveId" clId="{6965C570-29E0-4907-9101-8190FA3AB2AB}" dt="2021-04-04T13:51:55.796" v="2484" actId="2696"/>
        <pc:sldMkLst>
          <pc:docMk/>
          <pc:sldMk cId="0" sldId="283"/>
        </pc:sldMkLst>
        <pc:spChg chg="del">
          <ac:chgData name="parth pawar" userId="c31f7ca0009243f6" providerId="LiveId" clId="{6965C570-29E0-4907-9101-8190FA3AB2AB}" dt="2021-03-31T15:53:38.293" v="1461" actId="21"/>
          <ac:spMkLst>
            <pc:docMk/>
            <pc:sldMk cId="0" sldId="283"/>
            <ac:spMk id="1380" creationId="{00000000-0000-0000-0000-000000000000}"/>
          </ac:spMkLst>
        </pc:spChg>
        <pc:grpChg chg="mod">
          <ac:chgData name="parth pawar" userId="c31f7ca0009243f6" providerId="LiveId" clId="{6965C570-29E0-4907-9101-8190FA3AB2AB}" dt="2021-03-31T15:53:49.564" v="1463" actId="1076"/>
          <ac:grpSpMkLst>
            <pc:docMk/>
            <pc:sldMk cId="0" sldId="283"/>
            <ac:grpSpMk id="1418" creationId="{00000000-0000-0000-0000-000000000000}"/>
          </ac:grpSpMkLst>
        </pc:grpChg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0" sldId="284"/>
        </pc:sldMkLst>
      </pc:sldChg>
      <pc:sldChg chg="del">
        <pc:chgData name="parth pawar" userId="c31f7ca0009243f6" providerId="LiveId" clId="{6965C570-29E0-4907-9101-8190FA3AB2AB}" dt="2021-04-04T13:51:46.919" v="2483" actId="2696"/>
        <pc:sldMkLst>
          <pc:docMk/>
          <pc:sldMk cId="0" sldId="285"/>
        </pc:sldMkLst>
      </pc:sldChg>
      <pc:sldChg chg="modSp del mod">
        <pc:chgData name="parth pawar" userId="c31f7ca0009243f6" providerId="LiveId" clId="{6965C570-29E0-4907-9101-8190FA3AB2AB}" dt="2021-03-27T13:03:33.783" v="14" actId="2696"/>
        <pc:sldMkLst>
          <pc:docMk/>
          <pc:sldMk cId="0" sldId="286"/>
        </pc:sldMkLst>
        <pc:spChg chg="mod">
          <ac:chgData name="parth pawar" userId="c31f7ca0009243f6" providerId="LiveId" clId="{6965C570-29E0-4907-9101-8190FA3AB2AB}" dt="2021-03-27T13:02:36.151" v="11" actId="1076"/>
          <ac:spMkLst>
            <pc:docMk/>
            <pc:sldMk cId="0" sldId="286"/>
            <ac:spMk id="1587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02:33.139" v="9" actId="1076"/>
          <ac:spMkLst>
            <pc:docMk/>
            <pc:sldMk cId="0" sldId="286"/>
            <ac:spMk id="1588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02:18.347" v="3" actId="1076"/>
          <ac:spMkLst>
            <pc:docMk/>
            <pc:sldMk cId="0" sldId="286"/>
            <ac:spMk id="1590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02:53.631" v="13" actId="1076"/>
          <ac:spMkLst>
            <pc:docMk/>
            <pc:sldMk cId="0" sldId="286"/>
            <ac:spMk id="1592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02:25.923" v="6" actId="1076"/>
          <ac:spMkLst>
            <pc:docMk/>
            <pc:sldMk cId="0" sldId="286"/>
            <ac:spMk id="1642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02:23.971" v="4" actId="1076"/>
          <ac:spMkLst>
            <pc:docMk/>
            <pc:sldMk cId="0" sldId="286"/>
            <ac:spMk id="1643" creationId="{00000000-0000-0000-0000-000000000000}"/>
          </ac:spMkLst>
        </pc:spChg>
      </pc:sldChg>
      <pc:sldChg chg="del">
        <pc:chgData name="parth pawar" userId="c31f7ca0009243f6" providerId="LiveId" clId="{6965C570-29E0-4907-9101-8190FA3AB2AB}" dt="2021-04-04T13:51:46.919" v="2483" actId="2696"/>
        <pc:sldMkLst>
          <pc:docMk/>
          <pc:sldMk cId="0" sldId="287"/>
        </pc:sldMkLst>
      </pc:sldChg>
      <pc:sldChg chg="del">
        <pc:chgData name="parth pawar" userId="c31f7ca0009243f6" providerId="LiveId" clId="{6965C570-29E0-4907-9101-8190FA3AB2AB}" dt="2021-04-04T13:51:46.919" v="2483" actId="2696"/>
        <pc:sldMkLst>
          <pc:docMk/>
          <pc:sldMk cId="0" sldId="288"/>
        </pc:sldMkLst>
      </pc:sldChg>
      <pc:sldChg chg="del">
        <pc:chgData name="parth pawar" userId="c31f7ca0009243f6" providerId="LiveId" clId="{6965C570-29E0-4907-9101-8190FA3AB2AB}" dt="2021-04-04T13:51:55.796" v="2484" actId="2696"/>
        <pc:sldMkLst>
          <pc:docMk/>
          <pc:sldMk cId="2903638451" sldId="291"/>
        </pc:sldMkLst>
      </pc:sldChg>
      <pc:sldChg chg="modSp mod ord">
        <pc:chgData name="parth pawar" userId="c31f7ca0009243f6" providerId="LiveId" clId="{6965C570-29E0-4907-9101-8190FA3AB2AB}" dt="2021-03-31T19:03:42.472" v="1788" actId="2711"/>
        <pc:sldMkLst>
          <pc:docMk/>
          <pc:sldMk cId="737570524" sldId="292"/>
        </pc:sldMkLst>
        <pc:spChg chg="mod">
          <ac:chgData name="parth pawar" userId="c31f7ca0009243f6" providerId="LiveId" clId="{6965C570-29E0-4907-9101-8190FA3AB2AB}" dt="2021-03-31T19:03:42.472" v="1788" actId="2711"/>
          <ac:spMkLst>
            <pc:docMk/>
            <pc:sldMk cId="737570524" sldId="292"/>
            <ac:spMk id="3" creationId="{26F0381A-FFD6-4EE7-84BF-63287982F635}"/>
          </ac:spMkLst>
        </pc:spChg>
      </pc:sldChg>
      <pc:sldChg chg="addSp delSp modSp mod ord">
        <pc:chgData name="parth pawar" userId="c31f7ca0009243f6" providerId="LiveId" clId="{6965C570-29E0-4907-9101-8190FA3AB2AB}" dt="2021-03-27T14:27:53.506" v="784"/>
        <pc:sldMkLst>
          <pc:docMk/>
          <pc:sldMk cId="4268691771" sldId="294"/>
        </pc:sldMkLst>
        <pc:spChg chg="add del mod">
          <ac:chgData name="parth pawar" userId="c31f7ca0009243f6" providerId="LiveId" clId="{6965C570-29E0-4907-9101-8190FA3AB2AB}" dt="2021-03-27T13:47:16.345" v="190"/>
          <ac:spMkLst>
            <pc:docMk/>
            <pc:sldMk cId="4268691771" sldId="294"/>
            <ac:spMk id="66" creationId="{BE5233F2-CE26-4928-B074-0585D73F3F3E}"/>
          </ac:spMkLst>
        </pc:spChg>
        <pc:spChg chg="mod">
          <ac:chgData name="parth pawar" userId="c31f7ca0009243f6" providerId="LiveId" clId="{6965C570-29E0-4907-9101-8190FA3AB2AB}" dt="2021-03-27T13:28:15.644" v="81" actId="1076"/>
          <ac:spMkLst>
            <pc:docMk/>
            <pc:sldMk cId="4268691771" sldId="294"/>
            <ac:spMk id="1582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08:00.999" v="393" actId="14100"/>
          <ac:spMkLst>
            <pc:docMk/>
            <pc:sldMk cId="4268691771" sldId="294"/>
            <ac:spMk id="1583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28:15.644" v="81" actId="1076"/>
          <ac:spMkLst>
            <pc:docMk/>
            <pc:sldMk cId="4268691771" sldId="294"/>
            <ac:spMk id="1584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28:15.644" v="81" actId="1076"/>
          <ac:spMkLst>
            <pc:docMk/>
            <pc:sldMk cId="4268691771" sldId="294"/>
            <ac:spMk id="1585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02:48.374" v="275" actId="14100"/>
          <ac:spMkLst>
            <pc:docMk/>
            <pc:sldMk cId="4268691771" sldId="294"/>
            <ac:spMk id="1586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28:15.644" v="81" actId="1076"/>
          <ac:spMkLst>
            <pc:docMk/>
            <pc:sldMk cId="4268691771" sldId="294"/>
            <ac:spMk id="1587" creationId="{00000000-0000-0000-0000-000000000000}"/>
          </ac:spMkLst>
        </pc:spChg>
        <pc:spChg chg="add del">
          <ac:chgData name="parth pawar" userId="c31f7ca0009243f6" providerId="LiveId" clId="{6965C570-29E0-4907-9101-8190FA3AB2AB}" dt="2021-03-27T13:06:09.102" v="58" actId="21"/>
          <ac:spMkLst>
            <pc:docMk/>
            <pc:sldMk cId="4268691771" sldId="294"/>
            <ac:spMk id="1588" creationId="{00000000-0000-0000-0000-000000000000}"/>
          </ac:spMkLst>
        </pc:spChg>
        <pc:spChg chg="add del">
          <ac:chgData name="parth pawar" userId="c31f7ca0009243f6" providerId="LiveId" clId="{6965C570-29E0-4907-9101-8190FA3AB2AB}" dt="2021-03-27T13:06:09.102" v="58" actId="21"/>
          <ac:spMkLst>
            <pc:docMk/>
            <pc:sldMk cId="4268691771" sldId="294"/>
            <ac:spMk id="1589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46:50.746" v="188" actId="14100"/>
          <ac:spMkLst>
            <pc:docMk/>
            <pc:sldMk cId="4268691771" sldId="294"/>
            <ac:spMk id="1590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50:18.821" v="210" actId="14100"/>
          <ac:spMkLst>
            <pc:docMk/>
            <pc:sldMk cId="4268691771" sldId="294"/>
            <ac:spMk id="1591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46:50.746" v="188" actId="14100"/>
          <ac:spMkLst>
            <pc:docMk/>
            <pc:sldMk cId="4268691771" sldId="294"/>
            <ac:spMk id="1592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3:51.368" v="18" actId="21"/>
          <ac:spMkLst>
            <pc:docMk/>
            <pc:sldMk cId="4268691771" sldId="294"/>
            <ac:spMk id="1593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29:56.062" v="132" actId="20577"/>
          <ac:spMkLst>
            <pc:docMk/>
            <pc:sldMk cId="4268691771" sldId="294"/>
            <ac:spMk id="1594" creationId="{00000000-0000-0000-0000-000000000000}"/>
          </ac:spMkLst>
        </pc:spChg>
        <pc:spChg chg="add del mod">
          <ac:chgData name="parth pawar" userId="c31f7ca0009243f6" providerId="LiveId" clId="{6965C570-29E0-4907-9101-8190FA3AB2AB}" dt="2021-03-27T13:05:45.825" v="51" actId="21"/>
          <ac:spMkLst>
            <pc:docMk/>
            <pc:sldMk cId="4268691771" sldId="294"/>
            <ac:spMk id="1595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53:22.634" v="217" actId="14100"/>
          <ac:spMkLst>
            <pc:docMk/>
            <pc:sldMk cId="4268691771" sldId="294"/>
            <ac:spMk id="1596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3:46:18.676" v="146" actId="21"/>
          <ac:spMkLst>
            <pc:docMk/>
            <pc:sldMk cId="4268691771" sldId="294"/>
            <ac:spMk id="1597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3:05:42.333" v="50" actId="21"/>
          <ac:spMkLst>
            <pc:docMk/>
            <pc:sldMk cId="4268691771" sldId="294"/>
            <ac:spMk id="1598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3:51.368" v="18" actId="21"/>
          <ac:spMkLst>
            <pc:docMk/>
            <pc:sldMk cId="4268691771" sldId="294"/>
            <ac:spMk id="1599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3:51.368" v="18" actId="21"/>
          <ac:spMkLst>
            <pc:docMk/>
            <pc:sldMk cId="4268691771" sldId="294"/>
            <ac:spMk id="1600" creationId="{00000000-0000-0000-0000-000000000000}"/>
          </ac:spMkLst>
        </pc:spChg>
        <pc:spChg chg="add del mod">
          <ac:chgData name="parth pawar" userId="c31f7ca0009243f6" providerId="LiveId" clId="{6965C570-29E0-4907-9101-8190FA3AB2AB}" dt="2021-03-27T13:05:47.625" v="52" actId="21"/>
          <ac:spMkLst>
            <pc:docMk/>
            <pc:sldMk cId="4268691771" sldId="294"/>
            <ac:spMk id="1601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02:39.399" v="274" actId="14100"/>
          <ac:spMkLst>
            <pc:docMk/>
            <pc:sldMk cId="4268691771" sldId="294"/>
            <ac:spMk id="1602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3:53:12.991" v="215" actId="21"/>
          <ac:spMkLst>
            <pc:docMk/>
            <pc:sldMk cId="4268691771" sldId="294"/>
            <ac:spMk id="1603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3:05:40.559" v="49" actId="21"/>
          <ac:spMkLst>
            <pc:docMk/>
            <pc:sldMk cId="4268691771" sldId="294"/>
            <ac:spMk id="1604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3:06:01.958" v="56" actId="21"/>
          <ac:spMkLst>
            <pc:docMk/>
            <pc:sldMk cId="4268691771" sldId="294"/>
            <ac:spMk id="1606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07:40.951" v="73" actId="14100"/>
          <ac:spMkLst>
            <pc:docMk/>
            <pc:sldMk cId="4268691771" sldId="294"/>
            <ac:spMk id="1609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08:18.543" v="397" actId="20577"/>
          <ac:spMkLst>
            <pc:docMk/>
            <pc:sldMk cId="4268691771" sldId="294"/>
            <ac:spMk id="1610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4:03:49.635" v="283" actId="21"/>
          <ac:spMkLst>
            <pc:docMk/>
            <pc:sldMk cId="4268691771" sldId="294"/>
            <ac:spMk id="1611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3:05:38.080" v="48" actId="21"/>
          <ac:spMkLst>
            <pc:docMk/>
            <pc:sldMk cId="4268691771" sldId="294"/>
            <ac:spMk id="1612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7:54.154" v="75" actId="21"/>
          <ac:spMkLst>
            <pc:docMk/>
            <pc:sldMk cId="4268691771" sldId="294"/>
            <ac:spMk id="1614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7:57.805" v="76" actId="21"/>
          <ac:spMkLst>
            <pc:docMk/>
            <pc:sldMk cId="4268691771" sldId="294"/>
            <ac:spMk id="1615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7:32.344" v="70" actId="21"/>
          <ac:spMkLst>
            <pc:docMk/>
            <pc:sldMk cId="4268691771" sldId="294"/>
            <ac:spMk id="1616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7:36.129" v="71" actId="21"/>
          <ac:spMkLst>
            <pc:docMk/>
            <pc:sldMk cId="4268691771" sldId="294"/>
            <ac:spMk id="1617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8:02.234" v="77" actId="21"/>
          <ac:spMkLst>
            <pc:docMk/>
            <pc:sldMk cId="4268691771" sldId="294"/>
            <ac:spMk id="1618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8:08.742" v="79" actId="21"/>
          <ac:spMkLst>
            <pc:docMk/>
            <pc:sldMk cId="4268691771" sldId="294"/>
            <ac:spMk id="1619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7:44.279" v="74" actId="21"/>
          <ac:spMkLst>
            <pc:docMk/>
            <pc:sldMk cId="4268691771" sldId="294"/>
            <ac:spMk id="1620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8:05.644" v="78" actId="21"/>
          <ac:spMkLst>
            <pc:docMk/>
            <pc:sldMk cId="4268691771" sldId="294"/>
            <ac:spMk id="1621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6:03.981" v="57" actId="21"/>
          <ac:spMkLst>
            <pc:docMk/>
            <pc:sldMk cId="4268691771" sldId="294"/>
            <ac:spMk id="1622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08:08.095" v="394" actId="14100"/>
          <ac:spMkLst>
            <pc:docMk/>
            <pc:sldMk cId="4268691771" sldId="294"/>
            <ac:spMk id="1623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4:07:27.400" v="352" actId="21"/>
          <ac:spMkLst>
            <pc:docMk/>
            <pc:sldMk cId="4268691771" sldId="294"/>
            <ac:spMk id="1624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3:05:31.347" v="47" actId="21"/>
          <ac:spMkLst>
            <pc:docMk/>
            <pc:sldMk cId="4268691771" sldId="294"/>
            <ac:spMk id="1625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3:51.368" v="18" actId="21"/>
          <ac:spMkLst>
            <pc:docMk/>
            <pc:sldMk cId="4268691771" sldId="294"/>
            <ac:spMk id="1639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03:51.368" v="18" actId="21"/>
          <ac:spMkLst>
            <pc:docMk/>
            <pc:sldMk cId="4268691771" sldId="294"/>
            <ac:spMk id="1640" creationId="{00000000-0000-0000-0000-000000000000}"/>
          </ac:spMkLst>
        </pc:spChg>
        <pc:spChg chg="add del">
          <ac:chgData name="parth pawar" userId="c31f7ca0009243f6" providerId="LiveId" clId="{6965C570-29E0-4907-9101-8190FA3AB2AB}" dt="2021-03-27T13:06:09.102" v="58" actId="21"/>
          <ac:spMkLst>
            <pc:docMk/>
            <pc:sldMk cId="4268691771" sldId="294"/>
            <ac:spMk id="1641" creationId="{00000000-0000-0000-0000-000000000000}"/>
          </ac:spMkLst>
        </pc:spChg>
        <pc:spChg chg="add del">
          <ac:chgData name="parth pawar" userId="c31f7ca0009243f6" providerId="LiveId" clId="{6965C570-29E0-4907-9101-8190FA3AB2AB}" dt="2021-03-27T13:06:09.102" v="58" actId="21"/>
          <ac:spMkLst>
            <pc:docMk/>
            <pc:sldMk cId="4268691771" sldId="294"/>
            <ac:spMk id="1642" creationId="{00000000-0000-0000-0000-000000000000}"/>
          </ac:spMkLst>
        </pc:spChg>
        <pc:spChg chg="add del">
          <ac:chgData name="parth pawar" userId="c31f7ca0009243f6" providerId="LiveId" clId="{6965C570-29E0-4907-9101-8190FA3AB2AB}" dt="2021-03-27T13:06:09.102" v="58" actId="21"/>
          <ac:spMkLst>
            <pc:docMk/>
            <pc:sldMk cId="4268691771" sldId="294"/>
            <ac:spMk id="1643" creationId="{00000000-0000-0000-0000-000000000000}"/>
          </ac:spMkLst>
        </pc:spChg>
        <pc:spChg chg="add del">
          <ac:chgData name="parth pawar" userId="c31f7ca0009243f6" providerId="LiveId" clId="{6965C570-29E0-4907-9101-8190FA3AB2AB}" dt="2021-03-27T13:06:09.102" v="58" actId="21"/>
          <ac:spMkLst>
            <pc:docMk/>
            <pc:sldMk cId="4268691771" sldId="294"/>
            <ac:spMk id="1644" creationId="{00000000-0000-0000-0000-000000000000}"/>
          </ac:spMkLst>
        </pc:spChg>
        <pc:spChg chg="add del">
          <ac:chgData name="parth pawar" userId="c31f7ca0009243f6" providerId="LiveId" clId="{6965C570-29E0-4907-9101-8190FA3AB2AB}" dt="2021-03-27T13:06:09.102" v="58" actId="21"/>
          <ac:spMkLst>
            <pc:docMk/>
            <pc:sldMk cId="4268691771" sldId="294"/>
            <ac:spMk id="1645" creationId="{00000000-0000-0000-0000-000000000000}"/>
          </ac:spMkLst>
        </pc:spChg>
        <pc:grpChg chg="add del mod">
          <ac:chgData name="parth pawar" userId="c31f7ca0009243f6" providerId="LiveId" clId="{6965C570-29E0-4907-9101-8190FA3AB2AB}" dt="2021-03-27T14:06:31.735" v="345" actId="14100"/>
          <ac:grpSpMkLst>
            <pc:docMk/>
            <pc:sldMk cId="4268691771" sldId="294"/>
            <ac:grpSpMk id="1605" creationId="{00000000-0000-0000-0000-000000000000}"/>
          </ac:grpSpMkLst>
        </pc:grpChg>
        <pc:grpChg chg="del">
          <ac:chgData name="parth pawar" userId="c31f7ca0009243f6" providerId="LiveId" clId="{6965C570-29E0-4907-9101-8190FA3AB2AB}" dt="2021-03-27T13:08:05.644" v="78" actId="21"/>
          <ac:grpSpMkLst>
            <pc:docMk/>
            <pc:sldMk cId="4268691771" sldId="294"/>
            <ac:grpSpMk id="1613" creationId="{00000000-0000-0000-0000-000000000000}"/>
          </ac:grpSpMkLst>
        </pc:grpChg>
        <pc:grpChg chg="add del">
          <ac:chgData name="parth pawar" userId="c31f7ca0009243f6" providerId="LiveId" clId="{6965C570-29E0-4907-9101-8190FA3AB2AB}" dt="2021-03-27T13:06:54.760" v="65" actId="21"/>
          <ac:grpSpMkLst>
            <pc:docMk/>
            <pc:sldMk cId="4268691771" sldId="294"/>
            <ac:grpSpMk id="1626" creationId="{00000000-0000-0000-0000-000000000000}"/>
          </ac:grpSpMkLst>
        </pc:grpChg>
      </pc:sldChg>
      <pc:sldChg chg="add del">
        <pc:chgData name="parth pawar" userId="c31f7ca0009243f6" providerId="LiveId" clId="{6965C570-29E0-4907-9101-8190FA3AB2AB}" dt="2021-04-04T13:51:46.919" v="2483" actId="2696"/>
        <pc:sldMkLst>
          <pc:docMk/>
          <pc:sldMk cId="555118582" sldId="295"/>
        </pc:sldMkLst>
      </pc:sldChg>
      <pc:sldChg chg="addSp delSp modSp add mod ord">
        <pc:chgData name="parth pawar" userId="c31f7ca0009243f6" providerId="LiveId" clId="{6965C570-29E0-4907-9101-8190FA3AB2AB}" dt="2021-03-27T14:28:01.351" v="786"/>
        <pc:sldMkLst>
          <pc:docMk/>
          <pc:sldMk cId="698316588" sldId="296"/>
        </pc:sldMkLst>
        <pc:spChg chg="add del mod">
          <ac:chgData name="parth pawar" userId="c31f7ca0009243f6" providerId="LiveId" clId="{6965C570-29E0-4907-9101-8190FA3AB2AB}" dt="2021-03-27T13:30:54.477" v="136" actId="21"/>
          <ac:spMkLst>
            <pc:docMk/>
            <pc:sldMk cId="698316588" sldId="296"/>
            <ac:spMk id="3" creationId="{AFCE5496-1379-41FE-A934-6716B41D27A4}"/>
          </ac:spMkLst>
        </pc:spChg>
        <pc:spChg chg="add mod">
          <ac:chgData name="parth pawar" userId="c31f7ca0009243f6" providerId="LiveId" clId="{6965C570-29E0-4907-9101-8190FA3AB2AB}" dt="2021-03-27T13:44:31.911" v="144" actId="207"/>
          <ac:spMkLst>
            <pc:docMk/>
            <pc:sldMk cId="698316588" sldId="296"/>
            <ac:spMk id="26" creationId="{50CB913E-E56C-4950-8E4E-D250B8BBAB90}"/>
          </ac:spMkLst>
        </pc:spChg>
        <pc:spChg chg="add mod">
          <ac:chgData name="parth pawar" userId="c31f7ca0009243f6" providerId="LiveId" clId="{6965C570-29E0-4907-9101-8190FA3AB2AB}" dt="2021-03-27T14:25:34.240" v="780" actId="14100"/>
          <ac:spMkLst>
            <pc:docMk/>
            <pc:sldMk cId="698316588" sldId="296"/>
            <ac:spMk id="27" creationId="{1C2F3EEE-05FF-4112-BB35-74601D32B7DD}"/>
          </ac:spMkLst>
        </pc:spChg>
        <pc:spChg chg="add mod">
          <ac:chgData name="parth pawar" userId="c31f7ca0009243f6" providerId="LiveId" clId="{6965C570-29E0-4907-9101-8190FA3AB2AB}" dt="2021-03-27T13:43:08.174" v="143" actId="207"/>
          <ac:spMkLst>
            <pc:docMk/>
            <pc:sldMk cId="698316588" sldId="296"/>
            <ac:spMk id="28" creationId="{3A837282-2719-43F1-A74A-3AF07988D4EE}"/>
          </ac:spMkLst>
        </pc:spChg>
        <pc:spChg chg="add mod">
          <ac:chgData name="parth pawar" userId="c31f7ca0009243f6" providerId="LiveId" clId="{6965C570-29E0-4907-9101-8190FA3AB2AB}" dt="2021-03-27T14:25:38.520" v="781" actId="255"/>
          <ac:spMkLst>
            <pc:docMk/>
            <pc:sldMk cId="698316588" sldId="296"/>
            <ac:spMk id="29" creationId="{7839D8F0-C745-4941-902B-D0CAFA497DB2}"/>
          </ac:spMkLst>
        </pc:spChg>
        <pc:spChg chg="add del mod">
          <ac:chgData name="parth pawar" userId="c31f7ca0009243f6" providerId="LiveId" clId="{6965C570-29E0-4907-9101-8190FA3AB2AB}" dt="2021-03-27T14:24:42.008" v="741" actId="21"/>
          <ac:spMkLst>
            <pc:docMk/>
            <pc:sldMk cId="698316588" sldId="296"/>
            <ac:spMk id="30" creationId="{198BFEC6-1F03-4C11-B114-F00160CA9E52}"/>
          </ac:spMkLst>
        </pc:spChg>
        <pc:spChg chg="add del mod">
          <ac:chgData name="parth pawar" userId="c31f7ca0009243f6" providerId="LiveId" clId="{6965C570-29E0-4907-9101-8190FA3AB2AB}" dt="2021-03-27T14:15:10.165" v="556" actId="22"/>
          <ac:spMkLst>
            <pc:docMk/>
            <pc:sldMk cId="698316588" sldId="296"/>
            <ac:spMk id="32" creationId="{CF353000-140F-4542-83B1-F84763C08C28}"/>
          </ac:spMkLst>
        </pc:spChg>
        <pc:spChg chg="add del mod">
          <ac:chgData name="parth pawar" userId="c31f7ca0009243f6" providerId="LiveId" clId="{6965C570-29E0-4907-9101-8190FA3AB2AB}" dt="2021-03-27T14:17:15.008" v="611" actId="21"/>
          <ac:spMkLst>
            <pc:docMk/>
            <pc:sldMk cId="698316588" sldId="296"/>
            <ac:spMk id="34" creationId="{7DDC45D3-0D1E-4D10-B6BB-E18634E3B07F}"/>
          </ac:spMkLst>
        </pc:spChg>
        <pc:spChg chg="add del mod">
          <ac:chgData name="parth pawar" userId="c31f7ca0009243f6" providerId="LiveId" clId="{6965C570-29E0-4907-9101-8190FA3AB2AB}" dt="2021-03-27T14:19:43.141" v="679" actId="14100"/>
          <ac:spMkLst>
            <pc:docMk/>
            <pc:sldMk cId="698316588" sldId="296"/>
            <ac:spMk id="36" creationId="{00BB4BBB-6118-418E-8408-BC8B0C49DF8D}"/>
          </ac:spMkLst>
        </pc:spChg>
        <pc:spChg chg="mod">
          <ac:chgData name="parth pawar" userId="c31f7ca0009243f6" providerId="LiveId" clId="{6965C570-29E0-4907-9101-8190FA3AB2AB}" dt="2021-03-27T13:31:14.463" v="137" actId="1076"/>
          <ac:spMkLst>
            <pc:docMk/>
            <pc:sldMk cId="698316588" sldId="296"/>
            <ac:spMk id="1582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24:30.681" v="734" actId="14100"/>
          <ac:spMkLst>
            <pc:docMk/>
            <pc:sldMk cId="698316588" sldId="296"/>
            <ac:spMk id="1583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31:14.463" v="137" actId="1076"/>
          <ac:spMkLst>
            <pc:docMk/>
            <pc:sldMk cId="698316588" sldId="296"/>
            <ac:spMk id="1584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31:14.463" v="137" actId="1076"/>
          <ac:spMkLst>
            <pc:docMk/>
            <pc:sldMk cId="698316588" sldId="296"/>
            <ac:spMk id="1585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13:07.120" v="504" actId="14100"/>
          <ac:spMkLst>
            <pc:docMk/>
            <pc:sldMk cId="698316588" sldId="296"/>
            <ac:spMk id="1586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31:14.463" v="137" actId="1076"/>
          <ac:spMkLst>
            <pc:docMk/>
            <pc:sldMk cId="698316588" sldId="296"/>
            <ac:spMk id="1587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31:14.463" v="137" actId="1076"/>
          <ac:spMkLst>
            <pc:docMk/>
            <pc:sldMk cId="698316588" sldId="296"/>
            <ac:spMk id="1590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11:59.671" v="455" actId="14100"/>
          <ac:spMkLst>
            <pc:docMk/>
            <pc:sldMk cId="698316588" sldId="296"/>
            <ac:spMk id="1591" creationId="{00000000-0000-0000-0000-000000000000}"/>
          </ac:spMkLst>
        </pc:spChg>
        <pc:spChg chg="mod">
          <ac:chgData name="parth pawar" userId="c31f7ca0009243f6" providerId="LiveId" clId="{6965C570-29E0-4907-9101-8190FA3AB2AB}" dt="2021-03-27T13:31:14.463" v="137" actId="1076"/>
          <ac:spMkLst>
            <pc:docMk/>
            <pc:sldMk cId="698316588" sldId="296"/>
            <ac:spMk id="1592" creationId="{00000000-0000-0000-0000-000000000000}"/>
          </ac:spMkLst>
        </pc:spChg>
        <pc:spChg chg="del">
          <ac:chgData name="parth pawar" userId="c31f7ca0009243f6" providerId="LiveId" clId="{6965C570-29E0-4907-9101-8190FA3AB2AB}" dt="2021-03-27T13:30:21.033" v="134" actId="21"/>
          <ac:spMkLst>
            <pc:docMk/>
            <pc:sldMk cId="698316588" sldId="296"/>
            <ac:spMk id="1594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25:44.454" v="782" actId="20577"/>
          <ac:spMkLst>
            <pc:docMk/>
            <pc:sldMk cId="698316588" sldId="296"/>
            <ac:spMk id="1596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4:09:18.508" v="405" actId="21"/>
          <ac:spMkLst>
            <pc:docMk/>
            <pc:sldMk cId="698316588" sldId="296"/>
            <ac:spMk id="1597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12:55.679" v="502" actId="14100"/>
          <ac:spMkLst>
            <pc:docMk/>
            <pc:sldMk cId="698316588" sldId="296"/>
            <ac:spMk id="1602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4:12:14.402" v="460" actId="21"/>
          <ac:spMkLst>
            <pc:docMk/>
            <pc:sldMk cId="698316588" sldId="296"/>
            <ac:spMk id="1603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19:10.425" v="628" actId="14100"/>
          <ac:spMkLst>
            <pc:docMk/>
            <pc:sldMk cId="698316588" sldId="296"/>
            <ac:spMk id="1608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15:27.875" v="603" actId="20577"/>
          <ac:spMkLst>
            <pc:docMk/>
            <pc:sldMk cId="698316588" sldId="296"/>
            <ac:spMk id="1610" creationId="{00000000-0000-0000-0000-000000000000}"/>
          </ac:spMkLst>
        </pc:spChg>
        <pc:spChg chg="add del mod">
          <ac:chgData name="parth pawar" userId="c31f7ca0009243f6" providerId="LiveId" clId="{6965C570-29E0-4907-9101-8190FA3AB2AB}" dt="2021-03-27T14:15:19.452" v="565" actId="21"/>
          <ac:spMkLst>
            <pc:docMk/>
            <pc:sldMk cId="698316588" sldId="296"/>
            <ac:spMk id="1611" creationId="{00000000-0000-0000-0000-000000000000}"/>
          </ac:spMkLst>
        </pc:spChg>
        <pc:spChg chg="mod">
          <ac:chgData name="parth pawar" userId="c31f7ca0009243f6" providerId="LiveId" clId="{6965C570-29E0-4907-9101-8190FA3AB2AB}" dt="2021-03-27T14:24:26.497" v="733" actId="14100"/>
          <ac:spMkLst>
            <pc:docMk/>
            <pc:sldMk cId="698316588" sldId="296"/>
            <ac:spMk id="1623" creationId="{00000000-0000-0000-0000-000000000000}"/>
          </ac:spMkLst>
        </pc:spChg>
        <pc:spChg chg="del mod">
          <ac:chgData name="parth pawar" userId="c31f7ca0009243f6" providerId="LiveId" clId="{6965C570-29E0-4907-9101-8190FA3AB2AB}" dt="2021-03-27T14:22:37.294" v="688" actId="21"/>
          <ac:spMkLst>
            <pc:docMk/>
            <pc:sldMk cId="698316588" sldId="296"/>
            <ac:spMk id="1624" creationId="{00000000-0000-0000-0000-000000000000}"/>
          </ac:spMkLst>
        </pc:spChg>
        <pc:grpChg chg="mod">
          <ac:chgData name="parth pawar" userId="c31f7ca0009243f6" providerId="LiveId" clId="{6965C570-29E0-4907-9101-8190FA3AB2AB}" dt="2021-03-27T14:18:18.541" v="624" actId="14100"/>
          <ac:grpSpMkLst>
            <pc:docMk/>
            <pc:sldMk cId="698316588" sldId="296"/>
            <ac:grpSpMk id="1605" creationId="{00000000-0000-0000-0000-000000000000}"/>
          </ac:grpSpMkLst>
        </pc:grpChg>
      </pc:sldChg>
      <pc:sldChg chg="addSp delSp modSp new del mod modClrScheme chgLayout">
        <pc:chgData name="parth pawar" userId="c31f7ca0009243f6" providerId="LiveId" clId="{6965C570-29E0-4907-9101-8190FA3AB2AB}" dt="2021-03-27T17:00:39.641" v="956" actId="2696"/>
        <pc:sldMkLst>
          <pc:docMk/>
          <pc:sldMk cId="4050197596" sldId="297"/>
        </pc:sldMkLst>
        <pc:spChg chg="add del mod">
          <ac:chgData name="parth pawar" userId="c31f7ca0009243f6" providerId="LiveId" clId="{6965C570-29E0-4907-9101-8190FA3AB2AB}" dt="2021-03-27T14:34:39.210" v="795"/>
          <ac:spMkLst>
            <pc:docMk/>
            <pc:sldMk cId="4050197596" sldId="297"/>
            <ac:spMk id="2" creationId="{0A82861C-1440-4E8E-8402-F09FDF41DFDC}"/>
          </ac:spMkLst>
        </pc:spChg>
        <pc:spChg chg="add del mod">
          <ac:chgData name="parth pawar" userId="c31f7ca0009243f6" providerId="LiveId" clId="{6965C570-29E0-4907-9101-8190FA3AB2AB}" dt="2021-03-27T14:35:21.651" v="798"/>
          <ac:spMkLst>
            <pc:docMk/>
            <pc:sldMk cId="4050197596" sldId="297"/>
            <ac:spMk id="3" creationId="{DD6FD181-5F09-4696-B477-5697B27778E8}"/>
          </ac:spMkLst>
        </pc:spChg>
        <pc:spChg chg="add del mod">
          <ac:chgData name="parth pawar" userId="c31f7ca0009243f6" providerId="LiveId" clId="{6965C570-29E0-4907-9101-8190FA3AB2AB}" dt="2021-03-27T14:35:48.607" v="801"/>
          <ac:spMkLst>
            <pc:docMk/>
            <pc:sldMk cId="4050197596" sldId="297"/>
            <ac:spMk id="4" creationId="{94130F6D-C394-4863-8025-A19F309BC78E}"/>
          </ac:spMkLst>
        </pc:spChg>
        <pc:spChg chg="add mod">
          <ac:chgData name="parth pawar" userId="c31f7ca0009243f6" providerId="LiveId" clId="{6965C570-29E0-4907-9101-8190FA3AB2AB}" dt="2021-03-27T14:36:44.458" v="828" actId="1076"/>
          <ac:spMkLst>
            <pc:docMk/>
            <pc:sldMk cId="4050197596" sldId="297"/>
            <ac:spMk id="5" creationId="{BE027322-DEB9-47B7-939C-AA1508E4CD77}"/>
          </ac:spMkLst>
        </pc:spChg>
        <pc:spChg chg="add del mod ord">
          <ac:chgData name="parth pawar" userId="c31f7ca0009243f6" providerId="LiveId" clId="{6965C570-29E0-4907-9101-8190FA3AB2AB}" dt="2021-03-27T14:37:52.614" v="830" actId="700"/>
          <ac:spMkLst>
            <pc:docMk/>
            <pc:sldMk cId="4050197596" sldId="297"/>
            <ac:spMk id="6" creationId="{EC0D9983-D714-4F9B-9A0E-AD3E7448A40E}"/>
          </ac:spMkLst>
        </pc:spChg>
        <pc:spChg chg="add del mod ord">
          <ac:chgData name="parth pawar" userId="c31f7ca0009243f6" providerId="LiveId" clId="{6965C570-29E0-4907-9101-8190FA3AB2AB}" dt="2021-03-27T14:37:52.614" v="830" actId="700"/>
          <ac:spMkLst>
            <pc:docMk/>
            <pc:sldMk cId="4050197596" sldId="297"/>
            <ac:spMk id="7" creationId="{68420756-4B3C-49DE-B7F7-3DEEFC21A53D}"/>
          </ac:spMkLst>
        </pc:spChg>
      </pc:sldChg>
      <pc:sldChg chg="modSp new mod">
        <pc:chgData name="parth pawar" userId="c31f7ca0009243f6" providerId="LiveId" clId="{6965C570-29E0-4907-9101-8190FA3AB2AB}" dt="2021-03-29T13:15:29.864" v="1161" actId="20577"/>
        <pc:sldMkLst>
          <pc:docMk/>
          <pc:sldMk cId="2210832978" sldId="298"/>
        </pc:sldMkLst>
        <pc:spChg chg="mod">
          <ac:chgData name="parth pawar" userId="c31f7ca0009243f6" providerId="LiveId" clId="{6965C570-29E0-4907-9101-8190FA3AB2AB}" dt="2021-03-27T16:59:25.828" v="948" actId="1076"/>
          <ac:spMkLst>
            <pc:docMk/>
            <pc:sldMk cId="2210832978" sldId="298"/>
            <ac:spMk id="2" creationId="{88207588-91A8-46BA-9110-69C2081573FC}"/>
          </ac:spMkLst>
        </pc:spChg>
        <pc:spChg chg="mod">
          <ac:chgData name="parth pawar" userId="c31f7ca0009243f6" providerId="LiveId" clId="{6965C570-29E0-4907-9101-8190FA3AB2AB}" dt="2021-03-29T13:15:29.864" v="1161" actId="20577"/>
          <ac:spMkLst>
            <pc:docMk/>
            <pc:sldMk cId="2210832978" sldId="298"/>
            <ac:spMk id="3" creationId="{0475E3A1-9AC4-4A1F-817D-82B82ECD7E75}"/>
          </ac:spMkLst>
        </pc:spChg>
      </pc:sldChg>
      <pc:sldChg chg="modSp add mod">
        <pc:chgData name="parth pawar" userId="c31f7ca0009243f6" providerId="LiveId" clId="{6965C570-29E0-4907-9101-8190FA3AB2AB}" dt="2021-03-31T14:18:17.099" v="1205" actId="21"/>
        <pc:sldMkLst>
          <pc:docMk/>
          <pc:sldMk cId="1870897690" sldId="299"/>
        </pc:sldMkLst>
        <pc:spChg chg="mod">
          <ac:chgData name="parth pawar" userId="c31f7ca0009243f6" providerId="LiveId" clId="{6965C570-29E0-4907-9101-8190FA3AB2AB}" dt="2021-03-31T14:18:17.099" v="1205" actId="21"/>
          <ac:spMkLst>
            <pc:docMk/>
            <pc:sldMk cId="1870897690" sldId="299"/>
            <ac:spMk id="3" creationId="{0475E3A1-9AC4-4A1F-817D-82B82ECD7E75}"/>
          </ac:spMkLst>
        </pc:spChg>
      </pc:sldChg>
      <pc:sldChg chg="modSp add mod">
        <pc:chgData name="parth pawar" userId="c31f7ca0009243f6" providerId="LiveId" clId="{6965C570-29E0-4907-9101-8190FA3AB2AB}" dt="2021-03-31T14:18:23.413" v="1209" actId="20577"/>
        <pc:sldMkLst>
          <pc:docMk/>
          <pc:sldMk cId="1917962034" sldId="300"/>
        </pc:sldMkLst>
        <pc:spChg chg="mod">
          <ac:chgData name="parth pawar" userId="c31f7ca0009243f6" providerId="LiveId" clId="{6965C570-29E0-4907-9101-8190FA3AB2AB}" dt="2021-03-31T14:18:23.413" v="1209" actId="20577"/>
          <ac:spMkLst>
            <pc:docMk/>
            <pc:sldMk cId="1917962034" sldId="300"/>
            <ac:spMk id="3" creationId="{0475E3A1-9AC4-4A1F-817D-82B82ECD7E75}"/>
          </ac:spMkLst>
        </pc:spChg>
      </pc:sldChg>
      <pc:sldChg chg="addSp modSp add mod">
        <pc:chgData name="parth pawar" userId="c31f7ca0009243f6" providerId="LiveId" clId="{6965C570-29E0-4907-9101-8190FA3AB2AB}" dt="2021-03-31T15:47:40.045" v="1400" actId="20577"/>
        <pc:sldMkLst>
          <pc:docMk/>
          <pc:sldMk cId="3234850694" sldId="301"/>
        </pc:sldMkLst>
        <pc:spChg chg="mod">
          <ac:chgData name="parth pawar" userId="c31f7ca0009243f6" providerId="LiveId" clId="{6965C570-29E0-4907-9101-8190FA3AB2AB}" dt="2021-03-31T15:46:06.071" v="1358" actId="14100"/>
          <ac:spMkLst>
            <pc:docMk/>
            <pc:sldMk cId="3234850694" sldId="301"/>
            <ac:spMk id="3" creationId="{0475E3A1-9AC4-4A1F-817D-82B82ECD7E75}"/>
          </ac:spMkLst>
        </pc:spChg>
        <pc:spChg chg="add mod">
          <ac:chgData name="parth pawar" userId="c31f7ca0009243f6" providerId="LiveId" clId="{6965C570-29E0-4907-9101-8190FA3AB2AB}" dt="2021-03-31T15:46:39.725" v="1363"/>
          <ac:spMkLst>
            <pc:docMk/>
            <pc:sldMk cId="3234850694" sldId="301"/>
            <ac:spMk id="4" creationId="{439EFBC4-17FA-47CC-BD66-A24D7D7F5144}"/>
          </ac:spMkLst>
        </pc:spChg>
        <pc:spChg chg="add mod">
          <ac:chgData name="parth pawar" userId="c31f7ca0009243f6" providerId="LiveId" clId="{6965C570-29E0-4907-9101-8190FA3AB2AB}" dt="2021-03-31T15:47:40.045" v="1400" actId="20577"/>
          <ac:spMkLst>
            <pc:docMk/>
            <pc:sldMk cId="3234850694" sldId="301"/>
            <ac:spMk id="5" creationId="{E027C0DA-76A4-4A37-959D-EC9C19AF0C1E}"/>
          </ac:spMkLst>
        </pc:spChg>
      </pc:sldChg>
      <pc:sldChg chg="modSp add mod ord">
        <pc:chgData name="parth pawar" userId="c31f7ca0009243f6" providerId="LiveId" clId="{6965C570-29E0-4907-9101-8190FA3AB2AB}" dt="2021-03-31T15:57:08.831" v="1480" actId="20577"/>
        <pc:sldMkLst>
          <pc:docMk/>
          <pc:sldMk cId="150285976" sldId="302"/>
        </pc:sldMkLst>
        <pc:spChg chg="mod">
          <ac:chgData name="parth pawar" userId="c31f7ca0009243f6" providerId="LiveId" clId="{6965C570-29E0-4907-9101-8190FA3AB2AB}" dt="2021-03-31T15:52:07.416" v="1460" actId="20577"/>
          <ac:spMkLst>
            <pc:docMk/>
            <pc:sldMk cId="150285976" sldId="302"/>
            <ac:spMk id="1594" creationId="{00000000-0000-0000-0000-000000000000}"/>
          </ac:spMkLst>
        </pc:spChg>
        <pc:spChg chg="mod">
          <ac:chgData name="parth pawar" userId="c31f7ca0009243f6" providerId="LiveId" clId="{6965C570-29E0-4907-9101-8190FA3AB2AB}" dt="2021-03-31T15:54:51.292" v="1471"/>
          <ac:spMkLst>
            <pc:docMk/>
            <pc:sldMk cId="150285976" sldId="302"/>
            <ac:spMk id="1596" creationId="{00000000-0000-0000-0000-000000000000}"/>
          </ac:spMkLst>
        </pc:spChg>
        <pc:spChg chg="mod">
          <ac:chgData name="parth pawar" userId="c31f7ca0009243f6" providerId="LiveId" clId="{6965C570-29E0-4907-9101-8190FA3AB2AB}" dt="2021-03-31T15:55:44.339" v="1475" actId="6549"/>
          <ac:spMkLst>
            <pc:docMk/>
            <pc:sldMk cId="150285976" sldId="302"/>
            <ac:spMk id="1602" creationId="{00000000-0000-0000-0000-000000000000}"/>
          </ac:spMkLst>
        </pc:spChg>
        <pc:spChg chg="mod">
          <ac:chgData name="parth pawar" userId="c31f7ca0009243f6" providerId="LiveId" clId="{6965C570-29E0-4907-9101-8190FA3AB2AB}" dt="2021-03-31T15:56:59.888" v="1477" actId="1076"/>
          <ac:spMkLst>
            <pc:docMk/>
            <pc:sldMk cId="150285976" sldId="302"/>
            <ac:spMk id="1610" creationId="{00000000-0000-0000-0000-000000000000}"/>
          </ac:spMkLst>
        </pc:spChg>
        <pc:spChg chg="mod">
          <ac:chgData name="parth pawar" userId="c31f7ca0009243f6" providerId="LiveId" clId="{6965C570-29E0-4907-9101-8190FA3AB2AB}" dt="2021-03-31T15:57:08.831" v="1480" actId="20577"/>
          <ac:spMkLst>
            <pc:docMk/>
            <pc:sldMk cId="150285976" sldId="302"/>
            <ac:spMk id="1623" creationId="{00000000-0000-0000-0000-000000000000}"/>
          </ac:spMkLst>
        </pc:spChg>
      </pc:sldChg>
      <pc:sldChg chg="modSp new add del mod">
        <pc:chgData name="parth pawar" userId="c31f7ca0009243f6" providerId="LiveId" clId="{6965C570-29E0-4907-9101-8190FA3AB2AB}" dt="2021-03-31T15:49:32.163" v="1403" actId="2696"/>
        <pc:sldMkLst>
          <pc:docMk/>
          <pc:sldMk cId="3956843185" sldId="302"/>
        </pc:sldMkLst>
        <pc:spChg chg="mod">
          <ac:chgData name="parth pawar" userId="c31f7ca0009243f6" providerId="LiveId" clId="{6965C570-29E0-4907-9101-8190FA3AB2AB}" dt="2021-03-31T15:42:59.980" v="1309" actId="122"/>
          <ac:spMkLst>
            <pc:docMk/>
            <pc:sldMk cId="3956843185" sldId="302"/>
            <ac:spMk id="2" creationId="{298820AB-E2D9-435B-8F02-5355D1D176C0}"/>
          </ac:spMkLst>
        </pc:spChg>
        <pc:spChg chg="mod">
          <ac:chgData name="parth pawar" userId="c31f7ca0009243f6" providerId="LiveId" clId="{6965C570-29E0-4907-9101-8190FA3AB2AB}" dt="2021-03-31T15:47:02.823" v="1366" actId="21"/>
          <ac:spMkLst>
            <pc:docMk/>
            <pc:sldMk cId="3956843185" sldId="302"/>
            <ac:spMk id="3" creationId="{1456AC87-8B06-4294-B11E-F39AD8F3AFE3}"/>
          </ac:spMkLst>
        </pc:spChg>
      </pc:sldChg>
      <pc:sldChg chg="addSp delSp modSp add mod">
        <pc:chgData name="parth pawar" userId="c31f7ca0009243f6" providerId="LiveId" clId="{6965C570-29E0-4907-9101-8190FA3AB2AB}" dt="2021-03-31T16:08:23.759" v="1553" actId="20577"/>
        <pc:sldMkLst>
          <pc:docMk/>
          <pc:sldMk cId="1159824471" sldId="303"/>
        </pc:sldMkLst>
        <pc:spChg chg="add del">
          <ac:chgData name="parth pawar" userId="c31f7ca0009243f6" providerId="LiveId" clId="{6965C570-29E0-4907-9101-8190FA3AB2AB}" dt="2021-03-31T15:58:34.245" v="1491" actId="22"/>
          <ac:spMkLst>
            <pc:docMk/>
            <pc:sldMk cId="1159824471" sldId="303"/>
            <ac:spMk id="21" creationId="{F2B09EF4-803A-4BB5-A90B-238FCB5FD6A9}"/>
          </ac:spMkLst>
        </pc:spChg>
        <pc:spChg chg="del">
          <ac:chgData name="parth pawar" userId="c31f7ca0009243f6" providerId="LiveId" clId="{6965C570-29E0-4907-9101-8190FA3AB2AB}" dt="2021-03-31T15:57:17.721" v="1481" actId="478"/>
          <ac:spMkLst>
            <pc:docMk/>
            <pc:sldMk cId="1159824471" sldId="303"/>
            <ac:spMk id="1582" creationId="{00000000-0000-0000-0000-000000000000}"/>
          </ac:spMkLst>
        </pc:spChg>
        <pc:spChg chg="del">
          <ac:chgData name="parth pawar" userId="c31f7ca0009243f6" providerId="LiveId" clId="{6965C570-29E0-4907-9101-8190FA3AB2AB}" dt="2021-03-31T15:57:17.721" v="1481" actId="478"/>
          <ac:spMkLst>
            <pc:docMk/>
            <pc:sldMk cId="1159824471" sldId="303"/>
            <ac:spMk id="1583" creationId="{00000000-0000-0000-0000-000000000000}"/>
          </ac:spMkLst>
        </pc:spChg>
        <pc:spChg chg="del">
          <ac:chgData name="parth pawar" userId="c31f7ca0009243f6" providerId="LiveId" clId="{6965C570-29E0-4907-9101-8190FA3AB2AB}" dt="2021-03-31T15:57:17.721" v="1481" actId="478"/>
          <ac:spMkLst>
            <pc:docMk/>
            <pc:sldMk cId="1159824471" sldId="303"/>
            <ac:spMk id="1584" creationId="{00000000-0000-0000-0000-000000000000}"/>
          </ac:spMkLst>
        </pc:spChg>
        <pc:spChg chg="mod">
          <ac:chgData name="parth pawar" userId="c31f7ca0009243f6" providerId="LiveId" clId="{6965C570-29E0-4907-9101-8190FA3AB2AB}" dt="2021-03-31T15:57:47.015" v="1483" actId="1076"/>
          <ac:spMkLst>
            <pc:docMk/>
            <pc:sldMk cId="1159824471" sldId="303"/>
            <ac:spMk id="1585" creationId="{00000000-0000-0000-0000-000000000000}"/>
          </ac:spMkLst>
        </pc:spChg>
        <pc:spChg chg="mod">
          <ac:chgData name="parth pawar" userId="c31f7ca0009243f6" providerId="LiveId" clId="{6965C570-29E0-4907-9101-8190FA3AB2AB}" dt="2021-03-31T15:57:47.015" v="1483" actId="1076"/>
          <ac:spMkLst>
            <pc:docMk/>
            <pc:sldMk cId="1159824471" sldId="303"/>
            <ac:spMk id="1586" creationId="{00000000-0000-0000-0000-000000000000}"/>
          </ac:spMkLst>
        </pc:spChg>
        <pc:spChg chg="mod">
          <ac:chgData name="parth pawar" userId="c31f7ca0009243f6" providerId="LiveId" clId="{6965C570-29E0-4907-9101-8190FA3AB2AB}" dt="2021-03-31T15:57:47.015" v="1483" actId="1076"/>
          <ac:spMkLst>
            <pc:docMk/>
            <pc:sldMk cId="1159824471" sldId="303"/>
            <ac:spMk id="1587" creationId="{00000000-0000-0000-0000-000000000000}"/>
          </ac:spMkLst>
        </pc:spChg>
        <pc:spChg chg="mod">
          <ac:chgData name="parth pawar" userId="c31f7ca0009243f6" providerId="LiveId" clId="{6965C570-29E0-4907-9101-8190FA3AB2AB}" dt="2021-03-31T15:54:11.578" v="1464"/>
          <ac:spMkLst>
            <pc:docMk/>
            <pc:sldMk cId="1159824471" sldId="303"/>
            <ac:spMk id="1594" creationId="{00000000-0000-0000-0000-000000000000}"/>
          </ac:spMkLst>
        </pc:spChg>
        <pc:spChg chg="mod">
          <ac:chgData name="parth pawar" userId="c31f7ca0009243f6" providerId="LiveId" clId="{6965C570-29E0-4907-9101-8190FA3AB2AB}" dt="2021-03-31T16:03:57.016" v="1499" actId="20577"/>
          <ac:spMkLst>
            <pc:docMk/>
            <pc:sldMk cId="1159824471" sldId="303"/>
            <ac:spMk id="1596" creationId="{00000000-0000-0000-0000-000000000000}"/>
          </ac:spMkLst>
        </pc:spChg>
        <pc:spChg chg="mod">
          <ac:chgData name="parth pawar" userId="c31f7ca0009243f6" providerId="LiveId" clId="{6965C570-29E0-4907-9101-8190FA3AB2AB}" dt="2021-03-31T16:05:00.451" v="1509" actId="20577"/>
          <ac:spMkLst>
            <pc:docMk/>
            <pc:sldMk cId="1159824471" sldId="303"/>
            <ac:spMk id="1602" creationId="{00000000-0000-0000-0000-000000000000}"/>
          </ac:spMkLst>
        </pc:spChg>
        <pc:spChg chg="mod">
          <ac:chgData name="parth pawar" userId="c31f7ca0009243f6" providerId="LiveId" clId="{6965C570-29E0-4907-9101-8190FA3AB2AB}" dt="2021-03-31T16:08:23.759" v="1553" actId="20577"/>
          <ac:spMkLst>
            <pc:docMk/>
            <pc:sldMk cId="1159824471" sldId="303"/>
            <ac:spMk id="1610" creationId="{00000000-0000-0000-0000-000000000000}"/>
          </ac:spMkLst>
        </pc:spChg>
        <pc:spChg chg="del">
          <ac:chgData name="parth pawar" userId="c31f7ca0009243f6" providerId="LiveId" clId="{6965C570-29E0-4907-9101-8190FA3AB2AB}" dt="2021-03-31T15:57:17.721" v="1481" actId="478"/>
          <ac:spMkLst>
            <pc:docMk/>
            <pc:sldMk cId="1159824471" sldId="303"/>
            <ac:spMk id="1623" creationId="{00000000-0000-0000-0000-000000000000}"/>
          </ac:spMkLst>
        </pc:spChg>
        <pc:grpChg chg="mod">
          <ac:chgData name="parth pawar" userId="c31f7ca0009243f6" providerId="LiveId" clId="{6965C570-29E0-4907-9101-8190FA3AB2AB}" dt="2021-03-31T15:57:31" v="1482" actId="1076"/>
          <ac:grpSpMkLst>
            <pc:docMk/>
            <pc:sldMk cId="1159824471" sldId="303"/>
            <ac:grpSpMk id="1605" creationId="{00000000-0000-0000-0000-000000000000}"/>
          </ac:grpSpMkLst>
        </pc:grpChg>
      </pc:sldChg>
      <pc:sldChg chg="modSp add mod ord">
        <pc:chgData name="parth pawar" userId="c31f7ca0009243f6" providerId="LiveId" clId="{6965C570-29E0-4907-9101-8190FA3AB2AB}" dt="2021-03-31T18:43:16.490" v="1615" actId="20577"/>
        <pc:sldMkLst>
          <pc:docMk/>
          <pc:sldMk cId="1699383255" sldId="304"/>
        </pc:sldMkLst>
        <pc:spChg chg="mod">
          <ac:chgData name="parth pawar" userId="c31f7ca0009243f6" providerId="LiveId" clId="{6965C570-29E0-4907-9101-8190FA3AB2AB}" dt="2021-03-31T16:12:33.121" v="1564" actId="1076"/>
          <ac:spMkLst>
            <pc:docMk/>
            <pc:sldMk cId="1699383255" sldId="304"/>
            <ac:spMk id="1594" creationId="{00000000-0000-0000-0000-000000000000}"/>
          </ac:spMkLst>
        </pc:spChg>
        <pc:spChg chg="mod">
          <ac:chgData name="parth pawar" userId="c31f7ca0009243f6" providerId="LiveId" clId="{6965C570-29E0-4907-9101-8190FA3AB2AB}" dt="2021-03-31T18:41:27.559" v="1591" actId="20577"/>
          <ac:spMkLst>
            <pc:docMk/>
            <pc:sldMk cId="1699383255" sldId="304"/>
            <ac:spMk id="1596" creationId="{00000000-0000-0000-0000-000000000000}"/>
          </ac:spMkLst>
        </pc:spChg>
        <pc:spChg chg="mod">
          <ac:chgData name="parth pawar" userId="c31f7ca0009243f6" providerId="LiveId" clId="{6965C570-29E0-4907-9101-8190FA3AB2AB}" dt="2021-03-31T18:43:16.490" v="1615" actId="20577"/>
          <ac:spMkLst>
            <pc:docMk/>
            <pc:sldMk cId="1699383255" sldId="304"/>
            <ac:spMk id="1602" creationId="{00000000-0000-0000-0000-000000000000}"/>
          </ac:spMkLst>
        </pc:spChg>
        <pc:spChg chg="mod">
          <ac:chgData name="parth pawar" userId="c31f7ca0009243f6" providerId="LiveId" clId="{6965C570-29E0-4907-9101-8190FA3AB2AB}" dt="2021-03-31T16:13:50.724" v="1578" actId="20577"/>
          <ac:spMkLst>
            <pc:docMk/>
            <pc:sldMk cId="1699383255" sldId="304"/>
            <ac:spMk id="1610" creationId="{00000000-0000-0000-0000-000000000000}"/>
          </ac:spMkLst>
        </pc:spChg>
        <pc:spChg chg="mod">
          <ac:chgData name="parth pawar" userId="c31f7ca0009243f6" providerId="LiveId" clId="{6965C570-29E0-4907-9101-8190FA3AB2AB}" dt="2021-03-31T18:43:01.788" v="1601" actId="1076"/>
          <ac:spMkLst>
            <pc:docMk/>
            <pc:sldMk cId="1699383255" sldId="304"/>
            <ac:spMk id="1623" creationId="{00000000-0000-0000-0000-000000000000}"/>
          </ac:spMkLst>
        </pc:spChg>
      </pc:sldChg>
      <pc:sldChg chg="addSp delSp modSp new mod">
        <pc:chgData name="parth pawar" userId="c31f7ca0009243f6" providerId="LiveId" clId="{6965C570-29E0-4907-9101-8190FA3AB2AB}" dt="2021-03-31T18:55:56.869" v="1784" actId="1076"/>
        <pc:sldMkLst>
          <pc:docMk/>
          <pc:sldMk cId="1726020321" sldId="305"/>
        </pc:sldMkLst>
        <pc:spChg chg="add del mod">
          <ac:chgData name="parth pawar" userId="c31f7ca0009243f6" providerId="LiveId" clId="{6965C570-29E0-4907-9101-8190FA3AB2AB}" dt="2021-03-31T18:49:39.663" v="1640" actId="1076"/>
          <ac:spMkLst>
            <pc:docMk/>
            <pc:sldMk cId="1726020321" sldId="305"/>
            <ac:spMk id="2" creationId="{E614226E-1615-493D-8462-3ACECB44F532}"/>
          </ac:spMkLst>
        </pc:spChg>
        <pc:spChg chg="add mod">
          <ac:chgData name="parth pawar" userId="c31f7ca0009243f6" providerId="LiveId" clId="{6965C570-29E0-4907-9101-8190FA3AB2AB}" dt="2021-03-31T18:55:56.869" v="1784" actId="1076"/>
          <ac:spMkLst>
            <pc:docMk/>
            <pc:sldMk cId="1726020321" sldId="305"/>
            <ac:spMk id="7" creationId="{C29604E3-8104-4116-8601-7B1DFD567E96}"/>
          </ac:spMkLst>
        </pc:spChg>
        <pc:picChg chg="add del mod">
          <ac:chgData name="parth pawar" userId="c31f7ca0009243f6" providerId="LiveId" clId="{6965C570-29E0-4907-9101-8190FA3AB2AB}" dt="2021-03-31T18:48:34.537" v="1621"/>
          <ac:picMkLst>
            <pc:docMk/>
            <pc:sldMk cId="1726020321" sldId="305"/>
            <ac:picMk id="4" creationId="{9A2AFA11-730C-4E52-9661-22D011210192}"/>
          </ac:picMkLst>
        </pc:picChg>
        <pc:picChg chg="add mod">
          <ac:chgData name="parth pawar" userId="c31f7ca0009243f6" providerId="LiveId" clId="{6965C570-29E0-4907-9101-8190FA3AB2AB}" dt="2021-03-31T18:50:03.669" v="1643" actId="1076"/>
          <ac:picMkLst>
            <pc:docMk/>
            <pc:sldMk cId="1726020321" sldId="305"/>
            <ac:picMk id="6" creationId="{5834B40F-D878-4ABD-BD01-BFBC7C13D724}"/>
          </ac:picMkLst>
        </pc:picChg>
      </pc:sldChg>
      <pc:sldChg chg="addSp delSp modSp new mod ord">
        <pc:chgData name="parth pawar" userId="c31f7ca0009243f6" providerId="LiveId" clId="{6965C570-29E0-4907-9101-8190FA3AB2AB}" dt="2021-04-03T11:33:47.333" v="2145"/>
        <pc:sldMkLst>
          <pc:docMk/>
          <pc:sldMk cId="103528413" sldId="306"/>
        </pc:sldMkLst>
        <pc:spChg chg="del mod">
          <ac:chgData name="parth pawar" userId="c31f7ca0009243f6" providerId="LiveId" clId="{6965C570-29E0-4907-9101-8190FA3AB2AB}" dt="2021-04-01T06:11:08.915" v="1849" actId="21"/>
          <ac:spMkLst>
            <pc:docMk/>
            <pc:sldMk cId="103528413" sldId="306"/>
            <ac:spMk id="2" creationId="{628E5D5D-93FB-473D-9252-C4FA55D7756E}"/>
          </ac:spMkLst>
        </pc:spChg>
        <pc:spChg chg="add mod">
          <ac:chgData name="parth pawar" userId="c31f7ca0009243f6" providerId="LiveId" clId="{6965C570-29E0-4907-9101-8190FA3AB2AB}" dt="2021-04-01T06:22:14.102" v="1874" actId="1076"/>
          <ac:spMkLst>
            <pc:docMk/>
            <pc:sldMk cId="103528413" sldId="306"/>
            <ac:spMk id="7" creationId="{927D17E0-29EB-4497-8079-96558D4CDD47}"/>
          </ac:spMkLst>
        </pc:spChg>
        <pc:picChg chg="add del">
          <ac:chgData name="parth pawar" userId="c31f7ca0009243f6" providerId="LiveId" clId="{6965C570-29E0-4907-9101-8190FA3AB2AB}" dt="2021-03-31T19:09:19.930" v="1792" actId="22"/>
          <ac:picMkLst>
            <pc:docMk/>
            <pc:sldMk cId="103528413" sldId="306"/>
            <ac:picMk id="4" creationId="{44D63F4E-AB37-42ED-8D6D-7BBF0977D4C7}"/>
          </ac:picMkLst>
        </pc:picChg>
        <pc:picChg chg="add del mod">
          <ac:chgData name="parth pawar" userId="c31f7ca0009243f6" providerId="LiveId" clId="{6965C570-29E0-4907-9101-8190FA3AB2AB}" dt="2021-04-01T04:57:28.779" v="1798"/>
          <ac:picMkLst>
            <pc:docMk/>
            <pc:sldMk cId="103528413" sldId="306"/>
            <ac:picMk id="4" creationId="{ACAD5D1C-7FC3-4724-A029-6B1F93CED9DF}"/>
          </ac:picMkLst>
        </pc:picChg>
        <pc:picChg chg="add del mod">
          <ac:chgData name="parth pawar" userId="c31f7ca0009243f6" providerId="LiveId" clId="{6965C570-29E0-4907-9101-8190FA3AB2AB}" dt="2021-04-01T08:55:03.236" v="1875" actId="478"/>
          <ac:picMkLst>
            <pc:docMk/>
            <pc:sldMk cId="103528413" sldId="306"/>
            <ac:picMk id="6" creationId="{1E89C057-3703-4A69-BE9D-89F57B7FAA46}"/>
          </ac:picMkLst>
        </pc:picChg>
        <pc:picChg chg="add del">
          <ac:chgData name="parth pawar" userId="c31f7ca0009243f6" providerId="LiveId" clId="{6965C570-29E0-4907-9101-8190FA3AB2AB}" dt="2021-03-31T19:39:33.163" v="1794" actId="22"/>
          <ac:picMkLst>
            <pc:docMk/>
            <pc:sldMk cId="103528413" sldId="306"/>
            <ac:picMk id="6" creationId="{4F8253CB-FAC3-4613-B6C5-D09B79572E5D}"/>
          </ac:picMkLst>
        </pc:picChg>
        <pc:picChg chg="add del mod">
          <ac:chgData name="parth pawar" userId="c31f7ca0009243f6" providerId="LiveId" clId="{6965C570-29E0-4907-9101-8190FA3AB2AB}" dt="2021-04-01T08:55:24.746" v="1878" actId="478"/>
          <ac:picMkLst>
            <pc:docMk/>
            <pc:sldMk cId="103528413" sldId="306"/>
            <ac:picMk id="9" creationId="{1164FF0C-27CD-4D9A-BB73-5824586B8538}"/>
          </ac:picMkLst>
        </pc:picChg>
        <pc:picChg chg="add mod">
          <ac:chgData name="parth pawar" userId="c31f7ca0009243f6" providerId="LiveId" clId="{6965C570-29E0-4907-9101-8190FA3AB2AB}" dt="2021-04-01T08:56:05.874" v="1880" actId="1076"/>
          <ac:picMkLst>
            <pc:docMk/>
            <pc:sldMk cId="103528413" sldId="306"/>
            <ac:picMk id="11" creationId="{B04F4F77-5442-4277-B3AF-E35FEBD948CD}"/>
          </ac:picMkLst>
        </pc:picChg>
      </pc:sldChg>
      <pc:sldChg chg="addSp delSp modSp new mod modClrScheme chgLayout">
        <pc:chgData name="parth pawar" userId="c31f7ca0009243f6" providerId="LiveId" clId="{6965C570-29E0-4907-9101-8190FA3AB2AB}" dt="2021-04-01T05:36:21.082" v="1817" actId="1076"/>
        <pc:sldMkLst>
          <pc:docMk/>
          <pc:sldMk cId="2586996182" sldId="307"/>
        </pc:sldMkLst>
        <pc:spChg chg="del">
          <ac:chgData name="parth pawar" userId="c31f7ca0009243f6" providerId="LiveId" clId="{6965C570-29E0-4907-9101-8190FA3AB2AB}" dt="2021-04-01T05:35:41.862" v="1800" actId="6264"/>
          <ac:spMkLst>
            <pc:docMk/>
            <pc:sldMk cId="2586996182" sldId="307"/>
            <ac:spMk id="2" creationId="{6FC7A184-2DDD-466D-9C94-8C30065EEDC9}"/>
          </ac:spMkLst>
        </pc:spChg>
        <pc:spChg chg="del">
          <ac:chgData name="parth pawar" userId="c31f7ca0009243f6" providerId="LiveId" clId="{6965C570-29E0-4907-9101-8190FA3AB2AB}" dt="2021-04-01T05:35:41.862" v="1800" actId="6264"/>
          <ac:spMkLst>
            <pc:docMk/>
            <pc:sldMk cId="2586996182" sldId="307"/>
            <ac:spMk id="3" creationId="{2377C58E-039B-4FA6-89CB-3C5F25BA213F}"/>
          </ac:spMkLst>
        </pc:spChg>
        <pc:spChg chg="add del mod ord">
          <ac:chgData name="parth pawar" userId="c31f7ca0009243f6" providerId="LiveId" clId="{6965C570-29E0-4907-9101-8190FA3AB2AB}" dt="2021-04-01T05:35:58.644" v="1803" actId="700"/>
          <ac:spMkLst>
            <pc:docMk/>
            <pc:sldMk cId="2586996182" sldId="307"/>
            <ac:spMk id="4" creationId="{10A1AB15-16F6-4705-B36E-7AD290E74646}"/>
          </ac:spMkLst>
        </pc:spChg>
        <pc:spChg chg="add del mod ord">
          <ac:chgData name="parth pawar" userId="c31f7ca0009243f6" providerId="LiveId" clId="{6965C570-29E0-4907-9101-8190FA3AB2AB}" dt="2021-04-01T05:35:58.644" v="1803" actId="700"/>
          <ac:spMkLst>
            <pc:docMk/>
            <pc:sldMk cId="2586996182" sldId="307"/>
            <ac:spMk id="5" creationId="{0528E5F3-2E5D-4761-AE01-95E0C96C3A12}"/>
          </ac:spMkLst>
        </pc:spChg>
        <pc:spChg chg="add mod ord">
          <ac:chgData name="parth pawar" userId="c31f7ca0009243f6" providerId="LiveId" clId="{6965C570-29E0-4907-9101-8190FA3AB2AB}" dt="2021-04-01T05:36:21.082" v="1817" actId="1076"/>
          <ac:spMkLst>
            <pc:docMk/>
            <pc:sldMk cId="2586996182" sldId="307"/>
            <ac:spMk id="6" creationId="{28928067-238A-4C2D-B2F0-38F305E65A76}"/>
          </ac:spMkLst>
        </pc:spChg>
      </pc:sldChg>
      <pc:sldChg chg="addSp modSp new mod">
        <pc:chgData name="parth pawar" userId="c31f7ca0009243f6" providerId="LiveId" clId="{6965C570-29E0-4907-9101-8190FA3AB2AB}" dt="2021-04-01T09:07:38.107" v="1916" actId="1076"/>
        <pc:sldMkLst>
          <pc:docMk/>
          <pc:sldMk cId="611338401" sldId="308"/>
        </pc:sldMkLst>
        <pc:spChg chg="mod">
          <ac:chgData name="parth pawar" userId="c31f7ca0009243f6" providerId="LiveId" clId="{6965C570-29E0-4907-9101-8190FA3AB2AB}" dt="2021-04-01T09:07:38.107" v="1916" actId="1076"/>
          <ac:spMkLst>
            <pc:docMk/>
            <pc:sldMk cId="611338401" sldId="308"/>
            <ac:spMk id="2" creationId="{B5718BE8-5D39-4556-94B9-81780E4D3580}"/>
          </ac:spMkLst>
        </pc:spChg>
        <pc:picChg chg="add mod">
          <ac:chgData name="parth pawar" userId="c31f7ca0009243f6" providerId="LiveId" clId="{6965C570-29E0-4907-9101-8190FA3AB2AB}" dt="2021-04-01T09:05:19.138" v="1901" actId="14100"/>
          <ac:picMkLst>
            <pc:docMk/>
            <pc:sldMk cId="611338401" sldId="308"/>
            <ac:picMk id="3" creationId="{52CAE9A3-576B-4CAF-993F-1A0C5B2DE0AC}"/>
          </ac:picMkLst>
        </pc:picChg>
      </pc:sldChg>
      <pc:sldChg chg="modSp new mod">
        <pc:chgData name="parth pawar" userId="c31f7ca0009243f6" providerId="LiveId" clId="{6965C570-29E0-4907-9101-8190FA3AB2AB}" dt="2021-04-03T12:00:39.889" v="2430" actId="255"/>
        <pc:sldMkLst>
          <pc:docMk/>
          <pc:sldMk cId="3076151319" sldId="309"/>
        </pc:sldMkLst>
        <pc:spChg chg="mod">
          <ac:chgData name="parth pawar" userId="c31f7ca0009243f6" providerId="LiveId" clId="{6965C570-29E0-4907-9101-8190FA3AB2AB}" dt="2021-04-03T04:44:59.444" v="1946" actId="20577"/>
          <ac:spMkLst>
            <pc:docMk/>
            <pc:sldMk cId="3076151319" sldId="309"/>
            <ac:spMk id="2" creationId="{CBA318A9-333E-45A8-A734-DD3314965194}"/>
          </ac:spMkLst>
        </pc:spChg>
        <pc:spChg chg="mod">
          <ac:chgData name="parth pawar" userId="c31f7ca0009243f6" providerId="LiveId" clId="{6965C570-29E0-4907-9101-8190FA3AB2AB}" dt="2021-04-03T12:00:39.889" v="2430" actId="255"/>
          <ac:spMkLst>
            <pc:docMk/>
            <pc:sldMk cId="3076151319" sldId="309"/>
            <ac:spMk id="3" creationId="{344E9394-050B-4B2D-B7F1-13BB45D21A43}"/>
          </ac:spMkLst>
        </pc:spChg>
      </pc:sldChg>
      <pc:sldChg chg="modSp new mod">
        <pc:chgData name="parth pawar" userId="c31f7ca0009243f6" providerId="LiveId" clId="{6965C570-29E0-4907-9101-8190FA3AB2AB}" dt="2021-04-03T12:00:49.405" v="2432" actId="20577"/>
        <pc:sldMkLst>
          <pc:docMk/>
          <pc:sldMk cId="3153553864" sldId="310"/>
        </pc:sldMkLst>
        <pc:spChg chg="mod">
          <ac:chgData name="parth pawar" userId="c31f7ca0009243f6" providerId="LiveId" clId="{6965C570-29E0-4907-9101-8190FA3AB2AB}" dt="2021-04-03T11:39:36.488" v="2226" actId="20577"/>
          <ac:spMkLst>
            <pc:docMk/>
            <pc:sldMk cId="3153553864" sldId="310"/>
            <ac:spMk id="2" creationId="{6C1AD9D3-9171-4694-98F4-4F1A5BE99205}"/>
          </ac:spMkLst>
        </pc:spChg>
        <pc:spChg chg="mod">
          <ac:chgData name="parth pawar" userId="c31f7ca0009243f6" providerId="LiveId" clId="{6965C570-29E0-4907-9101-8190FA3AB2AB}" dt="2021-04-03T12:00:49.405" v="2432" actId="20577"/>
          <ac:spMkLst>
            <pc:docMk/>
            <pc:sldMk cId="3153553864" sldId="310"/>
            <ac:spMk id="3" creationId="{668321AF-A97F-4D2B-811C-6E0A43059769}"/>
          </ac:spMkLst>
        </pc:spChg>
      </pc:sldChg>
      <pc:sldMasterChg chg="delSldLayout">
        <pc:chgData name="parth pawar" userId="c31f7ca0009243f6" providerId="LiveId" clId="{6965C570-29E0-4907-9101-8190FA3AB2AB}" dt="2021-03-27T17:00:39.641" v="956" actId="2696"/>
        <pc:sldMasterMkLst>
          <pc:docMk/>
          <pc:sldMasterMk cId="0" sldId="2147483660"/>
        </pc:sldMasterMkLst>
        <pc:sldLayoutChg chg="del">
          <pc:chgData name="parth pawar" userId="c31f7ca0009243f6" providerId="LiveId" clId="{6965C570-29E0-4907-9101-8190FA3AB2AB}" dt="2021-03-27T17:00:39.641" v="956" actId="2696"/>
          <pc:sldLayoutMkLst>
            <pc:docMk/>
            <pc:sldMasterMk cId="0" sldId="2147483660"/>
            <pc:sldLayoutMk cId="0" sldId="2147483658"/>
          </pc:sldLayoutMkLst>
        </pc:sldLayoutChg>
      </pc:sldMasterChg>
      <pc:sldMasterChg chg="del delSldLayout">
        <pc:chgData name="parth pawar" userId="c31f7ca0009243f6" providerId="LiveId" clId="{6965C570-29E0-4907-9101-8190FA3AB2AB}" dt="2021-04-04T13:51:46.919" v="2483" actId="2696"/>
        <pc:sldMasterMkLst>
          <pc:docMk/>
          <pc:sldMasterMk cId="0" sldId="2147483661"/>
        </pc:sldMasterMkLst>
        <pc:sldLayoutChg chg="del">
          <pc:chgData name="parth pawar" userId="c31f7ca0009243f6" providerId="LiveId" clId="{6965C570-29E0-4907-9101-8190FA3AB2AB}" dt="2021-04-04T13:51:46.919" v="2483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765d7774d_3_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765d7774d_3_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8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9765d7774d_3_4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9765d7774d_3_4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9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9765d7774d_3_4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9765d7774d_3_4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29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9765d7774d_3_4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9765d7774d_3_4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10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9765d7774d_3_4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9765d7774d_3_4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44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9765d7774d_3_4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9765d7774d_3_4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26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hyperlink" Target="https://services.amazon.in/seller-blog/advantages-of-ecommerce.htm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175" y="144757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Online Store using E-commerce and Database Design and Implementation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338291" y="3086480"/>
            <a:ext cx="2943300" cy="1801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Authors- </a:t>
            </a:r>
            <a:endParaRPr lang="en-IN" sz="1800" b="0" i="0" u="none" strike="noStrike" baseline="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Md. Tariqul Islam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Md.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Shohel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Mojumder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  Name-Parth Pawar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  Roll no.-1911103</a:t>
            </a:r>
          </a:p>
          <a:p>
            <a:endParaRPr lang="en-IN" sz="1800" dirty="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588-91A8-46BA-9110-69C20815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5" y="238939"/>
            <a:ext cx="7723500" cy="481200"/>
          </a:xfrm>
        </p:spPr>
        <p:txBody>
          <a:bodyPr/>
          <a:lstStyle/>
          <a:p>
            <a:pPr algn="ctr"/>
            <a:r>
              <a:rPr lang="en-IN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E3A1-9AC4-4A1F-817D-82B82ECD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74" y="844500"/>
            <a:ext cx="7902097" cy="412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 Username, Password, email of the user.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Output: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User will login using this username and password.</a:t>
            </a:r>
            <a:endParaRPr lang="en-IN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 first name, last name, address, city, zip code, Phone number, email of the customer for the checkout.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Output: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Administrator will see the details of the customer in the order list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6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588-91A8-46BA-9110-69C20815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5" y="238939"/>
            <a:ext cx="7723500" cy="481200"/>
          </a:xfrm>
        </p:spPr>
        <p:txBody>
          <a:bodyPr/>
          <a:lstStyle/>
          <a:p>
            <a:pPr algn="ctr"/>
            <a:r>
              <a:rPr lang="en-IN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E3A1-9AC4-4A1F-817D-82B82ECD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74" y="844501"/>
            <a:ext cx="7902097" cy="172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Administrator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 Username, password &amp; confirm password to create new administrators.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Output: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Using the created username and password administrator will access the admin section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IN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9EFBC4-17FA-47CC-BD66-A24D7D7F5144}"/>
              </a:ext>
            </a:extLst>
          </p:cNvPr>
          <p:cNvSpPr txBox="1">
            <a:spLocks/>
          </p:cNvSpPr>
          <p:nvPr/>
        </p:nvSpPr>
        <p:spPr>
          <a:xfrm>
            <a:off x="710274" y="256614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IN" dirty="0"/>
              <a:t>Role of Administrator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027C0DA-76A4-4A37-959D-EC9C19AF0C1E}"/>
              </a:ext>
            </a:extLst>
          </p:cNvPr>
          <p:cNvSpPr txBox="1">
            <a:spLocks/>
          </p:cNvSpPr>
          <p:nvPr/>
        </p:nvSpPr>
        <p:spPr>
          <a:xfrm>
            <a:off x="710273" y="3177311"/>
            <a:ext cx="7902097" cy="17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/>
              <a:t>Keep details regarding new user registrations</a:t>
            </a:r>
          </a:p>
          <a:p>
            <a:r>
              <a:rPr lang="en-IN" dirty="0"/>
              <a:t>Keep track of orders of users</a:t>
            </a:r>
          </a:p>
        </p:txBody>
      </p:sp>
    </p:spTree>
    <p:extLst>
      <p:ext uri="{BB962C8B-B14F-4D97-AF65-F5344CB8AC3E}">
        <p14:creationId xmlns:p14="http://schemas.microsoft.com/office/powerpoint/2010/main" val="32348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5"/>
          <p:cNvSpPr/>
          <p:nvPr/>
        </p:nvSpPr>
        <p:spPr>
          <a:xfrm>
            <a:off x="2223854" y="4228968"/>
            <a:ext cx="352456" cy="505221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756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5"/>
          <p:cNvSpPr/>
          <p:nvPr/>
        </p:nvSpPr>
        <p:spPr>
          <a:xfrm>
            <a:off x="2605082" y="3993885"/>
            <a:ext cx="4704009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5"/>
          <p:cNvSpPr/>
          <p:nvPr/>
        </p:nvSpPr>
        <p:spPr>
          <a:xfrm>
            <a:off x="2293736" y="3904494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B29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5"/>
          <p:cNvSpPr/>
          <p:nvPr/>
        </p:nvSpPr>
        <p:spPr>
          <a:xfrm>
            <a:off x="2159025" y="2383257"/>
            <a:ext cx="352456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5"/>
          <p:cNvSpPr/>
          <p:nvPr/>
        </p:nvSpPr>
        <p:spPr>
          <a:xfrm>
            <a:off x="2540306" y="2145524"/>
            <a:ext cx="4704009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2228909" y="2031917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49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5"/>
          <p:cNvSpPr/>
          <p:nvPr/>
        </p:nvSpPr>
        <p:spPr>
          <a:xfrm>
            <a:off x="711225" y="1463476"/>
            <a:ext cx="380970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1"/>
                </a:moveTo>
                <a:lnTo>
                  <a:pt x="3346" y="9216"/>
                </a:lnTo>
                <a:lnTo>
                  <a:pt x="16872" y="7013"/>
                </a:lnTo>
                <a:lnTo>
                  <a:pt x="16872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1092188" y="1198787"/>
            <a:ext cx="5386583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786763" y="1112101"/>
            <a:ext cx="933853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1"/>
                </a:moveTo>
                <a:lnTo>
                  <a:pt x="0" y="28016"/>
                </a:lnTo>
                <a:lnTo>
                  <a:pt x="41779" y="28016"/>
                </a:lnTo>
                <a:lnTo>
                  <a:pt x="50911" y="1"/>
                </a:lnTo>
                <a:close/>
              </a:path>
            </a:pathLst>
          </a:custGeom>
          <a:solidFill>
            <a:srgbClr val="D5DA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5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Requirements</a:t>
            </a:r>
            <a:endParaRPr dirty="0"/>
          </a:p>
        </p:txBody>
      </p:sp>
      <p:sp>
        <p:nvSpPr>
          <p:cNvPr id="1596" name="Google Shape;1596;p45"/>
          <p:cNvSpPr txBox="1"/>
          <p:nvPr/>
        </p:nvSpPr>
        <p:spPr>
          <a:xfrm>
            <a:off x="1672050" y="1352032"/>
            <a:ext cx="4225476" cy="33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Keeping records of customers.</a:t>
            </a:r>
          </a:p>
        </p:txBody>
      </p:sp>
      <p:sp>
        <p:nvSpPr>
          <p:cNvPr id="1602" name="Google Shape;1602;p45"/>
          <p:cNvSpPr txBox="1"/>
          <p:nvPr/>
        </p:nvSpPr>
        <p:spPr>
          <a:xfrm>
            <a:off x="3157713" y="2383257"/>
            <a:ext cx="3632456" cy="17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Keeping records of the category, subcategory and their products.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5" name="Google Shape;1605;p45"/>
          <p:cNvGrpSpPr/>
          <p:nvPr/>
        </p:nvGrpSpPr>
        <p:grpSpPr>
          <a:xfrm>
            <a:off x="781092" y="2968175"/>
            <a:ext cx="5697679" cy="829338"/>
            <a:chOff x="781092" y="2968175"/>
            <a:chExt cx="4045283" cy="829338"/>
          </a:xfrm>
        </p:grpSpPr>
        <p:sp>
          <p:nvSpPr>
            <p:cNvPr id="1607" name="Google Shape;1607;p45"/>
            <p:cNvSpPr/>
            <p:nvPr/>
          </p:nvSpPr>
          <p:spPr>
            <a:xfrm>
              <a:off x="781092" y="3319167"/>
              <a:ext cx="352456" cy="478333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1162320" y="3057221"/>
              <a:ext cx="3664055" cy="651648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50975" y="2968175"/>
              <a:ext cx="863977" cy="829338"/>
            </a:xfrm>
            <a:custGeom>
              <a:avLst/>
              <a:gdLst/>
              <a:ahLst/>
              <a:cxnLst/>
              <a:rect l="l" t="t" r="r" b="b"/>
              <a:pathLst>
                <a:path w="50912" h="28004" extrusionOk="0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45"/>
            <p:cNvSpPr txBox="1"/>
            <p:nvPr/>
          </p:nvSpPr>
          <p:spPr>
            <a:xfrm>
              <a:off x="1743724" y="3291878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Keeping the daily and previous orders list.</a:t>
              </a:r>
            </a:p>
          </p:txBody>
        </p:sp>
      </p:grpSp>
      <p:sp>
        <p:nvSpPr>
          <p:cNvPr id="1623" name="Google Shape;1623;p45"/>
          <p:cNvSpPr txBox="1"/>
          <p:nvPr/>
        </p:nvSpPr>
        <p:spPr>
          <a:xfrm>
            <a:off x="3219116" y="4118344"/>
            <a:ext cx="3947227" cy="41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Storing the items selected by the customer in the temporary storage.</a:t>
            </a:r>
          </a:p>
        </p:txBody>
      </p:sp>
    </p:spTree>
    <p:extLst>
      <p:ext uri="{BB962C8B-B14F-4D97-AF65-F5344CB8AC3E}">
        <p14:creationId xmlns:p14="http://schemas.microsoft.com/office/powerpoint/2010/main" val="15028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5"/>
          <p:cNvSpPr/>
          <p:nvPr/>
        </p:nvSpPr>
        <p:spPr>
          <a:xfrm>
            <a:off x="2138915" y="2508906"/>
            <a:ext cx="352456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5"/>
          <p:cNvSpPr/>
          <p:nvPr/>
        </p:nvSpPr>
        <p:spPr>
          <a:xfrm>
            <a:off x="2520196" y="2271173"/>
            <a:ext cx="4704009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2208799" y="2157566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49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5"/>
          <p:cNvSpPr/>
          <p:nvPr/>
        </p:nvSpPr>
        <p:spPr>
          <a:xfrm>
            <a:off x="711225" y="1463476"/>
            <a:ext cx="380970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1"/>
                </a:moveTo>
                <a:lnTo>
                  <a:pt x="3346" y="9216"/>
                </a:lnTo>
                <a:lnTo>
                  <a:pt x="16872" y="7013"/>
                </a:lnTo>
                <a:lnTo>
                  <a:pt x="16872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1092188" y="1198787"/>
            <a:ext cx="5386583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786763" y="1112101"/>
            <a:ext cx="933853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1"/>
                </a:moveTo>
                <a:lnTo>
                  <a:pt x="0" y="28016"/>
                </a:lnTo>
                <a:lnTo>
                  <a:pt x="41779" y="28016"/>
                </a:lnTo>
                <a:lnTo>
                  <a:pt x="50911" y="1"/>
                </a:lnTo>
                <a:close/>
              </a:path>
            </a:pathLst>
          </a:custGeom>
          <a:solidFill>
            <a:srgbClr val="D5DA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5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Requirements</a:t>
            </a:r>
            <a:endParaRPr dirty="0"/>
          </a:p>
        </p:txBody>
      </p:sp>
      <p:sp>
        <p:nvSpPr>
          <p:cNvPr id="1596" name="Google Shape;1596;p45"/>
          <p:cNvSpPr txBox="1"/>
          <p:nvPr/>
        </p:nvSpPr>
        <p:spPr>
          <a:xfrm>
            <a:off x="1672050" y="1352032"/>
            <a:ext cx="4225476" cy="33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Provide the checkout functionalities to the customer to buy the products.</a:t>
            </a:r>
          </a:p>
        </p:txBody>
      </p:sp>
      <p:sp>
        <p:nvSpPr>
          <p:cNvPr id="1602" name="Google Shape;1602;p45"/>
          <p:cNvSpPr txBox="1"/>
          <p:nvPr/>
        </p:nvSpPr>
        <p:spPr>
          <a:xfrm>
            <a:off x="3137603" y="2282215"/>
            <a:ext cx="3632456" cy="58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Keeping the company’s shipping and delivery information.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5" name="Google Shape;1605;p45"/>
          <p:cNvGrpSpPr/>
          <p:nvPr/>
        </p:nvGrpSpPr>
        <p:grpSpPr>
          <a:xfrm>
            <a:off x="781092" y="3329994"/>
            <a:ext cx="5697679" cy="829338"/>
            <a:chOff x="781092" y="2968175"/>
            <a:chExt cx="4045283" cy="829338"/>
          </a:xfrm>
        </p:grpSpPr>
        <p:sp>
          <p:nvSpPr>
            <p:cNvPr id="1607" name="Google Shape;1607;p45"/>
            <p:cNvSpPr/>
            <p:nvPr/>
          </p:nvSpPr>
          <p:spPr>
            <a:xfrm>
              <a:off x="781092" y="3319167"/>
              <a:ext cx="352456" cy="478333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1162320" y="3057221"/>
              <a:ext cx="3664055" cy="651648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50975" y="2968175"/>
              <a:ext cx="863977" cy="829338"/>
            </a:xfrm>
            <a:custGeom>
              <a:avLst/>
              <a:gdLst/>
              <a:ahLst/>
              <a:cxnLst/>
              <a:rect l="l" t="t" r="r" b="b"/>
              <a:pathLst>
                <a:path w="50912" h="28004" extrusionOk="0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45"/>
            <p:cNvSpPr txBox="1"/>
            <p:nvPr/>
          </p:nvSpPr>
          <p:spPr>
            <a:xfrm>
              <a:off x="1784835" y="3219473"/>
              <a:ext cx="2854800" cy="301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Provide searching facilities to search for various products.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82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5"/>
          <p:cNvSpPr/>
          <p:nvPr/>
        </p:nvSpPr>
        <p:spPr>
          <a:xfrm>
            <a:off x="2223854" y="4228968"/>
            <a:ext cx="352456" cy="505221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756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5"/>
          <p:cNvSpPr/>
          <p:nvPr/>
        </p:nvSpPr>
        <p:spPr>
          <a:xfrm>
            <a:off x="2605082" y="3993885"/>
            <a:ext cx="4704009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5"/>
          <p:cNvSpPr/>
          <p:nvPr/>
        </p:nvSpPr>
        <p:spPr>
          <a:xfrm>
            <a:off x="2293736" y="3904494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B29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5"/>
          <p:cNvSpPr/>
          <p:nvPr/>
        </p:nvSpPr>
        <p:spPr>
          <a:xfrm>
            <a:off x="2159025" y="2383257"/>
            <a:ext cx="352456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5"/>
          <p:cNvSpPr/>
          <p:nvPr/>
        </p:nvSpPr>
        <p:spPr>
          <a:xfrm>
            <a:off x="2540306" y="2145524"/>
            <a:ext cx="4704009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2228909" y="2031917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49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5"/>
          <p:cNvSpPr/>
          <p:nvPr/>
        </p:nvSpPr>
        <p:spPr>
          <a:xfrm>
            <a:off x="711225" y="1463476"/>
            <a:ext cx="380970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1"/>
                </a:moveTo>
                <a:lnTo>
                  <a:pt x="3346" y="9216"/>
                </a:lnTo>
                <a:lnTo>
                  <a:pt x="16872" y="7013"/>
                </a:lnTo>
                <a:lnTo>
                  <a:pt x="16872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1092188" y="1198787"/>
            <a:ext cx="5386583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786763" y="1112101"/>
            <a:ext cx="933853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1"/>
                </a:moveTo>
                <a:lnTo>
                  <a:pt x="0" y="28016"/>
                </a:lnTo>
                <a:lnTo>
                  <a:pt x="41779" y="28016"/>
                </a:lnTo>
                <a:lnTo>
                  <a:pt x="50911" y="1"/>
                </a:lnTo>
                <a:close/>
              </a:path>
            </a:pathLst>
          </a:custGeom>
          <a:solidFill>
            <a:srgbClr val="D5DA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5"/>
          <p:cNvSpPr txBox="1">
            <a:spLocks noGrp="1"/>
          </p:cNvSpPr>
          <p:nvPr>
            <p:ph type="title"/>
          </p:nvPr>
        </p:nvSpPr>
        <p:spPr>
          <a:xfrm>
            <a:off x="2434203" y="463238"/>
            <a:ext cx="4275594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Non-functional Requirements</a:t>
            </a:r>
            <a:endParaRPr dirty="0"/>
          </a:p>
        </p:txBody>
      </p:sp>
      <p:sp>
        <p:nvSpPr>
          <p:cNvPr id="1596" name="Google Shape;1596;p45"/>
          <p:cNvSpPr txBox="1"/>
          <p:nvPr/>
        </p:nvSpPr>
        <p:spPr>
          <a:xfrm>
            <a:off x="1672050" y="1352032"/>
            <a:ext cx="4225476" cy="33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Secure access of confidential data like customer’s details.</a:t>
            </a:r>
          </a:p>
        </p:txBody>
      </p:sp>
      <p:sp>
        <p:nvSpPr>
          <p:cNvPr id="1602" name="Google Shape;1602;p45"/>
          <p:cNvSpPr txBox="1"/>
          <p:nvPr/>
        </p:nvSpPr>
        <p:spPr>
          <a:xfrm>
            <a:off x="3157713" y="2383257"/>
            <a:ext cx="3632456" cy="17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 X 7 availability of services.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5" name="Google Shape;1605;p45"/>
          <p:cNvGrpSpPr/>
          <p:nvPr/>
        </p:nvGrpSpPr>
        <p:grpSpPr>
          <a:xfrm>
            <a:off x="781092" y="2968175"/>
            <a:ext cx="5697679" cy="829338"/>
            <a:chOff x="781092" y="2968175"/>
            <a:chExt cx="4045283" cy="829338"/>
          </a:xfrm>
        </p:grpSpPr>
        <p:sp>
          <p:nvSpPr>
            <p:cNvPr id="1607" name="Google Shape;1607;p45"/>
            <p:cNvSpPr/>
            <p:nvPr/>
          </p:nvSpPr>
          <p:spPr>
            <a:xfrm>
              <a:off x="781092" y="3319167"/>
              <a:ext cx="352456" cy="478333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1162320" y="3057221"/>
              <a:ext cx="3664055" cy="651648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50975" y="2968175"/>
              <a:ext cx="863977" cy="829338"/>
            </a:xfrm>
            <a:custGeom>
              <a:avLst/>
              <a:gdLst/>
              <a:ahLst/>
              <a:cxnLst/>
              <a:rect l="l" t="t" r="r" b="b"/>
              <a:pathLst>
                <a:path w="50912" h="28004" extrusionOk="0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45"/>
            <p:cNvSpPr txBox="1"/>
            <p:nvPr/>
          </p:nvSpPr>
          <p:spPr>
            <a:xfrm>
              <a:off x="1743724" y="3291878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Better component design to get better performance at peak time.</a:t>
              </a:r>
            </a:p>
          </p:txBody>
        </p:sp>
      </p:grpSp>
      <p:sp>
        <p:nvSpPr>
          <p:cNvPr id="1623" name="Google Shape;1623;p45"/>
          <p:cNvSpPr txBox="1"/>
          <p:nvPr/>
        </p:nvSpPr>
        <p:spPr>
          <a:xfrm>
            <a:off x="3174028" y="4112869"/>
            <a:ext cx="4118747" cy="41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Flexible service based architecture which will be highly desirable for future extension.</a:t>
            </a:r>
          </a:p>
        </p:txBody>
      </p:sp>
    </p:spTree>
    <p:extLst>
      <p:ext uri="{BB962C8B-B14F-4D97-AF65-F5344CB8AC3E}">
        <p14:creationId xmlns:p14="http://schemas.microsoft.com/office/powerpoint/2010/main" val="169938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226E-1615-493D-8462-3ACECB44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18952"/>
            <a:ext cx="4114800" cy="321000"/>
          </a:xfrm>
        </p:spPr>
        <p:txBody>
          <a:bodyPr/>
          <a:lstStyle/>
          <a:p>
            <a:r>
              <a:rPr lang="en-IN" dirty="0"/>
              <a:t>User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4B40F-D878-4ABD-BD01-BFBC7C13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45" y="510836"/>
            <a:ext cx="4767910" cy="4349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604E3-8104-4116-8601-7B1DFD567E96}"/>
              </a:ext>
            </a:extLst>
          </p:cNvPr>
          <p:cNvSpPr txBox="1"/>
          <p:nvPr/>
        </p:nvSpPr>
        <p:spPr>
          <a:xfrm>
            <a:off x="595423" y="664226"/>
            <a:ext cx="3040911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Roboto" panose="020B0604020202020204" charset="0"/>
                <a:ea typeface="Roboto" panose="020B0604020202020204" charset="0"/>
              </a:rPr>
              <a:t>User enters his credentials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Roboto" panose="020B0604020202020204" charset="0"/>
                <a:ea typeface="Roboto" panose="020B0604020202020204" charset="0"/>
              </a:rPr>
              <a:t>User is authenticated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Roboto" panose="020B0604020202020204" charset="0"/>
                <a:ea typeface="Roboto" panose="020B0604020202020204" charset="0"/>
              </a:rPr>
              <a:t>User performs his tasks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Roboto" panose="020B0604020202020204" charset="0"/>
                <a:ea typeface="Roboto" panose="020B0604020202020204" charset="0"/>
              </a:rPr>
              <a:t>Transfer of information occurs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Roboto" panose="020B0604020202020204" charset="0"/>
                <a:ea typeface="Roboto" panose="020B0604020202020204" charset="0"/>
              </a:rPr>
              <a:t>User logs off the system</a:t>
            </a:r>
          </a:p>
        </p:txBody>
      </p:sp>
    </p:spTree>
    <p:extLst>
      <p:ext uri="{BB962C8B-B14F-4D97-AF65-F5344CB8AC3E}">
        <p14:creationId xmlns:p14="http://schemas.microsoft.com/office/powerpoint/2010/main" val="172602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7D17E0-29EB-4497-8079-96558D4CDD47}"/>
              </a:ext>
            </a:extLst>
          </p:cNvPr>
          <p:cNvSpPr txBox="1"/>
          <p:nvPr/>
        </p:nvSpPr>
        <p:spPr>
          <a:xfrm>
            <a:off x="1049080" y="2094696"/>
            <a:ext cx="1623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Fira Sans Extra Condensed Medium" panose="020B0604020202020204" charset="0"/>
              </a:rPr>
              <a:t>System</a:t>
            </a:r>
          </a:p>
          <a:p>
            <a:pPr algn="ctr"/>
            <a:r>
              <a:rPr lang="en-IN" sz="2800" dirty="0">
                <a:latin typeface="Fira Sans Extra Condensed Medium" panose="020B0604020202020204" charset="0"/>
              </a:rPr>
              <a:t>Flowchart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F4F77-5442-4277-B3AF-E35FEBD9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41" y="0"/>
            <a:ext cx="55325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8BE8-5D39-4556-94B9-81780E4D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45" y="2006470"/>
            <a:ext cx="1806383" cy="1130557"/>
          </a:xfrm>
        </p:spPr>
        <p:txBody>
          <a:bodyPr/>
          <a:lstStyle/>
          <a:p>
            <a:r>
              <a:rPr lang="en-IN" sz="2800" dirty="0"/>
              <a:t>E-R Diagram</a:t>
            </a:r>
          </a:p>
        </p:txBody>
      </p:sp>
      <p:pic>
        <p:nvPicPr>
          <p:cNvPr id="3" name="image10.png">
            <a:extLst>
              <a:ext uri="{FF2B5EF4-FFF2-40B4-BE49-F238E27FC236}">
                <a16:creationId xmlns:a16="http://schemas.microsoft.com/office/drawing/2014/main" id="{52CAE9A3-576B-4CAF-993F-1A0C5B2DE0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1015" y="60251"/>
            <a:ext cx="4827181" cy="50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3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18A9-333E-45A8-A734-DD331496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9394-050B-4B2D-B7F1-13BB45D2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The main goal was to design and implement an effective online shopping system.</a:t>
            </a:r>
          </a:p>
          <a:p>
            <a:r>
              <a:rPr lang="en-IN" sz="2400" dirty="0"/>
              <a:t>E-commerce is a booming industry because of the flexibility it provides.</a:t>
            </a:r>
          </a:p>
          <a:p>
            <a:r>
              <a:rPr lang="en-IN" sz="2400" dirty="0"/>
              <a:t>All the requirements and implementation details have been clearly stated.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15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D9D3-9171-4694-98F4-4F1A5BE9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Strategy for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321AF-A97F-4D2B-811C-6E0A43059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Create a functional E-commerce Website</a:t>
            </a:r>
          </a:p>
          <a:p>
            <a:r>
              <a:rPr lang="en-IN" sz="2400" dirty="0" err="1"/>
              <a:t>Mysql</a:t>
            </a:r>
            <a:r>
              <a:rPr lang="en-IN" sz="2400" dirty="0"/>
              <a:t> for creating database</a:t>
            </a:r>
          </a:p>
          <a:p>
            <a:r>
              <a:rPr lang="en-IN" sz="2400" dirty="0"/>
              <a:t>Html and Php for developing the website</a:t>
            </a:r>
          </a:p>
          <a:p>
            <a:r>
              <a:rPr lang="en-IN" sz="2400" dirty="0"/>
              <a:t>Bootstrap for styling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55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3337-9806-4EC3-ACCC-58B60461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76" y="2328722"/>
            <a:ext cx="7286847" cy="321000"/>
          </a:xfrm>
        </p:spPr>
        <p:txBody>
          <a:bodyPr/>
          <a:lstStyle/>
          <a:p>
            <a:r>
              <a:rPr lang="en-IN" sz="6000" dirty="0"/>
              <a:t>What is E-commerce?</a:t>
            </a:r>
          </a:p>
        </p:txBody>
      </p:sp>
    </p:spTree>
    <p:extLst>
      <p:ext uri="{BB962C8B-B14F-4D97-AF65-F5344CB8AC3E}">
        <p14:creationId xmlns:p14="http://schemas.microsoft.com/office/powerpoint/2010/main" val="180693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D704-A212-44D1-98FE-5DC038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381A-FFD6-4EE7-84BF-63287982F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sz="105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Md. Tariqul Islam , Md.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Shohel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Mojumder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2020, Online Store using E-Commerce and Database Design and Implementation, INTERNATIONAL JOURNAL OF ENGINEERING RESEARCH &amp; TECHNOLOGY (IJERT) online-store-using-e-commerce-and-database-design-and-implementation-IJERTV9IS100168</a:t>
            </a:r>
          </a:p>
          <a:p>
            <a:r>
              <a:rPr lang="en-IN" dirty="0">
                <a:hlinkClick r:id="rId2"/>
              </a:rPr>
              <a:t>https://services.amazon.in/seller-blog/advantages-of-ecommerce.html</a:t>
            </a:r>
            <a:endParaRPr lang="en-IN" dirty="0"/>
          </a:p>
          <a:p>
            <a:r>
              <a:rPr lang="en-IN" dirty="0">
                <a:hlinkClick r:id="rId3"/>
              </a:rPr>
              <a:t>https://slidesgo.com/</a:t>
            </a:r>
            <a:endParaRPr lang="en-IN" dirty="0"/>
          </a:p>
          <a:p>
            <a:r>
              <a:rPr lang="en-IN" dirty="0"/>
              <a:t>https://www.freepik.com/</a:t>
            </a:r>
          </a:p>
        </p:txBody>
      </p:sp>
    </p:spTree>
    <p:extLst>
      <p:ext uri="{BB962C8B-B14F-4D97-AF65-F5344CB8AC3E}">
        <p14:creationId xmlns:p14="http://schemas.microsoft.com/office/powerpoint/2010/main" val="73757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928067-238A-4C2D-B2F0-38F30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411250"/>
            <a:ext cx="4114800" cy="32100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Merits of E-Commerce </a:t>
            </a:r>
            <a:endParaRPr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6123407" y="943941"/>
            <a:ext cx="292135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Faster Buying Process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139618" y="1309193"/>
            <a:ext cx="2905146" cy="30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Prevents wastage of time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986262" y="3836649"/>
            <a:ext cx="309502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Affordable advertising and marketing</a:t>
            </a:r>
            <a:endParaRPr sz="18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90645" y="4299496"/>
            <a:ext cx="293278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Many features are available related to marketing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256491" y="2355439"/>
            <a:ext cx="282479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Cost Reduction</a:t>
            </a:r>
            <a:endParaRPr sz="1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256491" y="2646343"/>
            <a:ext cx="2788273" cy="36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Seller’s expenses decreases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14681" y="1107568"/>
            <a:ext cx="2343194" cy="3191928"/>
            <a:chOff x="3514681" y="1107568"/>
            <a:chExt cx="2343194" cy="3191928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6"/>
            <p:cNvCxnSpPr>
              <a:cxnSpLocks/>
            </p:cNvCxnSpPr>
            <p:nvPr/>
          </p:nvCxnSpPr>
          <p:spPr>
            <a:xfrm>
              <a:off x="4937798" y="3390507"/>
              <a:ext cx="905101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4670444" y="321393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4980700" y="2629426"/>
              <a:ext cx="862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880368" y="2459854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4995700" y="1887926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591998" y="1686057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5822692" y="1540767"/>
            <a:ext cx="322207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Store and product Listing Creation</a:t>
            </a: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219973" y="1887926"/>
            <a:ext cx="2824791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Makes it easier for seller to market their products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53" name="Google Shape;128;p16">
            <a:extLst>
              <a:ext uri="{FF2B5EF4-FFF2-40B4-BE49-F238E27FC236}">
                <a16:creationId xmlns:a16="http://schemas.microsoft.com/office/drawing/2014/main" id="{A9E8DD11-816E-4DCB-A6A0-802BBAE14800}"/>
              </a:ext>
            </a:extLst>
          </p:cNvPr>
          <p:cNvSpPr/>
          <p:nvPr/>
        </p:nvSpPr>
        <p:spPr>
          <a:xfrm>
            <a:off x="3962036" y="3896457"/>
            <a:ext cx="403702" cy="403738"/>
          </a:xfrm>
          <a:custGeom>
            <a:avLst/>
            <a:gdLst/>
            <a:ahLst/>
            <a:cxnLst/>
            <a:rect l="l" t="t" r="r" b="b"/>
            <a:pathLst>
              <a:path w="14134" h="14134" extrusionOk="0">
                <a:moveTo>
                  <a:pt x="7073" y="0"/>
                </a:moveTo>
                <a:cubicBezTo>
                  <a:pt x="3168" y="0"/>
                  <a:pt x="1" y="3168"/>
                  <a:pt x="1" y="7061"/>
                </a:cubicBezTo>
                <a:cubicBezTo>
                  <a:pt x="1" y="10966"/>
                  <a:pt x="3168" y="14133"/>
                  <a:pt x="7073" y="14133"/>
                </a:cubicBezTo>
                <a:cubicBezTo>
                  <a:pt x="10978" y="14133"/>
                  <a:pt x="14133" y="10966"/>
                  <a:pt x="14133" y="7061"/>
                </a:cubicBezTo>
                <a:cubicBezTo>
                  <a:pt x="14133" y="3168"/>
                  <a:pt x="10978" y="0"/>
                  <a:pt x="70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1500" dirty="0">
              <a:solidFill>
                <a:srgbClr val="FFFFFF"/>
              </a:solidFill>
            </a:endParaRPr>
          </a:p>
        </p:txBody>
      </p:sp>
      <p:cxnSp>
        <p:nvCxnSpPr>
          <p:cNvPr id="54" name="Google Shape;127;p16">
            <a:extLst>
              <a:ext uri="{FF2B5EF4-FFF2-40B4-BE49-F238E27FC236}">
                <a16:creationId xmlns:a16="http://schemas.microsoft.com/office/drawing/2014/main" id="{D2967C56-9A82-4E19-8645-79D2E3977760}"/>
              </a:ext>
            </a:extLst>
          </p:cNvPr>
          <p:cNvCxnSpPr>
            <a:cxnSpLocks/>
          </p:cNvCxnSpPr>
          <p:nvPr/>
        </p:nvCxnSpPr>
        <p:spPr>
          <a:xfrm>
            <a:off x="4267875" y="4098326"/>
            <a:ext cx="1575024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" name="Google Shape;117;p16">
            <a:extLst>
              <a:ext uri="{FF2B5EF4-FFF2-40B4-BE49-F238E27FC236}">
                <a16:creationId xmlns:a16="http://schemas.microsoft.com/office/drawing/2014/main" id="{FB46A24D-61AF-43B1-A433-5728CCC9FDE5}"/>
              </a:ext>
            </a:extLst>
          </p:cNvPr>
          <p:cNvSpPr txBox="1"/>
          <p:nvPr/>
        </p:nvSpPr>
        <p:spPr>
          <a:xfrm>
            <a:off x="6139617" y="3199012"/>
            <a:ext cx="2883817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Service available 24/7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116;p16">
            <a:extLst>
              <a:ext uri="{FF2B5EF4-FFF2-40B4-BE49-F238E27FC236}">
                <a16:creationId xmlns:a16="http://schemas.microsoft.com/office/drawing/2014/main" id="{0BEDFA51-36FA-4218-AB25-4B5083EF1969}"/>
              </a:ext>
            </a:extLst>
          </p:cNvPr>
          <p:cNvSpPr txBox="1"/>
          <p:nvPr/>
        </p:nvSpPr>
        <p:spPr>
          <a:xfrm>
            <a:off x="6235161" y="2984212"/>
            <a:ext cx="278827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Flexibility of customers</a:t>
            </a:r>
            <a:endParaRPr sz="18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Merits of E-Commerce </a:t>
            </a:r>
            <a:endParaRPr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6064820" y="862825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 and Price Comparison</a:t>
            </a:r>
            <a:endParaRPr sz="2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64820" y="1332978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Gives fair idea of the actual cost of a product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69663" y="3876524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Several Payment Methods</a:t>
            </a:r>
            <a:endParaRPr sz="22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64820" y="4346956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Wide variety of options available for payment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656522" y="2782408"/>
            <a:ext cx="276980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Faster response to buyer/market demands</a:t>
            </a:r>
            <a:endParaRPr sz="22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064820" y="3289692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Less delay between placement of order and delivery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14681" y="1107568"/>
            <a:ext cx="2085133" cy="3282932"/>
            <a:chOff x="3514681" y="1107568"/>
            <a:chExt cx="2085133" cy="3282932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>
              <a:cxnSpLocks/>
            </p:cNvCxnSpPr>
            <p:nvPr/>
          </p:nvCxnSpPr>
          <p:spPr>
            <a:xfrm>
              <a:off x="4267875" y="1309250"/>
              <a:ext cx="133193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928713" y="1107568"/>
              <a:ext cx="403697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6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6"/>
            <p:cNvCxnSpPr>
              <a:cxnSpLocks/>
            </p:cNvCxnSpPr>
            <p:nvPr/>
          </p:nvCxnSpPr>
          <p:spPr>
            <a:xfrm>
              <a:off x="4267875" y="4188625"/>
              <a:ext cx="1331939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9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>
              <a:cxnSpLocks/>
            </p:cNvCxnSpPr>
            <p:nvPr/>
          </p:nvCxnSpPr>
          <p:spPr>
            <a:xfrm>
              <a:off x="4995700" y="3228850"/>
              <a:ext cx="604114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8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>
              <a:cxnSpLocks/>
            </p:cNvCxnSpPr>
            <p:nvPr/>
          </p:nvCxnSpPr>
          <p:spPr>
            <a:xfrm>
              <a:off x="5010475" y="2269050"/>
              <a:ext cx="589339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5857676" y="1822616"/>
            <a:ext cx="256865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 Reach Limitations</a:t>
            </a:r>
            <a:endParaRPr sz="22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064822" y="2169467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Diminishes physical barriers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System</a:t>
            </a:r>
            <a:endParaRPr dirty="0"/>
          </a:p>
        </p:txBody>
      </p:sp>
      <p:sp>
        <p:nvSpPr>
          <p:cNvPr id="420" name="Google Shape;420;p23"/>
          <p:cNvSpPr/>
          <p:nvPr/>
        </p:nvSpPr>
        <p:spPr>
          <a:xfrm>
            <a:off x="3690913" y="3570575"/>
            <a:ext cx="1762125" cy="1145025"/>
          </a:xfrm>
          <a:custGeom>
            <a:avLst/>
            <a:gdLst/>
            <a:ahLst/>
            <a:cxnLst/>
            <a:rect l="l" t="t" r="r" b="b"/>
            <a:pathLst>
              <a:path w="70485" h="45801" extrusionOk="0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3505375" y="4636350"/>
            <a:ext cx="2133200" cy="97575"/>
          </a:xfrm>
          <a:custGeom>
            <a:avLst/>
            <a:gdLst/>
            <a:ahLst/>
            <a:cxnLst/>
            <a:rect l="l" t="t" r="r" b="b"/>
            <a:pathLst>
              <a:path w="85328" h="3903" extrusionOk="0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3505375" y="4636350"/>
            <a:ext cx="2133200" cy="49225"/>
          </a:xfrm>
          <a:custGeom>
            <a:avLst/>
            <a:gdLst/>
            <a:ahLst/>
            <a:cxnLst/>
            <a:rect l="l" t="t" r="r" b="b"/>
            <a:pathLst>
              <a:path w="85328" h="1969" extrusionOk="0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3773050" y="3685650"/>
            <a:ext cx="1597850" cy="774750"/>
          </a:xfrm>
          <a:custGeom>
            <a:avLst/>
            <a:gdLst/>
            <a:ahLst/>
            <a:cxnLst/>
            <a:rect l="l" t="t" r="r" b="b"/>
            <a:pathLst>
              <a:path w="63914" h="30990" extrusionOk="0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4" name="Google Shape;424;p23"/>
          <p:cNvSpPr/>
          <p:nvPr/>
        </p:nvSpPr>
        <p:spPr>
          <a:xfrm rot="-1120430">
            <a:off x="4924113" y="4115882"/>
            <a:ext cx="173946" cy="295882"/>
          </a:xfrm>
          <a:custGeom>
            <a:avLst/>
            <a:gdLst/>
            <a:ahLst/>
            <a:cxnLst/>
            <a:rect l="l" t="t" r="r" b="b"/>
            <a:pathLst>
              <a:path w="2903" h="4938" extrusionOk="0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23"/>
          <p:cNvGrpSpPr/>
          <p:nvPr/>
        </p:nvGrpSpPr>
        <p:grpSpPr>
          <a:xfrm>
            <a:off x="2942383" y="1680626"/>
            <a:ext cx="590669" cy="669116"/>
            <a:chOff x="2764413" y="1613950"/>
            <a:chExt cx="693850" cy="823925"/>
          </a:xfrm>
        </p:grpSpPr>
        <p:sp>
          <p:nvSpPr>
            <p:cNvPr id="457" name="Google Shape;457;p23"/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23"/>
          <p:cNvSpPr txBox="1"/>
          <p:nvPr/>
        </p:nvSpPr>
        <p:spPr>
          <a:xfrm>
            <a:off x="2270059" y="2516461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Cost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23"/>
          <p:cNvSpPr txBox="1"/>
          <p:nvPr/>
        </p:nvSpPr>
        <p:spPr>
          <a:xfrm>
            <a:off x="6586613" y="3633575"/>
            <a:ext cx="2356941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Configurable and Extensible application UI design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4864569" y="258085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 Computer Knowledge Required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457142" y="3584262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Providing Security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1212169" y="217762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3041435" y="1085031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5619595" y="1085031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7436084" y="217762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3776700" y="460890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4540325" y="360192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956;p33">
            <a:extLst>
              <a:ext uri="{FF2B5EF4-FFF2-40B4-BE49-F238E27FC236}">
                <a16:creationId xmlns:a16="http://schemas.microsoft.com/office/drawing/2014/main" id="{1FDA0C10-C73C-47E9-B6A1-256A6937EEBD}"/>
              </a:ext>
            </a:extLst>
          </p:cNvPr>
          <p:cNvGrpSpPr/>
          <p:nvPr/>
        </p:nvGrpSpPr>
        <p:grpSpPr>
          <a:xfrm>
            <a:off x="1185005" y="3025651"/>
            <a:ext cx="522911" cy="509718"/>
            <a:chOff x="-4211975" y="2783850"/>
            <a:chExt cx="291450" cy="274100"/>
          </a:xfrm>
          <a:solidFill>
            <a:schemeClr val="accent1"/>
          </a:solidFill>
        </p:grpSpPr>
        <p:sp>
          <p:nvSpPr>
            <p:cNvPr id="70" name="Google Shape;957;p33">
              <a:extLst>
                <a:ext uri="{FF2B5EF4-FFF2-40B4-BE49-F238E27FC236}">
                  <a16:creationId xmlns:a16="http://schemas.microsoft.com/office/drawing/2014/main" id="{DDFCF278-0B6C-49A4-A489-0930DAF33939}"/>
                </a:ext>
              </a:extLst>
            </p:cNvPr>
            <p:cNvSpPr/>
            <p:nvPr/>
          </p:nvSpPr>
          <p:spPr>
            <a:xfrm>
              <a:off x="-4211975" y="2937125"/>
              <a:ext cx="291450" cy="120825"/>
            </a:xfrm>
            <a:custGeom>
              <a:avLst/>
              <a:gdLst/>
              <a:ahLst/>
              <a:cxnLst/>
              <a:rect l="l" t="t" r="r" b="b"/>
              <a:pathLst>
                <a:path w="11658" h="4833" extrusionOk="0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8;p33">
              <a:extLst>
                <a:ext uri="{FF2B5EF4-FFF2-40B4-BE49-F238E27FC236}">
                  <a16:creationId xmlns:a16="http://schemas.microsoft.com/office/drawing/2014/main" id="{D5108DEB-85F6-4376-ACA7-92F1952BC37A}"/>
                </a:ext>
              </a:extLst>
            </p:cNvPr>
            <p:cNvSpPr/>
            <p:nvPr/>
          </p:nvSpPr>
          <p:spPr>
            <a:xfrm>
              <a:off x="-4109575" y="2783850"/>
              <a:ext cx="153625" cy="154400"/>
            </a:xfrm>
            <a:custGeom>
              <a:avLst/>
              <a:gdLst/>
              <a:ahLst/>
              <a:cxnLst/>
              <a:rect l="l" t="t" r="r" b="b"/>
              <a:pathLst>
                <a:path w="6145" h="6176" extrusionOk="0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9;p33">
              <a:extLst>
                <a:ext uri="{FF2B5EF4-FFF2-40B4-BE49-F238E27FC236}">
                  <a16:creationId xmlns:a16="http://schemas.microsoft.com/office/drawing/2014/main" id="{5893ABE2-BC0D-498D-9463-444BEFEC7605}"/>
                </a:ext>
              </a:extLst>
            </p:cNvPr>
            <p:cNvSpPr/>
            <p:nvPr/>
          </p:nvSpPr>
          <p:spPr>
            <a:xfrm>
              <a:off x="-4074925" y="281850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99;p17">
            <a:extLst>
              <a:ext uri="{FF2B5EF4-FFF2-40B4-BE49-F238E27FC236}">
                <a16:creationId xmlns:a16="http://schemas.microsoft.com/office/drawing/2014/main" id="{6FC69172-3B0D-4D7D-9901-612FA16B4C24}"/>
              </a:ext>
            </a:extLst>
          </p:cNvPr>
          <p:cNvGrpSpPr/>
          <p:nvPr/>
        </p:nvGrpSpPr>
        <p:grpSpPr>
          <a:xfrm>
            <a:off x="5610949" y="1842000"/>
            <a:ext cx="506394" cy="507741"/>
            <a:chOff x="-1333200" y="2770450"/>
            <a:chExt cx="291450" cy="292225"/>
          </a:xfrm>
          <a:solidFill>
            <a:schemeClr val="accent3"/>
          </a:solidFill>
        </p:grpSpPr>
        <p:sp>
          <p:nvSpPr>
            <p:cNvPr id="74" name="Google Shape;200;p17">
              <a:extLst>
                <a:ext uri="{FF2B5EF4-FFF2-40B4-BE49-F238E27FC236}">
                  <a16:creationId xmlns:a16="http://schemas.microsoft.com/office/drawing/2014/main" id="{B3DBEE52-A93F-4CC5-AC8B-6D31FCE6134C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;p17">
              <a:extLst>
                <a:ext uri="{FF2B5EF4-FFF2-40B4-BE49-F238E27FC236}">
                  <a16:creationId xmlns:a16="http://schemas.microsoft.com/office/drawing/2014/main" id="{60F0C532-7355-4E69-B973-A9645080163E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593;p45">
            <a:extLst>
              <a:ext uri="{FF2B5EF4-FFF2-40B4-BE49-F238E27FC236}">
                <a16:creationId xmlns:a16="http://schemas.microsoft.com/office/drawing/2014/main" id="{461C6830-4C30-4950-BF35-46B4E6ADCB4C}"/>
              </a:ext>
            </a:extLst>
          </p:cNvPr>
          <p:cNvSpPr/>
          <p:nvPr/>
        </p:nvSpPr>
        <p:spPr>
          <a:xfrm>
            <a:off x="7483437" y="2936299"/>
            <a:ext cx="349279" cy="457125"/>
          </a:xfrm>
          <a:custGeom>
            <a:avLst/>
            <a:gdLst/>
            <a:ahLst/>
            <a:cxnLst/>
            <a:rect l="l" t="t" r="r" b="b"/>
            <a:pathLst>
              <a:path w="15565" h="20371" extrusionOk="0">
                <a:moveTo>
                  <a:pt x="1368" y="0"/>
                </a:moveTo>
                <a:cubicBezTo>
                  <a:pt x="629" y="0"/>
                  <a:pt x="0" y="481"/>
                  <a:pt x="0" y="1109"/>
                </a:cubicBezTo>
                <a:lnTo>
                  <a:pt x="0" y="19262"/>
                </a:lnTo>
                <a:cubicBezTo>
                  <a:pt x="0" y="19853"/>
                  <a:pt x="592" y="20371"/>
                  <a:pt x="1368" y="20371"/>
                </a:cubicBezTo>
                <a:lnTo>
                  <a:pt x="14197" y="20371"/>
                </a:lnTo>
                <a:cubicBezTo>
                  <a:pt x="14973" y="20371"/>
                  <a:pt x="15565" y="19853"/>
                  <a:pt x="15565" y="19262"/>
                </a:cubicBezTo>
                <a:lnTo>
                  <a:pt x="15565" y="1109"/>
                </a:lnTo>
                <a:cubicBezTo>
                  <a:pt x="15565" y="481"/>
                  <a:pt x="14973" y="0"/>
                  <a:pt x="1419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599;p45">
            <a:extLst>
              <a:ext uri="{FF2B5EF4-FFF2-40B4-BE49-F238E27FC236}">
                <a16:creationId xmlns:a16="http://schemas.microsoft.com/office/drawing/2014/main" id="{6897AC94-AE72-4D20-A3F0-8E31D84E6089}"/>
              </a:ext>
            </a:extLst>
          </p:cNvPr>
          <p:cNvSpPr/>
          <p:nvPr/>
        </p:nvSpPr>
        <p:spPr>
          <a:xfrm>
            <a:off x="7622805" y="2955212"/>
            <a:ext cx="71359" cy="12477"/>
          </a:xfrm>
          <a:custGeom>
            <a:avLst/>
            <a:gdLst/>
            <a:ahLst/>
            <a:cxnLst/>
            <a:rect l="l" t="t" r="r" b="b"/>
            <a:pathLst>
              <a:path w="3180" h="556" extrusionOk="0">
                <a:moveTo>
                  <a:pt x="259" y="1"/>
                </a:moveTo>
                <a:cubicBezTo>
                  <a:pt x="111" y="1"/>
                  <a:pt x="0" y="149"/>
                  <a:pt x="0" y="296"/>
                </a:cubicBezTo>
                <a:cubicBezTo>
                  <a:pt x="0" y="444"/>
                  <a:pt x="111" y="555"/>
                  <a:pt x="259" y="555"/>
                </a:cubicBezTo>
                <a:lnTo>
                  <a:pt x="2921" y="555"/>
                </a:lnTo>
                <a:cubicBezTo>
                  <a:pt x="3069" y="555"/>
                  <a:pt x="3180" y="444"/>
                  <a:pt x="3180" y="296"/>
                </a:cubicBezTo>
                <a:cubicBezTo>
                  <a:pt x="3180" y="149"/>
                  <a:pt x="3069" y="1"/>
                  <a:pt x="2921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600;p45">
            <a:extLst>
              <a:ext uri="{FF2B5EF4-FFF2-40B4-BE49-F238E27FC236}">
                <a16:creationId xmlns:a16="http://schemas.microsoft.com/office/drawing/2014/main" id="{5FE571A4-E6C9-4466-8AEB-F51F183111A7}"/>
              </a:ext>
            </a:extLst>
          </p:cNvPr>
          <p:cNvSpPr/>
          <p:nvPr/>
        </p:nvSpPr>
        <p:spPr>
          <a:xfrm>
            <a:off x="7507491" y="2986068"/>
            <a:ext cx="301167" cy="372526"/>
          </a:xfrm>
          <a:custGeom>
            <a:avLst/>
            <a:gdLst/>
            <a:ahLst/>
            <a:cxnLst/>
            <a:rect l="l" t="t" r="r" b="b"/>
            <a:pathLst>
              <a:path w="13421" h="16601" extrusionOk="0">
                <a:moveTo>
                  <a:pt x="1183" y="0"/>
                </a:moveTo>
                <a:cubicBezTo>
                  <a:pt x="518" y="0"/>
                  <a:pt x="0" y="407"/>
                  <a:pt x="0" y="888"/>
                </a:cubicBezTo>
                <a:lnTo>
                  <a:pt x="0" y="15676"/>
                </a:lnTo>
                <a:cubicBezTo>
                  <a:pt x="0" y="16194"/>
                  <a:pt x="518" y="16600"/>
                  <a:pt x="1183" y="16600"/>
                </a:cubicBezTo>
                <a:lnTo>
                  <a:pt x="12238" y="16600"/>
                </a:lnTo>
                <a:cubicBezTo>
                  <a:pt x="12903" y="16600"/>
                  <a:pt x="13421" y="16194"/>
                  <a:pt x="13421" y="15676"/>
                </a:cubicBezTo>
                <a:lnTo>
                  <a:pt x="13421" y="888"/>
                </a:lnTo>
                <a:cubicBezTo>
                  <a:pt x="13421" y="407"/>
                  <a:pt x="12903" y="0"/>
                  <a:pt x="12238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639;p45">
            <a:extLst>
              <a:ext uri="{FF2B5EF4-FFF2-40B4-BE49-F238E27FC236}">
                <a16:creationId xmlns:a16="http://schemas.microsoft.com/office/drawing/2014/main" id="{4E987901-39A4-4BBC-916E-646A31DD1C70}"/>
              </a:ext>
            </a:extLst>
          </p:cNvPr>
          <p:cNvSpPr/>
          <p:nvPr/>
        </p:nvSpPr>
        <p:spPr>
          <a:xfrm>
            <a:off x="7643538" y="3046631"/>
            <a:ext cx="243093" cy="328544"/>
          </a:xfrm>
          <a:custGeom>
            <a:avLst/>
            <a:gdLst/>
            <a:ahLst/>
            <a:cxnLst/>
            <a:rect l="l" t="t" r="r" b="b"/>
            <a:pathLst>
              <a:path w="10833" h="14641" extrusionOk="0">
                <a:moveTo>
                  <a:pt x="4548" y="0"/>
                </a:moveTo>
                <a:cubicBezTo>
                  <a:pt x="4067" y="0"/>
                  <a:pt x="3661" y="370"/>
                  <a:pt x="3661" y="814"/>
                </a:cubicBezTo>
                <a:lnTo>
                  <a:pt x="3661" y="8984"/>
                </a:lnTo>
                <a:lnTo>
                  <a:pt x="3328" y="8984"/>
                </a:lnTo>
                <a:lnTo>
                  <a:pt x="2551" y="8356"/>
                </a:lnTo>
                <a:cubicBezTo>
                  <a:pt x="2551" y="8356"/>
                  <a:pt x="1584" y="7644"/>
                  <a:pt x="897" y="7644"/>
                </a:cubicBezTo>
                <a:cubicBezTo>
                  <a:pt x="801" y="7644"/>
                  <a:pt x="711" y="7658"/>
                  <a:pt x="629" y="7690"/>
                </a:cubicBezTo>
                <a:cubicBezTo>
                  <a:pt x="0" y="7949"/>
                  <a:pt x="0" y="8540"/>
                  <a:pt x="629" y="8984"/>
                </a:cubicBezTo>
                <a:cubicBezTo>
                  <a:pt x="1294" y="9465"/>
                  <a:pt x="1997" y="9576"/>
                  <a:pt x="2256" y="10093"/>
                </a:cubicBezTo>
                <a:cubicBezTo>
                  <a:pt x="2995" y="11720"/>
                  <a:pt x="4252" y="12164"/>
                  <a:pt x="4696" y="12238"/>
                </a:cubicBezTo>
                <a:lnTo>
                  <a:pt x="4696" y="14641"/>
                </a:lnTo>
                <a:lnTo>
                  <a:pt x="10019" y="14641"/>
                </a:lnTo>
                <a:lnTo>
                  <a:pt x="10019" y="12201"/>
                </a:lnTo>
                <a:cubicBezTo>
                  <a:pt x="10463" y="12053"/>
                  <a:pt x="10796" y="11239"/>
                  <a:pt x="10796" y="10278"/>
                </a:cubicBezTo>
                <a:lnTo>
                  <a:pt x="10796" y="6174"/>
                </a:lnTo>
                <a:cubicBezTo>
                  <a:pt x="10833" y="5731"/>
                  <a:pt x="10426" y="5324"/>
                  <a:pt x="9946" y="5324"/>
                </a:cubicBezTo>
                <a:cubicBezTo>
                  <a:pt x="9576" y="5324"/>
                  <a:pt x="9243" y="5546"/>
                  <a:pt x="9095" y="5842"/>
                </a:cubicBezTo>
                <a:lnTo>
                  <a:pt x="9021" y="5842"/>
                </a:lnTo>
                <a:lnTo>
                  <a:pt x="9021" y="5546"/>
                </a:lnTo>
                <a:cubicBezTo>
                  <a:pt x="9021" y="5102"/>
                  <a:pt x="8652" y="4733"/>
                  <a:pt x="8134" y="4733"/>
                </a:cubicBezTo>
                <a:cubicBezTo>
                  <a:pt x="7653" y="4733"/>
                  <a:pt x="7247" y="5102"/>
                  <a:pt x="7247" y="5546"/>
                </a:cubicBezTo>
                <a:lnTo>
                  <a:pt x="7247" y="5398"/>
                </a:lnTo>
                <a:cubicBezTo>
                  <a:pt x="7247" y="4917"/>
                  <a:pt x="6840" y="4548"/>
                  <a:pt x="6359" y="4548"/>
                </a:cubicBezTo>
                <a:cubicBezTo>
                  <a:pt x="5842" y="4548"/>
                  <a:pt x="5435" y="4917"/>
                  <a:pt x="5435" y="5398"/>
                </a:cubicBezTo>
                <a:lnTo>
                  <a:pt x="5435" y="814"/>
                </a:lnTo>
                <a:cubicBezTo>
                  <a:pt x="5435" y="370"/>
                  <a:pt x="5065" y="0"/>
                  <a:pt x="4548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640;p45">
            <a:extLst>
              <a:ext uri="{FF2B5EF4-FFF2-40B4-BE49-F238E27FC236}">
                <a16:creationId xmlns:a16="http://schemas.microsoft.com/office/drawing/2014/main" id="{AB13BF74-A64D-4253-9CF8-7CA95F8DEB95}"/>
              </a:ext>
            </a:extLst>
          </p:cNvPr>
          <p:cNvSpPr/>
          <p:nvPr/>
        </p:nvSpPr>
        <p:spPr>
          <a:xfrm>
            <a:off x="7733967" y="3344440"/>
            <a:ext cx="152657" cy="97097"/>
          </a:xfrm>
          <a:custGeom>
            <a:avLst/>
            <a:gdLst/>
            <a:ahLst/>
            <a:cxnLst/>
            <a:rect l="l" t="t" r="r" b="b"/>
            <a:pathLst>
              <a:path w="6803" h="4327" extrusionOk="0">
                <a:moveTo>
                  <a:pt x="0" y="1"/>
                </a:moveTo>
                <a:lnTo>
                  <a:pt x="0" y="4326"/>
                </a:lnTo>
                <a:lnTo>
                  <a:pt x="6803" y="4326"/>
                </a:lnTo>
                <a:lnTo>
                  <a:pt x="6803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09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5"/>
          <p:cNvSpPr/>
          <p:nvPr/>
        </p:nvSpPr>
        <p:spPr>
          <a:xfrm>
            <a:off x="2223854" y="4228968"/>
            <a:ext cx="352456" cy="505221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756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5"/>
          <p:cNvSpPr/>
          <p:nvPr/>
        </p:nvSpPr>
        <p:spPr>
          <a:xfrm>
            <a:off x="2605082" y="3993885"/>
            <a:ext cx="4704009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5"/>
          <p:cNvSpPr/>
          <p:nvPr/>
        </p:nvSpPr>
        <p:spPr>
          <a:xfrm>
            <a:off x="2293736" y="3904494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B29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5"/>
          <p:cNvSpPr/>
          <p:nvPr/>
        </p:nvSpPr>
        <p:spPr>
          <a:xfrm>
            <a:off x="2159025" y="2383257"/>
            <a:ext cx="352456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5"/>
          <p:cNvSpPr/>
          <p:nvPr/>
        </p:nvSpPr>
        <p:spPr>
          <a:xfrm>
            <a:off x="2540306" y="2145524"/>
            <a:ext cx="4704009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2228909" y="2031917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49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5"/>
          <p:cNvSpPr/>
          <p:nvPr/>
        </p:nvSpPr>
        <p:spPr>
          <a:xfrm>
            <a:off x="711225" y="1463476"/>
            <a:ext cx="380970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1"/>
                </a:moveTo>
                <a:lnTo>
                  <a:pt x="3346" y="9216"/>
                </a:lnTo>
                <a:lnTo>
                  <a:pt x="16872" y="7013"/>
                </a:lnTo>
                <a:lnTo>
                  <a:pt x="16872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1092188" y="1198787"/>
            <a:ext cx="5386583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786763" y="1112101"/>
            <a:ext cx="933853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1"/>
                </a:moveTo>
                <a:lnTo>
                  <a:pt x="0" y="28016"/>
                </a:lnTo>
                <a:lnTo>
                  <a:pt x="41779" y="28016"/>
                </a:lnTo>
                <a:lnTo>
                  <a:pt x="50911" y="1"/>
                </a:lnTo>
                <a:close/>
              </a:path>
            </a:pathLst>
          </a:custGeom>
          <a:solidFill>
            <a:srgbClr val="D5DA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5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System Analysis</a:t>
            </a:r>
            <a:endParaRPr dirty="0"/>
          </a:p>
        </p:txBody>
      </p:sp>
      <p:sp>
        <p:nvSpPr>
          <p:cNvPr id="1596" name="Google Shape;1596;p45"/>
          <p:cNvSpPr txBox="1"/>
          <p:nvPr/>
        </p:nvSpPr>
        <p:spPr>
          <a:xfrm>
            <a:off x="1672050" y="1352032"/>
            <a:ext cx="4225476" cy="33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system is all about the converting the shopping system from manual to online.</a:t>
            </a:r>
          </a:p>
        </p:txBody>
      </p:sp>
      <p:sp>
        <p:nvSpPr>
          <p:cNvPr id="1602" name="Google Shape;1602;p45"/>
          <p:cNvSpPr txBox="1"/>
          <p:nvPr/>
        </p:nvSpPr>
        <p:spPr>
          <a:xfrm>
            <a:off x="3157713" y="2383257"/>
            <a:ext cx="3632456" cy="17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can buy products online after logging in to the site.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5" name="Google Shape;1605;p45"/>
          <p:cNvGrpSpPr/>
          <p:nvPr/>
        </p:nvGrpSpPr>
        <p:grpSpPr>
          <a:xfrm>
            <a:off x="781092" y="2968175"/>
            <a:ext cx="5697679" cy="829338"/>
            <a:chOff x="781092" y="2968175"/>
            <a:chExt cx="4045283" cy="829338"/>
          </a:xfrm>
        </p:grpSpPr>
        <p:sp>
          <p:nvSpPr>
            <p:cNvPr id="1607" name="Google Shape;1607;p45"/>
            <p:cNvSpPr/>
            <p:nvPr/>
          </p:nvSpPr>
          <p:spPr>
            <a:xfrm>
              <a:off x="781092" y="3319167"/>
              <a:ext cx="352456" cy="478333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1162320" y="3057221"/>
              <a:ext cx="3664055" cy="651648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50975" y="2968175"/>
              <a:ext cx="863977" cy="829338"/>
            </a:xfrm>
            <a:custGeom>
              <a:avLst/>
              <a:gdLst/>
              <a:ahLst/>
              <a:cxnLst/>
              <a:rect l="l" t="t" r="r" b="b"/>
              <a:pathLst>
                <a:path w="50912" h="28004" extrusionOk="0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45"/>
            <p:cNvSpPr txBox="1"/>
            <p:nvPr/>
          </p:nvSpPr>
          <p:spPr>
            <a:xfrm>
              <a:off x="1784835" y="3313700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Administrator can add products to database.</a:t>
              </a:r>
            </a:p>
          </p:txBody>
        </p:sp>
      </p:grpSp>
      <p:sp>
        <p:nvSpPr>
          <p:cNvPr id="1623" name="Google Shape;1623;p45"/>
          <p:cNvSpPr txBox="1"/>
          <p:nvPr/>
        </p:nvSpPr>
        <p:spPr>
          <a:xfrm>
            <a:off x="3219116" y="4118344"/>
            <a:ext cx="3947227" cy="41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Administrator can edit or delete the products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26869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5"/>
          <p:cNvSpPr/>
          <p:nvPr/>
        </p:nvSpPr>
        <p:spPr>
          <a:xfrm>
            <a:off x="2273472" y="3357098"/>
            <a:ext cx="352456" cy="505221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756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5"/>
          <p:cNvSpPr/>
          <p:nvPr/>
        </p:nvSpPr>
        <p:spPr>
          <a:xfrm>
            <a:off x="2654700" y="3122015"/>
            <a:ext cx="4087322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5"/>
          <p:cNvSpPr/>
          <p:nvPr/>
        </p:nvSpPr>
        <p:spPr>
          <a:xfrm>
            <a:off x="2343354" y="3032624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B29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5"/>
          <p:cNvSpPr/>
          <p:nvPr/>
        </p:nvSpPr>
        <p:spPr>
          <a:xfrm>
            <a:off x="2208643" y="1511387"/>
            <a:ext cx="352456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5"/>
          <p:cNvSpPr/>
          <p:nvPr/>
        </p:nvSpPr>
        <p:spPr>
          <a:xfrm>
            <a:off x="2589926" y="1248883"/>
            <a:ext cx="4087322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2278527" y="1160047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49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5"/>
          <p:cNvSpPr/>
          <p:nvPr/>
        </p:nvSpPr>
        <p:spPr>
          <a:xfrm>
            <a:off x="760843" y="591606"/>
            <a:ext cx="380970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1"/>
                </a:moveTo>
                <a:lnTo>
                  <a:pt x="3346" y="9216"/>
                </a:lnTo>
                <a:lnTo>
                  <a:pt x="16872" y="7013"/>
                </a:lnTo>
                <a:lnTo>
                  <a:pt x="16872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1141806" y="326917"/>
            <a:ext cx="5535441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836381" y="240231"/>
            <a:ext cx="933853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1"/>
                </a:moveTo>
                <a:lnTo>
                  <a:pt x="0" y="28016"/>
                </a:lnTo>
                <a:lnTo>
                  <a:pt x="41779" y="28016"/>
                </a:lnTo>
                <a:lnTo>
                  <a:pt x="50911" y="1"/>
                </a:lnTo>
                <a:close/>
              </a:path>
            </a:pathLst>
          </a:custGeom>
          <a:solidFill>
            <a:srgbClr val="D5DA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45"/>
          <p:cNvSpPr txBox="1"/>
          <p:nvPr/>
        </p:nvSpPr>
        <p:spPr>
          <a:xfrm>
            <a:off x="1820935" y="458983"/>
            <a:ext cx="4856312" cy="40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After buying and making payment, the products are send to customers’ address that has been given.</a:t>
            </a:r>
          </a:p>
        </p:txBody>
      </p:sp>
      <p:sp>
        <p:nvSpPr>
          <p:cNvPr id="1602" name="Google Shape;1602;p45"/>
          <p:cNvSpPr txBox="1"/>
          <p:nvPr/>
        </p:nvSpPr>
        <p:spPr>
          <a:xfrm>
            <a:off x="3268735" y="1352016"/>
            <a:ext cx="2926502" cy="42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can see the price list of the products.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5" name="Google Shape;1605;p45"/>
          <p:cNvGrpSpPr/>
          <p:nvPr/>
        </p:nvGrpSpPr>
        <p:grpSpPr>
          <a:xfrm>
            <a:off x="830710" y="2096305"/>
            <a:ext cx="4468550" cy="829338"/>
            <a:chOff x="781092" y="2968175"/>
            <a:chExt cx="4468550" cy="829338"/>
          </a:xfrm>
        </p:grpSpPr>
        <p:sp>
          <p:nvSpPr>
            <p:cNvPr id="1607" name="Google Shape;1607;p45"/>
            <p:cNvSpPr/>
            <p:nvPr/>
          </p:nvSpPr>
          <p:spPr>
            <a:xfrm>
              <a:off x="781092" y="3319167"/>
              <a:ext cx="352456" cy="478333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1162320" y="3057221"/>
              <a:ext cx="4087322" cy="651648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50975" y="2968175"/>
              <a:ext cx="863977" cy="829338"/>
            </a:xfrm>
            <a:custGeom>
              <a:avLst/>
              <a:gdLst/>
              <a:ahLst/>
              <a:cxnLst/>
              <a:rect l="l" t="t" r="r" b="b"/>
              <a:pathLst>
                <a:path w="50912" h="28004" extrusionOk="0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45"/>
            <p:cNvSpPr txBox="1"/>
            <p:nvPr/>
          </p:nvSpPr>
          <p:spPr>
            <a:xfrm>
              <a:off x="1771317" y="3382638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3" name="Google Shape;1623;p45"/>
          <p:cNvSpPr txBox="1"/>
          <p:nvPr/>
        </p:nvSpPr>
        <p:spPr>
          <a:xfrm>
            <a:off x="3268734" y="3257140"/>
            <a:ext cx="2926503" cy="40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 can see daily and previous order lists.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582;p45">
            <a:extLst>
              <a:ext uri="{FF2B5EF4-FFF2-40B4-BE49-F238E27FC236}">
                <a16:creationId xmlns:a16="http://schemas.microsoft.com/office/drawing/2014/main" id="{50CB913E-E56C-4950-8E4E-D250B8BBAB90}"/>
              </a:ext>
            </a:extLst>
          </p:cNvPr>
          <p:cNvSpPr/>
          <p:nvPr/>
        </p:nvSpPr>
        <p:spPr>
          <a:xfrm>
            <a:off x="830710" y="4382197"/>
            <a:ext cx="352456" cy="505221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844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83;p45">
            <a:extLst>
              <a:ext uri="{FF2B5EF4-FFF2-40B4-BE49-F238E27FC236}">
                <a16:creationId xmlns:a16="http://schemas.microsoft.com/office/drawing/2014/main" id="{1C2F3EEE-05FF-4112-BB35-74601D32B7DD}"/>
              </a:ext>
            </a:extLst>
          </p:cNvPr>
          <p:cNvSpPr/>
          <p:nvPr/>
        </p:nvSpPr>
        <p:spPr>
          <a:xfrm>
            <a:off x="1211938" y="4147114"/>
            <a:ext cx="4087322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84;p45">
            <a:extLst>
              <a:ext uri="{FF2B5EF4-FFF2-40B4-BE49-F238E27FC236}">
                <a16:creationId xmlns:a16="http://schemas.microsoft.com/office/drawing/2014/main" id="{3A837282-2719-43F1-A74A-3AF07988D4EE}"/>
              </a:ext>
            </a:extLst>
          </p:cNvPr>
          <p:cNvSpPr/>
          <p:nvPr/>
        </p:nvSpPr>
        <p:spPr>
          <a:xfrm>
            <a:off x="900592" y="4057723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A26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623;p45">
            <a:extLst>
              <a:ext uri="{FF2B5EF4-FFF2-40B4-BE49-F238E27FC236}">
                <a16:creationId xmlns:a16="http://schemas.microsoft.com/office/drawing/2014/main" id="{7839D8F0-C745-4941-902B-D0CAFA497DB2}"/>
              </a:ext>
            </a:extLst>
          </p:cNvPr>
          <p:cNvSpPr txBox="1"/>
          <p:nvPr/>
        </p:nvSpPr>
        <p:spPr>
          <a:xfrm>
            <a:off x="1825973" y="4293762"/>
            <a:ext cx="2854800" cy="39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 can delete daily and previous order lists.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B4BBB-6118-418E-8408-BC8B0C49DF8D}"/>
              </a:ext>
            </a:extLst>
          </p:cNvPr>
          <p:cNvSpPr txBox="1"/>
          <p:nvPr/>
        </p:nvSpPr>
        <p:spPr>
          <a:xfrm>
            <a:off x="1756993" y="2207273"/>
            <a:ext cx="311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 can change password and add new admin.</a:t>
            </a:r>
          </a:p>
        </p:txBody>
      </p:sp>
    </p:spTree>
    <p:extLst>
      <p:ext uri="{BB962C8B-B14F-4D97-AF65-F5344CB8AC3E}">
        <p14:creationId xmlns:p14="http://schemas.microsoft.com/office/powerpoint/2010/main" val="69831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588-91A8-46BA-9110-69C20815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5" y="238939"/>
            <a:ext cx="7723500" cy="481200"/>
          </a:xfrm>
        </p:spPr>
        <p:txBody>
          <a:bodyPr/>
          <a:lstStyle/>
          <a:p>
            <a:pPr algn="ctr"/>
            <a:r>
              <a:rPr lang="en-IN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E3A1-9AC4-4A1F-817D-82B82ECD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75" y="844500"/>
            <a:ext cx="7723500" cy="34545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Category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Input: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The category table stores the input category name and it should be unique so that the category name </a:t>
            </a: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is not repeated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Output: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All the pages of the website display entire category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Sub-Category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Input: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The subcategory table store the input subcategory name and the subcategory name are included under the category name.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Output: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Subcategory name should be displayed when user clicks on the category name in the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21083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588-91A8-46BA-9110-69C20815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5" y="238939"/>
            <a:ext cx="7723500" cy="481200"/>
          </a:xfrm>
        </p:spPr>
        <p:txBody>
          <a:bodyPr/>
          <a:lstStyle/>
          <a:p>
            <a:pPr algn="ctr"/>
            <a:r>
              <a:rPr lang="en-IN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E3A1-9AC4-4A1F-817D-82B82ECD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75" y="844500"/>
            <a:ext cx="7723500" cy="34545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Product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 the details of the product that is product name, price, discount, description of the Product, Upload Photo, and quantity.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Output: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The details of the product are displayed on the website.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Input whether the product is featured or not.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Output: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If featured, the product will be displayed on the front page of the website.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i="0" u="none" strike="noStrike" baseline="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97690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798</Words>
  <Application>Microsoft Office PowerPoint</Application>
  <PresentationFormat>On-screen Show (16:9)</PresentationFormat>
  <Paragraphs>128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Arial</vt:lpstr>
      <vt:lpstr>Times New Roman</vt:lpstr>
      <vt:lpstr>Fira Sans Extra Condensed Medium</vt:lpstr>
      <vt:lpstr>Wingdings</vt:lpstr>
      <vt:lpstr>E-Commerce Infographics by Slidesgo</vt:lpstr>
      <vt:lpstr>Online Store using E-commerce and Database Design and Implementation</vt:lpstr>
      <vt:lpstr>What is E-commerce?</vt:lpstr>
      <vt:lpstr>Merits of E-Commerce </vt:lpstr>
      <vt:lpstr>Merits of E-Commerce </vt:lpstr>
      <vt:lpstr>Proposed System</vt:lpstr>
      <vt:lpstr>Proposed System Analysis</vt:lpstr>
      <vt:lpstr>PowerPoint Presentation</vt:lpstr>
      <vt:lpstr>Implementation Details</vt:lpstr>
      <vt:lpstr>Implementation Details</vt:lpstr>
      <vt:lpstr>Implementation Details</vt:lpstr>
      <vt:lpstr>Implementation Details</vt:lpstr>
      <vt:lpstr>Functional Requirements</vt:lpstr>
      <vt:lpstr>Functional Requirements</vt:lpstr>
      <vt:lpstr>Non-functional Requirements</vt:lpstr>
      <vt:lpstr>User Case Diagram</vt:lpstr>
      <vt:lpstr>PowerPoint Presentation</vt:lpstr>
      <vt:lpstr>E-R Diagram</vt:lpstr>
      <vt:lpstr>Conclusion</vt:lpstr>
      <vt:lpstr>Strategy for Implementation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Store using E-commerce and Database Design and Implementation</dc:title>
  <cp:lastModifiedBy>parth pawar</cp:lastModifiedBy>
  <cp:revision>35</cp:revision>
  <dcterms:modified xsi:type="dcterms:W3CDTF">2021-04-04T13:51:58Z</dcterms:modified>
</cp:coreProperties>
</file>