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F52E7D-37F7-E4A0-791A-4D27ECE9B074}" v="19" dt="2025-07-08T12:27:51.8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userId="S::urn:spo:tenantanon#89734289-a3cf-4052-9021-195a7bba4992::" providerId="AD" clId="Web-{8FF52E7D-37F7-E4A0-791A-4D27ECE9B074}"/>
    <pc:docChg chg="modSld">
      <pc:chgData name="Utilisateur invité" userId="S::urn:spo:tenantanon#89734289-a3cf-4052-9021-195a7bba4992::" providerId="AD" clId="Web-{8FF52E7D-37F7-E4A0-791A-4D27ECE9B074}" dt="2025-07-08T12:27:51.833" v="14" actId="14100"/>
      <pc:docMkLst>
        <pc:docMk/>
      </pc:docMkLst>
      <pc:sldChg chg="addSp delSp modSp">
        <pc:chgData name="Utilisateur invité" userId="S::urn:spo:tenantanon#89734289-a3cf-4052-9021-195a7bba4992::" providerId="AD" clId="Web-{8FF52E7D-37F7-E4A0-791A-4D27ECE9B074}" dt="2025-07-08T12:27:51.833" v="14" actId="14100"/>
        <pc:sldMkLst>
          <pc:docMk/>
          <pc:sldMk cId="1016146654" sldId="257"/>
        </pc:sldMkLst>
        <pc:spChg chg="add del mod">
          <ac:chgData name="Utilisateur invité" userId="S::urn:spo:tenantanon#89734289-a3cf-4052-9021-195a7bba4992::" providerId="AD" clId="Web-{8FF52E7D-37F7-E4A0-791A-4D27ECE9B074}" dt="2025-07-08T12:23:56.703" v="1"/>
          <ac:spMkLst>
            <pc:docMk/>
            <pc:sldMk cId="1016146654" sldId="257"/>
            <ac:spMk id="3" creationId="{959C95E1-0879-4309-EC64-F80B88D7D2D8}"/>
          </ac:spMkLst>
        </pc:spChg>
        <pc:spChg chg="mod">
          <ac:chgData name="Utilisateur invité" userId="S::urn:spo:tenantanon#89734289-a3cf-4052-9021-195a7bba4992::" providerId="AD" clId="Web-{8FF52E7D-37F7-E4A0-791A-4D27ECE9B074}" dt="2025-07-08T12:27:39.896" v="12" actId="20577"/>
          <ac:spMkLst>
            <pc:docMk/>
            <pc:sldMk cId="1016146654" sldId="257"/>
            <ac:spMk id="7" creationId="{B62283E2-C41C-3727-613F-F95C671C462A}"/>
          </ac:spMkLst>
        </pc:spChg>
        <pc:spChg chg="add del mod">
          <ac:chgData name="Utilisateur invité" userId="S::urn:spo:tenantanon#89734289-a3cf-4052-9021-195a7bba4992::" providerId="AD" clId="Web-{8FF52E7D-37F7-E4A0-791A-4D27ECE9B074}" dt="2025-07-08T12:27:06.910" v="5"/>
          <ac:spMkLst>
            <pc:docMk/>
            <pc:sldMk cId="1016146654" sldId="257"/>
            <ac:spMk id="8" creationId="{48360682-3214-024A-8A46-B3E047B7BC62}"/>
          </ac:spMkLst>
        </pc:spChg>
        <pc:picChg chg="add del mod ord">
          <ac:chgData name="Utilisateur invité" userId="S::urn:spo:tenantanon#89734289-a3cf-4052-9021-195a7bba4992::" providerId="AD" clId="Web-{8FF52E7D-37F7-E4A0-791A-4D27ECE9B074}" dt="2025-07-08T12:27:00.317" v="4"/>
          <ac:picMkLst>
            <pc:docMk/>
            <pc:sldMk cId="1016146654" sldId="257"/>
            <ac:picMk id="4" creationId="{58983450-3CE7-19C2-63B6-8742A3E31010}"/>
          </ac:picMkLst>
        </pc:picChg>
        <pc:picChg chg="del">
          <ac:chgData name="Utilisateur invité" userId="S::urn:spo:tenantanon#89734289-a3cf-4052-9021-195a7bba4992::" providerId="AD" clId="Web-{8FF52E7D-37F7-E4A0-791A-4D27ECE9B074}" dt="2025-07-08T12:23:47.359" v="0"/>
          <ac:picMkLst>
            <pc:docMk/>
            <pc:sldMk cId="1016146654" sldId="257"/>
            <ac:picMk id="5" creationId="{7D3ABDB7-A990-6DAF-15E4-2AC3C3BA1647}"/>
          </ac:picMkLst>
        </pc:picChg>
        <pc:picChg chg="add mod ord">
          <ac:chgData name="Utilisateur invité" userId="S::urn:spo:tenantanon#89734289-a3cf-4052-9021-195a7bba4992::" providerId="AD" clId="Web-{8FF52E7D-37F7-E4A0-791A-4D27ECE9B074}" dt="2025-07-08T12:27:51.833" v="14" actId="14100"/>
          <ac:picMkLst>
            <pc:docMk/>
            <pc:sldMk cId="1016146654" sldId="257"/>
            <ac:picMk id="9" creationId="{59560F94-E77B-99A8-8D3D-6839676D646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30D245-15FA-1E42-22E7-EF657E508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D0A4D0F-CAB6-6669-7B8A-D77FF887EC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0E95E-A37C-002E-7E50-FD675EF7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BEDEE4-E02A-84CE-A518-BF48DEA6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91F2B0-FB59-BDED-16B6-8EF72CE9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420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F0898-6753-1EFC-61D2-6BE2EB4C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726259-EBD9-5826-4C3A-B28ECF7DE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A9EF0C-878D-99A6-38AA-75836F7F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6A28BC-6190-A592-4611-74E4DE00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54E170-42B0-7962-19F8-D2F22630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5AF4DB-4913-E1BE-3B75-E0719E4A4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5F29B62-C8D8-1664-6EEF-FC0F762BA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6A4999-DF94-F661-9ADD-4816FB1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C15444-2441-6249-8D08-3D3EC30BF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D89834-B132-0B85-A51C-FCE5FC80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82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9B3503-63DF-4A3B-223E-C3B899C47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DFF086-3C9A-C8D0-508B-E128962B6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668D11-CBDD-0FCB-7FDB-91567C7EE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24E746-67B7-69E7-7E89-0E13A063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519650-80D0-3B02-BAEC-5F5AC0BD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4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0CB2EE-88A2-10A9-4315-F166F027A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FDC5F7-ABD8-3067-C141-4A5B04629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21D16B-8617-B4DF-D993-BD011C8E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1A1520-7B6C-8B35-9F32-F3AF45CC0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7CBF1-5C6E-FB3D-1169-B8FF9CA5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88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D2E70B-72CC-E665-7A8D-4821D387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59C1F4-3C49-B8A4-5D69-80FDF18A0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CEBEF06-6BA5-4B1D-ADF3-A52D0D388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46011BB-FAEC-9C87-CB7E-22DC58D0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CD297E7-1F5F-3B1A-1CB6-938CCD7F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292AA6-3E65-B051-D8CA-62E1C5253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472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5070B-368A-8E34-FEF6-DF3C2CD4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2CA8A6-7244-25E0-B435-D078F38CC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704E788-BAF6-3C84-58FF-B2F5CD46D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10EAE5A-4075-521A-C7A4-A768AE1F15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F6C999C-A42D-0A18-988C-211239805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68ACF62-CA32-3111-D064-C78BB52D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7215596-FF21-678A-3985-693639C9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9D2A6E8-21F2-63D3-12EF-A935BADE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73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83C4FF-EBE4-42F8-FFA0-724DB8795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2EB830C-5C41-2C04-DE6F-915D75CA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CCB459-EED7-0F43-28D1-3C15478FA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D8D2D04-EA79-31AA-B0B4-7F7CBE01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220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9E130C-0FC9-3BEB-D76F-D18ED327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F8955B-3868-13CB-DB15-39AED9227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C6E83D-C3A3-FC77-31EE-356C24EF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06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DAFD0E-A0CB-9C89-CBAA-6086F9345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A12CF-EE30-2591-1DF7-45D4F7950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0B95A0-0F8A-2D65-2B80-AF29E673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12728A1-4BDB-0531-118B-67233751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34A8C2-9ADA-A0CC-1467-A44D482C4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EDE244-3BC1-1D9E-4A62-77ED7C4B8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76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489D6-437E-1259-633C-AD3957EB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BAC026-1328-D418-D968-20F46AED6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CB126C-2356-DFFA-07B5-D4F44B67D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BFFC8B-45C4-87D9-0B34-CACE330E3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389809-2CF2-15CC-A57F-AB26E5F81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17354-A530-0A46-F1A2-A21C7DCE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785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F91EC60-6AD2-747A-2F81-5440C302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D50EDE-4DF2-520D-23A2-53161A125B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6860AB-26FE-27FE-C34B-CC28232995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F0F95-091F-4387-963B-5DD8A5A36997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C80750-429B-3F67-9F79-70D2244A4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2E2A69-9E3A-8B2D-DF0C-9BC76979A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EAFD4-3544-4220-8E51-3C9F90ED37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02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7DABF-038B-57F9-7CF2-FFA40FFBD8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Projet CGVBOT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DB417C-06FF-A2B7-7FDB-9FE734C6A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  <a:p>
            <a:r>
              <a:rPr lang="fr-FR"/>
              <a:t>Alan Chotard / Simon Brouard</a:t>
            </a:r>
          </a:p>
        </p:txBody>
      </p:sp>
    </p:spTree>
    <p:extLst>
      <p:ext uri="{BB962C8B-B14F-4D97-AF65-F5344CB8AC3E}">
        <p14:creationId xmlns:p14="http://schemas.microsoft.com/office/powerpoint/2010/main" val="1575775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B62283E2-C41C-3727-613F-F95C671C462A}"/>
              </a:ext>
            </a:extLst>
          </p:cNvPr>
          <p:cNvSpPr txBox="1"/>
          <p:nvPr/>
        </p:nvSpPr>
        <p:spPr>
          <a:xfrm>
            <a:off x="933018" y="1720839"/>
            <a:ext cx="6098458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fr-FR"/>
              <a:t>[Utilisateur pose une question sur les CGV]</a:t>
            </a:r>
          </a:p>
          <a:p>
            <a:r>
              <a:rPr lang="fr-FR"/>
              <a:t>            ↓</a:t>
            </a:r>
          </a:p>
          <a:p>
            <a:r>
              <a:rPr lang="fr-FR"/>
              <a:t>[Envoi de la question + pré-prompt à </a:t>
            </a:r>
            <a:r>
              <a:rPr lang="fr-FR" err="1"/>
              <a:t>OpenAI</a:t>
            </a:r>
            <a:r>
              <a:rPr lang="fr-FR"/>
              <a:t>]</a:t>
            </a:r>
          </a:p>
          <a:p>
            <a:r>
              <a:rPr lang="fr-FR"/>
              <a:t>            ↓</a:t>
            </a:r>
          </a:p>
          <a:p>
            <a:r>
              <a:rPr lang="fr-FR"/>
              <a:t>[Réception de la réponse]</a:t>
            </a:r>
          </a:p>
          <a:p>
            <a:r>
              <a:rPr lang="fr-FR"/>
              <a:t>            ↓</a:t>
            </a:r>
          </a:p>
          <a:p>
            <a:r>
              <a:rPr lang="fr-FR"/>
              <a:t>[Affichage de la réponse dans la console]</a:t>
            </a:r>
          </a:p>
          <a:p>
            <a:r>
              <a:rPr lang="fr-FR"/>
              <a:t>            ↓</a:t>
            </a:r>
          </a:p>
          <a:p>
            <a:r>
              <a:rPr lang="fr-FR"/>
              <a:t>[Enregistrement de la question, réponse, </a:t>
            </a:r>
          </a:p>
          <a:p>
            <a:r>
              <a:rPr lang="fr-FR"/>
              <a:t>timestamp dans SQLite]</a:t>
            </a:r>
          </a:p>
          <a:p>
            <a:r>
              <a:rPr lang="fr-FR"/>
              <a:t>            ↓</a:t>
            </a:r>
          </a:p>
          <a:p>
            <a:r>
              <a:rPr lang="fr-FR"/>
              <a:t>[Retour utilisateur : nouvelle question ou exit]</a:t>
            </a:r>
          </a:p>
        </p:txBody>
      </p:sp>
      <p:pic>
        <p:nvPicPr>
          <p:cNvPr id="9" name="Espace réservé du contenu 8" descr="Une image contenant diagramme, texte, Dessin technique, Plan&#10;&#10;Le contenu généré par l’IA peut être incorrect.">
            <a:extLst>
              <a:ext uri="{FF2B5EF4-FFF2-40B4-BE49-F238E27FC236}">
                <a16:creationId xmlns:a16="http://schemas.microsoft.com/office/drawing/2014/main" id="{59560F94-E77B-99A8-8D3D-6839676D6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8403" y="253640"/>
            <a:ext cx="6105957" cy="601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4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FF9798-830F-4CEA-8ED2-1F63D8C9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Schéma de la base de données</a:t>
            </a:r>
          </a:p>
        </p:txBody>
      </p:sp>
      <p:pic>
        <p:nvPicPr>
          <p:cNvPr id="5" name="Espace réservé du contenu 4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3D1E8643-1152-1D17-170C-64F21179C2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416" y="2321956"/>
            <a:ext cx="3082871" cy="3482206"/>
          </a:xfrm>
        </p:spPr>
      </p:pic>
    </p:spTree>
    <p:extLst>
      <p:ext uri="{BB962C8B-B14F-4D97-AF65-F5344CB8AC3E}">
        <p14:creationId xmlns:p14="http://schemas.microsoft.com/office/powerpoint/2010/main" val="34551515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15cee0-d91a-4486-b466-96063a13510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453D50567EC14BB7BA582DD8B402E9" ma:contentTypeVersion="5" ma:contentTypeDescription="Crée un document." ma:contentTypeScope="" ma:versionID="a8197d6fd2226b631f20872f41732e11">
  <xsd:schema xmlns:xsd="http://www.w3.org/2001/XMLSchema" xmlns:xs="http://www.w3.org/2001/XMLSchema" xmlns:p="http://schemas.microsoft.com/office/2006/metadata/properties" xmlns:ns3="bc15cee0-d91a-4486-b466-96063a13510a" targetNamespace="http://schemas.microsoft.com/office/2006/metadata/properties" ma:root="true" ma:fieldsID="109957fcfe9c11bbe7626dff48720590" ns3:_="">
    <xsd:import namespace="bc15cee0-d91a-4486-b466-96063a13510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15cee0-d91a-4486-b466-96063a13510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36207A-7EBA-489D-9B9D-1C44466059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D2CB96-6980-4EFC-AA06-9B5B22FABB0A}">
  <ds:schemaRefs>
    <ds:schemaRef ds:uri="bc15cee0-d91a-4486-b466-96063a13510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8072B7E-1167-4164-B15B-D337D9CD2CA2}">
  <ds:schemaRefs>
    <ds:schemaRef ds:uri="bc15cee0-d91a-4486-b466-96063a13510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Projet CGVBOT</vt:lpstr>
      <vt:lpstr>PowerPoint Presentation</vt:lpstr>
      <vt:lpstr>Schéma de la base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BROUARD</dc:creator>
  <cp:revision>1</cp:revision>
  <dcterms:created xsi:type="dcterms:W3CDTF">2025-07-08T07:52:50Z</dcterms:created>
  <dcterms:modified xsi:type="dcterms:W3CDTF">2025-07-08T12:28:34Z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0x01010001453D50567EC14BB7BA582DD8B402E9</vt:lpwstr>
  </property>
</Properties>
</file>