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Break down your UI into reusable and manageable chunks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  <a:p>
            <a:pPr lvl="3"/>
            <a:r>
              <a:rPr lang="en-US" dirty="0"/>
              <a:t>Written in JavaScript</a:t>
            </a:r>
          </a:p>
          <a:p>
            <a:pPr lvl="3"/>
            <a:r>
              <a:rPr lang="en-US" dirty="0"/>
              <a:t>Had to use a Json feed for the events</a:t>
            </a:r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  <a:p>
            <a:pPr lvl="1"/>
            <a:r>
              <a:rPr lang="en-US" dirty="0"/>
              <a:t>Database and Web hosting</a:t>
            </a:r>
          </a:p>
          <a:p>
            <a:r>
              <a:rPr lang="en-US" dirty="0"/>
              <a:t>Learning how to use various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and APIs are worth their weight</a:t>
            </a:r>
          </a:p>
          <a:p>
            <a:pPr lvl="1"/>
            <a:r>
              <a:rPr lang="en-US" dirty="0"/>
              <a:t>You don’t have to build everything from the ground up</a:t>
            </a:r>
          </a:p>
          <a:p>
            <a:pPr lvl="1"/>
            <a:r>
              <a:rPr lang="en-US" dirty="0"/>
              <a:t>Less code to maintain</a:t>
            </a:r>
          </a:p>
          <a:p>
            <a:pPr lvl="1"/>
            <a:r>
              <a:rPr lang="en-US" dirty="0"/>
              <a:t>Frequently updated</a:t>
            </a:r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a new project see if there is a related framework you can use to help build it</a:t>
            </a:r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assistant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00A-E244-4E3D-8EF5-81001491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027B-BD8C-4F13-8B75-6FBE54E2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Server</a:t>
            </a:r>
          </a:p>
          <a:p>
            <a:r>
              <a:rPr lang="en-US" dirty="0"/>
              <a:t>Hibernate Framework</a:t>
            </a:r>
          </a:p>
          <a:p>
            <a:r>
              <a:rPr lang="en-US" dirty="0"/>
              <a:t>AWS Hosted</a:t>
            </a:r>
          </a:p>
          <a:p>
            <a:endParaRPr lang="en-US" dirty="0"/>
          </a:p>
          <a:p>
            <a:r>
              <a:rPr lang="en-US" dirty="0"/>
              <a:t>Hibernate allows our databases to Utilize Object Relational Mapping instead of using the traditional Relational Database Model.</a:t>
            </a:r>
          </a:p>
          <a:p>
            <a:r>
              <a:rPr lang="en-US" dirty="0"/>
              <a:t>This allows our DB’s to be connected to Java via a mapping XML File and supports a more Object Oriented approach to CRUD(Create, Read, Update, Delete)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67FA0-EB6B-4C18-B95B-5EBECC2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3" y="1194832"/>
            <a:ext cx="5512106" cy="257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99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71D1-C40C-4661-A6B4-411BE311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10" y="2239894"/>
            <a:ext cx="4321659" cy="717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30308-22B0-40B9-B6C9-3A4DD5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10" y="3356102"/>
            <a:ext cx="4321659" cy="76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52D53-E2F3-49B6-A899-4E87E932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76" y="2247434"/>
            <a:ext cx="4321659" cy="71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848B0-AB5D-4910-BD0A-16694F36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76" y="3358933"/>
            <a:ext cx="4321659" cy="763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FE141-C86B-4645-913F-C04D6BF60F63}"/>
              </a:ext>
            </a:extLst>
          </p:cNvPr>
          <p:cNvSpPr txBox="1"/>
          <p:nvPr/>
        </p:nvSpPr>
        <p:spPr>
          <a:xfrm>
            <a:off x="2239860" y="18532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1F074-2110-4901-B804-DF93C2302C38}"/>
              </a:ext>
            </a:extLst>
          </p:cNvPr>
          <p:cNvSpPr txBox="1"/>
          <p:nvPr/>
        </p:nvSpPr>
        <p:spPr>
          <a:xfrm>
            <a:off x="2316759" y="297337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EEAE0-9CA7-4932-924F-AD9BC8C1464B}"/>
              </a:ext>
            </a:extLst>
          </p:cNvPr>
          <p:cNvSpPr txBox="1"/>
          <p:nvPr/>
        </p:nvSpPr>
        <p:spPr>
          <a:xfrm>
            <a:off x="8305537" y="183642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211B2-E9A0-4E42-BFC5-F4B2EA565A0A}"/>
              </a:ext>
            </a:extLst>
          </p:cNvPr>
          <p:cNvSpPr txBox="1"/>
          <p:nvPr/>
        </p:nvSpPr>
        <p:spPr>
          <a:xfrm>
            <a:off x="8568003" y="299134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3A635-60E8-45DB-9810-8682983EC1E1}"/>
              </a:ext>
            </a:extLst>
          </p:cNvPr>
          <p:cNvSpPr txBox="1"/>
          <p:nvPr/>
        </p:nvSpPr>
        <p:spPr>
          <a:xfrm>
            <a:off x="1226190" y="4866294"/>
            <a:ext cx="75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Patient table is our most connected table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Some additional tables may be added where necessary	</a:t>
            </a:r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Database Implementation 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Tyler Butler</cp:lastModifiedBy>
  <cp:revision>28</cp:revision>
  <dcterms:created xsi:type="dcterms:W3CDTF">2019-04-04T22:28:45Z</dcterms:created>
  <dcterms:modified xsi:type="dcterms:W3CDTF">2019-04-09T22:54:49Z</dcterms:modified>
</cp:coreProperties>
</file>