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209-A82D-41FD-9086-31A1B8D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69" y="1429123"/>
            <a:ext cx="7723365" cy="4986339"/>
          </a:xfrm>
        </p:spPr>
      </p:pic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EEB-02A9-48C8-8CEB-CBCBF58A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F90F-6051-4CEC-8AEC-8CC8335F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 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XUE LUO</cp:lastModifiedBy>
  <cp:revision>17</cp:revision>
  <dcterms:created xsi:type="dcterms:W3CDTF">2019-04-04T22:28:45Z</dcterms:created>
  <dcterms:modified xsi:type="dcterms:W3CDTF">2019-04-06T01:39:55Z</dcterms:modified>
</cp:coreProperties>
</file>