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0076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1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0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5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D11-C8DB-4420-8CDB-ECA31571A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5BBB-0C4E-4EE0-8FE2-3C1A56EF6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Xue</a:t>
            </a:r>
            <a:r>
              <a:rPr lang="en-US" dirty="0"/>
              <a:t> Luo, Tyler Butler, Jonathan Anders, Jeremy Black</a:t>
            </a:r>
          </a:p>
        </p:txBody>
      </p:sp>
    </p:spTree>
    <p:extLst>
      <p:ext uri="{BB962C8B-B14F-4D97-AF65-F5344CB8AC3E}">
        <p14:creationId xmlns:p14="http://schemas.microsoft.com/office/powerpoint/2010/main" val="428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0F4-D667-4023-BB8A-D7F0EBF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Suggested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072D-C82D-4553-9741-58640FA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  <a:p>
            <a:r>
              <a:rPr lang="en-US" dirty="0"/>
              <a:t>UI components</a:t>
            </a:r>
          </a:p>
          <a:p>
            <a:pPr lvl="1"/>
            <a:r>
              <a:rPr lang="en-US" dirty="0"/>
              <a:t>Break down your UI into reusable and manageable chunks</a:t>
            </a:r>
          </a:p>
        </p:txBody>
      </p:sp>
    </p:spTree>
    <p:extLst>
      <p:ext uri="{BB962C8B-B14F-4D97-AF65-F5344CB8AC3E}">
        <p14:creationId xmlns:p14="http://schemas.microsoft.com/office/powerpoint/2010/main" val="410185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EA3-E7E5-44A0-BDD3-374B2AD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5E9-73DD-4ACE-B66A-1C6F0A4F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  <a:p>
            <a:pPr lvl="1"/>
            <a:r>
              <a:rPr lang="en-US" dirty="0"/>
              <a:t>Frameworks</a:t>
            </a:r>
          </a:p>
          <a:p>
            <a:pPr lvl="2"/>
            <a:r>
              <a:rPr lang="en-US" dirty="0"/>
              <a:t>Hibernate</a:t>
            </a:r>
          </a:p>
          <a:p>
            <a:pPr lvl="2"/>
            <a:r>
              <a:rPr lang="en-US" dirty="0" err="1"/>
              <a:t>BootsFaces</a:t>
            </a:r>
            <a:endParaRPr lang="en-US" dirty="0"/>
          </a:p>
          <a:p>
            <a:pPr lvl="1"/>
            <a:r>
              <a:rPr lang="en-US" dirty="0"/>
              <a:t>AWS Free Tier</a:t>
            </a:r>
          </a:p>
          <a:p>
            <a:pPr lvl="2"/>
            <a:r>
              <a:rPr lang="en-US" dirty="0"/>
              <a:t>RDS Database</a:t>
            </a:r>
          </a:p>
          <a:p>
            <a:pPr lvl="2"/>
            <a:r>
              <a:rPr lang="en-US" dirty="0"/>
              <a:t>Elastic Beanstalk Environment</a:t>
            </a:r>
          </a:p>
          <a:p>
            <a:pPr lvl="1"/>
            <a:r>
              <a:rPr lang="en-US" dirty="0"/>
              <a:t>APIs</a:t>
            </a:r>
          </a:p>
          <a:p>
            <a:pPr lvl="2"/>
            <a:r>
              <a:rPr lang="en-US" dirty="0" err="1"/>
              <a:t>FullCalendar</a:t>
            </a:r>
            <a:endParaRPr lang="en-US" dirty="0"/>
          </a:p>
          <a:p>
            <a:pPr lvl="3"/>
            <a:r>
              <a:rPr lang="en-US" dirty="0"/>
              <a:t>Written in JavaScript</a:t>
            </a:r>
          </a:p>
          <a:p>
            <a:pPr lvl="3"/>
            <a:r>
              <a:rPr lang="en-US" dirty="0"/>
              <a:t>Had to use a Json feed for the events</a:t>
            </a:r>
          </a:p>
        </p:txBody>
      </p:sp>
    </p:spTree>
    <p:extLst>
      <p:ext uri="{BB962C8B-B14F-4D97-AF65-F5344CB8AC3E}">
        <p14:creationId xmlns:p14="http://schemas.microsoft.com/office/powerpoint/2010/main" val="310251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C037-D920-4C9E-83B5-B6AC17C2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2C08-1A01-4B5B-BF21-9613AE31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Free tier</a:t>
            </a:r>
          </a:p>
          <a:p>
            <a:pPr lvl="1"/>
            <a:r>
              <a:rPr lang="en-US" dirty="0"/>
              <a:t>Database and Web hosting</a:t>
            </a:r>
          </a:p>
          <a:p>
            <a:r>
              <a:rPr lang="en-US" dirty="0"/>
              <a:t>Learning how to use various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9B6-6F13-44C2-A7A7-956AD383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B9E3-47DE-49EF-939D-4EA1E47C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Frameworks and APIs are worth their weight</a:t>
            </a:r>
          </a:p>
          <a:p>
            <a:pPr lvl="1"/>
            <a:r>
              <a:rPr lang="en-US" dirty="0"/>
              <a:t>You don’t have to build everything from the ground up</a:t>
            </a:r>
          </a:p>
          <a:p>
            <a:pPr lvl="1"/>
            <a:r>
              <a:rPr lang="en-US" dirty="0"/>
              <a:t>Less code to maintain</a:t>
            </a:r>
          </a:p>
          <a:p>
            <a:pPr lvl="1"/>
            <a:r>
              <a:rPr lang="en-US" dirty="0"/>
              <a:t>Frequently updated</a:t>
            </a:r>
          </a:p>
          <a:p>
            <a:r>
              <a:rPr lang="en-US" dirty="0"/>
              <a:t>While its not the best option out there, Java can be used to build powerful </a:t>
            </a:r>
            <a:r>
              <a:rPr lang="en-US" dirty="0" err="1"/>
              <a:t>webapps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9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273A-BF5C-430D-B359-404DF90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Advice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8C70-CA75-4CEF-B75D-D7EC9A64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start a new project see if there is a related framework you can use to help build it</a:t>
            </a:r>
          </a:p>
          <a:p>
            <a:r>
              <a:rPr lang="en-US" dirty="0"/>
              <a:t>A task usually takes longer than you first estimate</a:t>
            </a:r>
          </a:p>
        </p:txBody>
      </p:sp>
    </p:spTree>
    <p:extLst>
      <p:ext uri="{BB962C8B-B14F-4D97-AF65-F5344CB8AC3E}">
        <p14:creationId xmlns:p14="http://schemas.microsoft.com/office/powerpoint/2010/main" val="21795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217-CCB7-4757-9AE0-8CC03E17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F65-5B3A-4FA8-81B6-396A6DF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Deploy, on time, a fully functioning healthcare administrative assistant program that meets all written specifications and is tested. This project will be formally approved before release.</a:t>
            </a:r>
          </a:p>
        </p:txBody>
      </p:sp>
    </p:spTree>
    <p:extLst>
      <p:ext uri="{BB962C8B-B14F-4D97-AF65-F5344CB8AC3E}">
        <p14:creationId xmlns:p14="http://schemas.microsoft.com/office/powerpoint/2010/main" val="42128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FE51-BAC6-4E9C-96BC-1CE43EC3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B990F3-4598-486D-AEEF-4CF3F5A15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5460"/>
            <a:ext cx="8947150" cy="3970118"/>
          </a:xfrm>
        </p:spPr>
      </p:pic>
    </p:spTree>
    <p:extLst>
      <p:ext uri="{BB962C8B-B14F-4D97-AF65-F5344CB8AC3E}">
        <p14:creationId xmlns:p14="http://schemas.microsoft.com/office/powerpoint/2010/main" val="1079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F8EB-B702-47B4-95CF-2F83478F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 and Non-Functional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239-2DFF-4E2A-9540-C8681075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297" y="2205317"/>
            <a:ext cx="415864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Non-Functional Specifications:</a:t>
            </a:r>
            <a:endParaRPr lang="en-US" dirty="0"/>
          </a:p>
          <a:p>
            <a:pPr lvl="0"/>
            <a:r>
              <a:rPr lang="en-US" dirty="0"/>
              <a:t>Clean UI</a:t>
            </a:r>
          </a:p>
          <a:p>
            <a:pPr lvl="0"/>
            <a:r>
              <a:rPr lang="en-US" dirty="0"/>
              <a:t>Natural flow through website</a:t>
            </a:r>
          </a:p>
          <a:p>
            <a:pPr lvl="0"/>
            <a:r>
              <a:rPr lang="en-US" dirty="0"/>
              <a:t>Organized database view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B9805-104D-40C3-B636-E37C2BC39E0C}"/>
              </a:ext>
            </a:extLst>
          </p:cNvPr>
          <p:cNvSpPr txBox="1">
            <a:spLocks/>
          </p:cNvSpPr>
          <p:nvPr/>
        </p:nvSpPr>
        <p:spPr>
          <a:xfrm>
            <a:off x="1255712" y="2205318"/>
            <a:ext cx="3554283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Functional Specifications:</a:t>
            </a:r>
            <a:endParaRPr lang="en-US" dirty="0"/>
          </a:p>
          <a:p>
            <a:r>
              <a:rPr lang="en-US" dirty="0"/>
              <a:t>Web application</a:t>
            </a:r>
          </a:p>
          <a:p>
            <a:r>
              <a:rPr lang="en-US" dirty="0"/>
              <a:t>Allow for data persistency</a:t>
            </a:r>
          </a:p>
          <a:p>
            <a:r>
              <a:rPr lang="en-US" dirty="0"/>
              <a:t>Adding patients and doctors</a:t>
            </a:r>
          </a:p>
          <a:p>
            <a:r>
              <a:rPr lang="en-US" dirty="0"/>
              <a:t>View patient and doctor info</a:t>
            </a:r>
          </a:p>
          <a:p>
            <a:r>
              <a:rPr lang="en-US" dirty="0"/>
              <a:t>View patient medical history</a:t>
            </a:r>
          </a:p>
          <a:p>
            <a:r>
              <a:rPr lang="en-US" dirty="0"/>
              <a:t>Provide calendar with appointment times</a:t>
            </a:r>
          </a:p>
          <a:p>
            <a:r>
              <a:rPr lang="en-US" dirty="0"/>
              <a:t>Create/Cancel appointments</a:t>
            </a:r>
          </a:p>
          <a:p>
            <a:r>
              <a:rPr lang="en-US" dirty="0"/>
              <a:t>Implement </a:t>
            </a:r>
            <a:r>
              <a:rPr lang="en-US" dirty="0" err="1"/>
              <a:t>BootsFaces</a:t>
            </a:r>
            <a:r>
              <a:rPr lang="en-US" dirty="0"/>
              <a:t> Framework</a:t>
            </a:r>
          </a:p>
          <a:p>
            <a:r>
              <a:rPr lang="en-US" dirty="0"/>
              <a:t>Implement Hibernate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2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4F4-CAFF-4E2C-9482-4CA0B167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E/R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DF209-A82D-41FD-9086-31A1B8D5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469" y="1429123"/>
            <a:ext cx="7723365" cy="4986339"/>
          </a:xfrm>
        </p:spPr>
      </p:pic>
    </p:spTree>
    <p:extLst>
      <p:ext uri="{BB962C8B-B14F-4D97-AF65-F5344CB8AC3E}">
        <p14:creationId xmlns:p14="http://schemas.microsoft.com/office/powerpoint/2010/main" val="29019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15D-08B4-486E-8100-AFF8277E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Diagrams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689C03-3FF6-4EFF-9624-B6C84919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1447060"/>
            <a:ext cx="10255273" cy="4795254"/>
          </a:xfrm>
        </p:spPr>
      </p:pic>
    </p:spTree>
    <p:extLst>
      <p:ext uri="{BB962C8B-B14F-4D97-AF65-F5344CB8AC3E}">
        <p14:creationId xmlns:p14="http://schemas.microsoft.com/office/powerpoint/2010/main" val="37676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300A-E244-4E3D-8EF5-81001491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027B-BD8C-4F13-8B75-6FBE54E2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Server</a:t>
            </a:r>
          </a:p>
          <a:p>
            <a:r>
              <a:rPr lang="en-US" dirty="0"/>
              <a:t>Hibernate Framework</a:t>
            </a:r>
          </a:p>
          <a:p>
            <a:r>
              <a:rPr lang="en-US" dirty="0"/>
              <a:t>AWS Hosted</a:t>
            </a:r>
          </a:p>
          <a:p>
            <a:endParaRPr lang="en-US" dirty="0"/>
          </a:p>
          <a:p>
            <a:r>
              <a:rPr lang="en-US" dirty="0"/>
              <a:t>Hibernate allows our databases to Utilize Object Relational Mapping instead of using the traditional Relational Database Model.</a:t>
            </a:r>
          </a:p>
          <a:p>
            <a:r>
              <a:rPr lang="en-US" dirty="0"/>
              <a:t>This allows our DB’s to be connected to Java via a mapping XML File and supports a more Object Oriented approach to CRUD(Create, Read, Update, Delete) operations.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67FA0-EB6B-4C18-B95B-5EBECC26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3" y="1194832"/>
            <a:ext cx="5512106" cy="257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1997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9995-7D85-4943-B7AC-AAD103E9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Project Database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071D1-C40C-4661-A6B4-411BE311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10" y="2239894"/>
            <a:ext cx="4321659" cy="717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30308-22B0-40B9-B6C9-3A4DD5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410" y="3356102"/>
            <a:ext cx="4321659" cy="76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52D53-E2F3-49B6-A899-4E87E932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76" y="2247434"/>
            <a:ext cx="4321659" cy="717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848B0-AB5D-4910-BD0A-16694F36B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76" y="3358933"/>
            <a:ext cx="4321659" cy="763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FE141-C86B-4645-913F-C04D6BF60F63}"/>
              </a:ext>
            </a:extLst>
          </p:cNvPr>
          <p:cNvSpPr txBox="1"/>
          <p:nvPr/>
        </p:nvSpPr>
        <p:spPr>
          <a:xfrm>
            <a:off x="2239860" y="185324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1F074-2110-4901-B804-DF93C2302C38}"/>
              </a:ext>
            </a:extLst>
          </p:cNvPr>
          <p:cNvSpPr txBox="1"/>
          <p:nvPr/>
        </p:nvSpPr>
        <p:spPr>
          <a:xfrm>
            <a:off x="2316759" y="297337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EEAE0-9CA7-4932-924F-AD9BC8C1464B}"/>
              </a:ext>
            </a:extLst>
          </p:cNvPr>
          <p:cNvSpPr txBox="1"/>
          <p:nvPr/>
        </p:nvSpPr>
        <p:spPr>
          <a:xfrm>
            <a:off x="8305537" y="183642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Appointment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211B2-E9A0-4E42-BFC5-F4B2EA565A0A}"/>
              </a:ext>
            </a:extLst>
          </p:cNvPr>
          <p:cNvSpPr txBox="1"/>
          <p:nvPr/>
        </p:nvSpPr>
        <p:spPr>
          <a:xfrm>
            <a:off x="8568003" y="299134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3A635-60E8-45DB-9810-8682983EC1E1}"/>
              </a:ext>
            </a:extLst>
          </p:cNvPr>
          <p:cNvSpPr txBox="1"/>
          <p:nvPr/>
        </p:nvSpPr>
        <p:spPr>
          <a:xfrm>
            <a:off x="1226190" y="4866294"/>
            <a:ext cx="758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/>
              <a:t>Patient table is our most connected table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/>
              <a:t>Some additional tables may be added where necessary	</a:t>
            </a:r>
          </a:p>
        </p:txBody>
      </p:sp>
    </p:spTree>
    <p:extLst>
      <p:ext uri="{BB962C8B-B14F-4D97-AF65-F5344CB8AC3E}">
        <p14:creationId xmlns:p14="http://schemas.microsoft.com/office/powerpoint/2010/main" val="123135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46D5-6FB0-47C2-A224-95C07C3A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Project Screenflow Diagram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271DD2-697C-49D0-8228-28C927B2E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" r="24972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5269BE-AFFF-4A23-B192-8450014E3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90541" y="2492415"/>
            <a:ext cx="2350986" cy="4124516"/>
          </a:xfrm>
        </p:spPr>
      </p:pic>
    </p:spTree>
    <p:extLst>
      <p:ext uri="{BB962C8B-B14F-4D97-AF65-F5344CB8AC3E}">
        <p14:creationId xmlns:p14="http://schemas.microsoft.com/office/powerpoint/2010/main" val="1276165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336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Group 1 </vt:lpstr>
      <vt:lpstr>Project Mission Statement</vt:lpstr>
      <vt:lpstr>Project Plan Sample</vt:lpstr>
      <vt:lpstr>Project Functional and Non-Functional Specifications</vt:lpstr>
      <vt:lpstr>Project E/R Diagrams</vt:lpstr>
      <vt:lpstr>Project Object Diagrams</vt:lpstr>
      <vt:lpstr>Database Implementation </vt:lpstr>
      <vt:lpstr>Project Database Relationships</vt:lpstr>
      <vt:lpstr>Project Screenflow Diagram</vt:lpstr>
      <vt:lpstr>Project Suggested Enhancements</vt:lpstr>
      <vt:lpstr>Project Challenges</vt:lpstr>
      <vt:lpstr>Project Successes</vt:lpstr>
      <vt:lpstr>Project Takeaways</vt:lpstr>
      <vt:lpstr>Team Advice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</dc:title>
  <dc:creator>jonathan anders</dc:creator>
  <cp:lastModifiedBy>jonathan anders</cp:lastModifiedBy>
  <cp:revision>32</cp:revision>
  <dcterms:created xsi:type="dcterms:W3CDTF">2019-04-04T22:28:45Z</dcterms:created>
  <dcterms:modified xsi:type="dcterms:W3CDTF">2019-04-09T23:28:31Z</dcterms:modified>
</cp:coreProperties>
</file>