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07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D11-C8DB-4420-8CDB-ECA31571A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5BBB-0C4E-4EE0-8FE2-3C1A56EF6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Luo, Tyler Butler, Jonathan Anders, Jeremy Black</a:t>
            </a:r>
          </a:p>
        </p:txBody>
      </p:sp>
    </p:spTree>
    <p:extLst>
      <p:ext uri="{BB962C8B-B14F-4D97-AF65-F5344CB8AC3E}">
        <p14:creationId xmlns:p14="http://schemas.microsoft.com/office/powerpoint/2010/main" val="428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A3-E7E5-44A0-BDD3-374B2AD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5E9-73DD-4ACE-B66A-1C6F0A4F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Hibernate</a:t>
            </a:r>
          </a:p>
          <a:p>
            <a:pPr lvl="2"/>
            <a:r>
              <a:rPr lang="en-US" dirty="0" err="1"/>
              <a:t>BootsFaces</a:t>
            </a:r>
            <a:endParaRPr lang="en-US" dirty="0"/>
          </a:p>
          <a:p>
            <a:pPr lvl="1"/>
            <a:r>
              <a:rPr lang="en-US" dirty="0"/>
              <a:t>AWS Free Tier</a:t>
            </a:r>
          </a:p>
          <a:p>
            <a:pPr lvl="2"/>
            <a:r>
              <a:rPr lang="en-US" dirty="0"/>
              <a:t>RDS Database</a:t>
            </a:r>
          </a:p>
          <a:p>
            <a:pPr lvl="2"/>
            <a:r>
              <a:rPr lang="en-US" dirty="0"/>
              <a:t>Elastic Beanstalk Environment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 err="1"/>
              <a:t>FullCalendar</a:t>
            </a:r>
            <a:endParaRPr lang="en-US" dirty="0"/>
          </a:p>
          <a:p>
            <a:pPr lvl="3"/>
            <a:r>
              <a:rPr lang="en-US" dirty="0"/>
              <a:t>Written in JavaScript</a:t>
            </a:r>
          </a:p>
          <a:p>
            <a:pPr lvl="3"/>
            <a:r>
              <a:rPr lang="en-US" dirty="0"/>
              <a:t>Had to use a Json feed for the events</a:t>
            </a:r>
          </a:p>
        </p:txBody>
      </p:sp>
    </p:spTree>
    <p:extLst>
      <p:ext uri="{BB962C8B-B14F-4D97-AF65-F5344CB8AC3E}">
        <p14:creationId xmlns:p14="http://schemas.microsoft.com/office/powerpoint/2010/main" val="31025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037-D920-4C9E-83B5-B6AC17C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2C08-1A01-4B5B-BF21-9613AE3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Free tier</a:t>
            </a:r>
          </a:p>
          <a:p>
            <a:pPr lvl="1"/>
            <a:r>
              <a:rPr lang="en-US" dirty="0"/>
              <a:t>Database and Web hosting</a:t>
            </a:r>
          </a:p>
          <a:p>
            <a:r>
              <a:rPr lang="en-US" dirty="0"/>
              <a:t>Learning how to use various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9B6-6F13-44C2-A7A7-956AD383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9E3-47DE-49EF-939D-4EA1E47C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 and APIs are worth their weight</a:t>
            </a:r>
          </a:p>
          <a:p>
            <a:pPr lvl="1"/>
            <a:r>
              <a:rPr lang="en-US" dirty="0"/>
              <a:t>You don’t have to build everything from the ground up</a:t>
            </a:r>
          </a:p>
          <a:p>
            <a:pPr lvl="1"/>
            <a:r>
              <a:rPr lang="en-US" dirty="0"/>
              <a:t>Less code to maintain</a:t>
            </a:r>
          </a:p>
          <a:p>
            <a:pPr lvl="1"/>
            <a:r>
              <a:rPr lang="en-US" dirty="0"/>
              <a:t>Frequently updated</a:t>
            </a:r>
          </a:p>
        </p:txBody>
      </p:sp>
    </p:spTree>
    <p:extLst>
      <p:ext uri="{BB962C8B-B14F-4D97-AF65-F5344CB8AC3E}">
        <p14:creationId xmlns:p14="http://schemas.microsoft.com/office/powerpoint/2010/main" val="267289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73A-BF5C-430D-B359-404DF9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Advice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C70-CA75-4CEF-B75D-D7EC9A6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start a new project see if there is a related framework you can use to help build it</a:t>
            </a:r>
          </a:p>
        </p:txBody>
      </p:sp>
    </p:spTree>
    <p:extLst>
      <p:ext uri="{BB962C8B-B14F-4D97-AF65-F5344CB8AC3E}">
        <p14:creationId xmlns:p14="http://schemas.microsoft.com/office/powerpoint/2010/main" val="21795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217-CCB7-4757-9AE0-8CC03E1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F65-5B3A-4FA8-81B6-396A6DF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Deploy, on time, a fully functioning healthcare administrative assistant program that meets all written specifications and is tested. This project will be formally approved before release.</a:t>
            </a:r>
          </a:p>
        </p:txBody>
      </p:sp>
    </p:spTree>
    <p:extLst>
      <p:ext uri="{BB962C8B-B14F-4D97-AF65-F5344CB8AC3E}">
        <p14:creationId xmlns:p14="http://schemas.microsoft.com/office/powerpoint/2010/main" val="421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FE51-BAC6-4E9C-96BC-1CE43E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B990F3-4598-486D-AEEF-4CF3F5A1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460"/>
            <a:ext cx="8947150" cy="3970118"/>
          </a:xfrm>
        </p:spPr>
      </p:pic>
    </p:spTree>
    <p:extLst>
      <p:ext uri="{BB962C8B-B14F-4D97-AF65-F5344CB8AC3E}">
        <p14:creationId xmlns:p14="http://schemas.microsoft.com/office/powerpoint/2010/main" val="107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F8EB-B702-47B4-95CF-2F83478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 and Non-Functional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239-2DFF-4E2A-9540-C8681075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297" y="2205317"/>
            <a:ext cx="415864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Non-Functional Specifications:</a:t>
            </a:r>
            <a:endParaRPr lang="en-US" dirty="0"/>
          </a:p>
          <a:p>
            <a:pPr lvl="0"/>
            <a:r>
              <a:rPr lang="en-US" dirty="0"/>
              <a:t>Clean UI</a:t>
            </a:r>
          </a:p>
          <a:p>
            <a:pPr lvl="0"/>
            <a:r>
              <a:rPr lang="en-US" dirty="0"/>
              <a:t>Natural flow through website</a:t>
            </a:r>
          </a:p>
          <a:p>
            <a:pPr lvl="0"/>
            <a:r>
              <a:rPr lang="en-US" dirty="0"/>
              <a:t>Organized database view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B9805-104D-40C3-B636-E37C2BC39E0C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35542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Functional Specifications:</a:t>
            </a:r>
            <a:endParaRPr lang="en-US" dirty="0"/>
          </a:p>
          <a:p>
            <a:r>
              <a:rPr lang="en-US" dirty="0"/>
              <a:t>Web application</a:t>
            </a:r>
          </a:p>
          <a:p>
            <a:r>
              <a:rPr lang="en-US" dirty="0"/>
              <a:t>Allow for data persistency</a:t>
            </a:r>
          </a:p>
          <a:p>
            <a:r>
              <a:rPr lang="en-US" dirty="0"/>
              <a:t>Adding patients and doctors</a:t>
            </a:r>
          </a:p>
          <a:p>
            <a:r>
              <a:rPr lang="en-US" dirty="0"/>
              <a:t>View patient and doctor info</a:t>
            </a:r>
          </a:p>
          <a:p>
            <a:r>
              <a:rPr lang="en-US" dirty="0"/>
              <a:t>View patient medical history</a:t>
            </a:r>
          </a:p>
          <a:p>
            <a:r>
              <a:rPr lang="en-US" dirty="0"/>
              <a:t>Provide calendar with appointment times</a:t>
            </a:r>
          </a:p>
          <a:p>
            <a:r>
              <a:rPr lang="en-US" dirty="0"/>
              <a:t>Create/Cancel appointments</a:t>
            </a:r>
          </a:p>
          <a:p>
            <a:r>
              <a:rPr lang="en-US" dirty="0"/>
              <a:t>Implement </a:t>
            </a:r>
            <a:r>
              <a:rPr lang="en-US" dirty="0" err="1"/>
              <a:t>BootsFaces</a:t>
            </a:r>
            <a:r>
              <a:rPr lang="en-US" dirty="0"/>
              <a:t> Framework</a:t>
            </a:r>
          </a:p>
          <a:p>
            <a:r>
              <a:rPr lang="en-US" dirty="0"/>
              <a:t>Implement Hibernate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4F4-CAFF-4E2C-9482-4CA0B167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E/R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DF209-A82D-41FD-9086-31A1B8D5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469" y="1429123"/>
            <a:ext cx="7723365" cy="4986339"/>
          </a:xfrm>
        </p:spPr>
      </p:pic>
    </p:spTree>
    <p:extLst>
      <p:ext uri="{BB962C8B-B14F-4D97-AF65-F5344CB8AC3E}">
        <p14:creationId xmlns:p14="http://schemas.microsoft.com/office/powerpoint/2010/main" val="29019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15D-08B4-486E-8100-AFF8277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Diagrams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689C03-3FF6-4EFF-9624-B6C84919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447060"/>
            <a:ext cx="10255273" cy="4795254"/>
          </a:xfrm>
        </p:spPr>
      </p:pic>
    </p:spTree>
    <p:extLst>
      <p:ext uri="{BB962C8B-B14F-4D97-AF65-F5344CB8AC3E}">
        <p14:creationId xmlns:p14="http://schemas.microsoft.com/office/powerpoint/2010/main" val="37676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995-7D85-4943-B7AC-AAD103E9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Database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F90F-6051-4CEC-8AEC-8CC8335F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6D5-6FB0-47C2-A224-95C07C3A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Screenflow Diagram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271DD2-697C-49D0-8228-28C927B2E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2497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269BE-AFFF-4A23-B192-8450014E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90541" y="2492415"/>
            <a:ext cx="2350986" cy="4124516"/>
          </a:xfrm>
        </p:spPr>
      </p:pic>
    </p:spTree>
    <p:extLst>
      <p:ext uri="{BB962C8B-B14F-4D97-AF65-F5344CB8AC3E}">
        <p14:creationId xmlns:p14="http://schemas.microsoft.com/office/powerpoint/2010/main" val="127616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0F4-D667-4023-BB8A-D7F0EBF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Suggested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72D-C82D-4553-9741-58640FA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  <a:p>
            <a:r>
              <a:rPr lang="en-US" dirty="0"/>
              <a:t>UI components</a:t>
            </a:r>
          </a:p>
          <a:p>
            <a:pPr lvl="1"/>
            <a:r>
              <a:rPr lang="en-US" dirty="0"/>
              <a:t>Break down your UI into reusable and manageable chunks</a:t>
            </a:r>
          </a:p>
        </p:txBody>
      </p:sp>
    </p:spTree>
    <p:extLst>
      <p:ext uri="{BB962C8B-B14F-4D97-AF65-F5344CB8AC3E}">
        <p14:creationId xmlns:p14="http://schemas.microsoft.com/office/powerpoint/2010/main" val="410185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Group 1 </vt:lpstr>
      <vt:lpstr>Project Mission Statement</vt:lpstr>
      <vt:lpstr>Project Plan Sample</vt:lpstr>
      <vt:lpstr>Project Functional and Non-Functional Specifications</vt:lpstr>
      <vt:lpstr>Project E/R Diagrams</vt:lpstr>
      <vt:lpstr>Project Object Diagrams</vt:lpstr>
      <vt:lpstr>Project Database Relationships</vt:lpstr>
      <vt:lpstr>Project Screenflow Diagram</vt:lpstr>
      <vt:lpstr>Project Suggested Enhancements</vt:lpstr>
      <vt:lpstr>Project Challenges</vt:lpstr>
      <vt:lpstr>Project Successes</vt:lpstr>
      <vt:lpstr>Project Takeaways</vt:lpstr>
      <vt:lpstr>Team Advice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</dc:title>
  <dc:creator>jonathan anders</dc:creator>
  <cp:lastModifiedBy>Jonathan Anders</cp:lastModifiedBy>
  <cp:revision>25</cp:revision>
  <dcterms:created xsi:type="dcterms:W3CDTF">2019-04-04T22:28:45Z</dcterms:created>
  <dcterms:modified xsi:type="dcterms:W3CDTF">2019-04-08T21:03:15Z</dcterms:modified>
</cp:coreProperties>
</file>