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7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007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9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1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1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1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0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3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55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D11-C8DB-4420-8CDB-ECA31571A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85BBB-0C4E-4EE0-8FE2-3C1A56EF6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Xue</a:t>
            </a:r>
            <a:r>
              <a:rPr lang="en-US" dirty="0"/>
              <a:t> Luo, Tyler Butler, Jonathan Anders, Jeremy Black</a:t>
            </a:r>
          </a:p>
        </p:txBody>
      </p:sp>
    </p:spTree>
    <p:extLst>
      <p:ext uri="{BB962C8B-B14F-4D97-AF65-F5344CB8AC3E}">
        <p14:creationId xmlns:p14="http://schemas.microsoft.com/office/powerpoint/2010/main" val="4282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CEA3-E7E5-44A0-BDD3-374B2AD0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D5E9-73DD-4ACE-B66A-1C6F0A4F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1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C037-D920-4C9E-83B5-B6AC17C2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2C08-1A01-4B5B-BF21-9613AE31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79B6-6F13-44C2-A7A7-956AD383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B9E3-47DE-49EF-939D-4EA1E47C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273A-BF5C-430D-B359-404DF90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Advice To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8C70-CA75-4CEF-B75D-D7EC9A64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217-CCB7-4757-9AE0-8CC03E1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F65-5B3A-4FA8-81B6-396A6DF9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FE51-BAC6-4E9C-96BC-1CE43EC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95504-F5A3-496E-94C6-1D59AD546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F8EB-B702-47B4-95CF-2F83478F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 and Non-Functional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C239-2DFF-4E2A-9540-C8681075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2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4F4-CAFF-4E2C-9482-4CA0B167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E/R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2CB0-1A2D-4C09-A05A-69B731AE0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015D-08B4-486E-8100-AFF8277E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7EEB-02A9-48C8-8CEB-CBCBF58A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9995-7D85-4943-B7AC-AAD103E9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Database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F90F-6051-4CEC-8AEC-8CC8335F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46D5-6FB0-47C2-A224-95C07C3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Screenflow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63BF-629C-449F-BE2A-EF544FB34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6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0F4-D667-4023-BB8A-D7F0EBF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Suggested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072D-C82D-4553-9741-58640FAD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5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51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Group 1 </vt:lpstr>
      <vt:lpstr>Project Mission Statement</vt:lpstr>
      <vt:lpstr>Project Plan Sample</vt:lpstr>
      <vt:lpstr>Project Functional and Non-Functional Specifications</vt:lpstr>
      <vt:lpstr>Project E/R Diagrams</vt:lpstr>
      <vt:lpstr>Project Object Diagrams</vt:lpstr>
      <vt:lpstr>Project Database Relationships</vt:lpstr>
      <vt:lpstr>Project Screenflow Diagram</vt:lpstr>
      <vt:lpstr>Project Suggested Enhancements</vt:lpstr>
      <vt:lpstr>Project Challenges</vt:lpstr>
      <vt:lpstr>Project Successes</vt:lpstr>
      <vt:lpstr>Project Takeaways</vt:lpstr>
      <vt:lpstr>Team Advice To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</dc:title>
  <dc:creator>jonathan anders</dc:creator>
  <cp:lastModifiedBy>jonathan anders</cp:lastModifiedBy>
  <cp:revision>9</cp:revision>
  <dcterms:created xsi:type="dcterms:W3CDTF">2019-04-04T22:14:26Z</dcterms:created>
  <dcterms:modified xsi:type="dcterms:W3CDTF">2019-04-04T22:23:31Z</dcterms:modified>
</cp:coreProperties>
</file>