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4B693-5D08-4228-91E4-7932611B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2CB0-1A2D-4C09-A05A-69B731AE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EEB-02A9-48C8-8CEB-CBCBF58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 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jonathan anders</cp:lastModifiedBy>
  <cp:revision>15</cp:revision>
  <dcterms:created xsi:type="dcterms:W3CDTF">2019-04-04T22:28:45Z</dcterms:created>
  <dcterms:modified xsi:type="dcterms:W3CDTF">2019-04-04T23:54:28Z</dcterms:modified>
</cp:coreProperties>
</file>