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</a:t>
            </a:r>
          </a:p>
          <a:p>
            <a:pPr lvl="1"/>
            <a:r>
              <a:rPr lang="en-US" dirty="0"/>
              <a:t>Break down your UI into reusable and manageable chunks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  <a:p>
            <a:pPr lvl="3"/>
            <a:r>
              <a:rPr lang="en-US" dirty="0"/>
              <a:t>Written in JavaScript</a:t>
            </a:r>
          </a:p>
          <a:p>
            <a:pPr lvl="3"/>
            <a:r>
              <a:rPr lang="en-US" dirty="0"/>
              <a:t>Had to use a Json feed for the events</a:t>
            </a:r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  <a:p>
            <a:pPr lvl="1"/>
            <a:r>
              <a:rPr lang="en-US" dirty="0"/>
              <a:t>Database and Web hosting</a:t>
            </a:r>
          </a:p>
          <a:p>
            <a:r>
              <a:rPr lang="en-US" dirty="0"/>
              <a:t>Learning how to use various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and APIs are worth their weight</a:t>
            </a:r>
          </a:p>
          <a:p>
            <a:pPr lvl="1"/>
            <a:r>
              <a:rPr lang="en-US" dirty="0"/>
              <a:t>You don’t have to build everything from the ground up</a:t>
            </a:r>
          </a:p>
          <a:p>
            <a:pPr lvl="1"/>
            <a:r>
              <a:rPr lang="en-US" dirty="0"/>
              <a:t>Less code to maintain</a:t>
            </a:r>
          </a:p>
          <a:p>
            <a:pPr lvl="1"/>
            <a:r>
              <a:rPr lang="en-US" dirty="0"/>
              <a:t>Frequently updated</a:t>
            </a:r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start a new project see if there is a related framework you can use to help build it</a:t>
            </a:r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assistant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209-A82D-41FD-9086-31A1B8D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69" y="1429123"/>
            <a:ext cx="7723365" cy="4986339"/>
          </a:xfrm>
        </p:spPr>
      </p:pic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89C03-3FF6-4EFF-9624-B6C84919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447060"/>
            <a:ext cx="10255273" cy="4795254"/>
          </a:xfrm>
        </p:spPr>
      </p:pic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300A-E244-4E3D-8EF5-81001491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027B-BD8C-4F13-8B75-6FBE54E2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Server</a:t>
            </a:r>
          </a:p>
          <a:p>
            <a:r>
              <a:rPr lang="en-US" dirty="0"/>
              <a:t>Hibernate Framework</a:t>
            </a:r>
          </a:p>
          <a:p>
            <a:r>
              <a:rPr lang="en-US" dirty="0"/>
              <a:t>AWS Hosted</a:t>
            </a:r>
          </a:p>
          <a:p>
            <a:endParaRPr lang="en-US" dirty="0"/>
          </a:p>
          <a:p>
            <a:r>
              <a:rPr lang="en-US" dirty="0"/>
              <a:t>Hibernate allows our database to Utilize Object Relational Mapping instead of using the traditional Relational Database Model.</a:t>
            </a:r>
          </a:p>
          <a:p>
            <a:r>
              <a:rPr lang="en-US" dirty="0"/>
              <a:t>This allows the Database to be connected to Java via a mapping XML File and support a more Object Oriented approach to CRUD(Create, Read, Update, Delete)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67FA0-EB6B-4C18-B95B-5EBECC26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3" y="1194832"/>
            <a:ext cx="5512106" cy="257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99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3A635-60E8-45DB-9810-8682983EC1E1}"/>
              </a:ext>
            </a:extLst>
          </p:cNvPr>
          <p:cNvSpPr txBox="1"/>
          <p:nvPr/>
        </p:nvSpPr>
        <p:spPr>
          <a:xfrm>
            <a:off x="1226190" y="4866294"/>
            <a:ext cx="758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Patient table is our most connected table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Some additional tables may be added where necessary	</a:t>
            </a:r>
          </a:p>
        </p:txBody>
      </p:sp>
      <p:pic>
        <p:nvPicPr>
          <p:cNvPr id="2054" name="Picture 5">
            <a:extLst>
              <a:ext uri="{FF2B5EF4-FFF2-40B4-BE49-F238E27FC236}">
                <a16:creationId xmlns:a16="http://schemas.microsoft.com/office/drawing/2014/main" id="{91360659-E4AC-46CE-9E38-17D673D9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69" y="1407976"/>
            <a:ext cx="7497848" cy="33163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D3A37A-00EB-4980-9151-FD333AFA27B5}"/>
              </a:ext>
            </a:extLst>
          </p:cNvPr>
          <p:cNvCxnSpPr>
            <a:cxnSpLocks/>
          </p:cNvCxnSpPr>
          <p:nvPr/>
        </p:nvCxnSpPr>
        <p:spPr>
          <a:xfrm>
            <a:off x="1716573" y="2297119"/>
            <a:ext cx="155404" cy="509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9D2ADD-0A9D-4691-9A9D-3CB1DDA5F4BA}"/>
              </a:ext>
            </a:extLst>
          </p:cNvPr>
          <p:cNvCxnSpPr>
            <a:cxnSpLocks/>
          </p:cNvCxnSpPr>
          <p:nvPr/>
        </p:nvCxnSpPr>
        <p:spPr>
          <a:xfrm>
            <a:off x="1645680" y="3250459"/>
            <a:ext cx="297190" cy="40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9">
            <a:extLst>
              <a:ext uri="{FF2B5EF4-FFF2-40B4-BE49-F238E27FC236}">
                <a16:creationId xmlns:a16="http://schemas.microsoft.com/office/drawing/2014/main" id="{B32A97D2-B020-4265-8077-8682481A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75" y="1015793"/>
            <a:ext cx="15380213" cy="57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302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Database Implementation 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Tyler Butler</cp:lastModifiedBy>
  <cp:revision>29</cp:revision>
  <dcterms:created xsi:type="dcterms:W3CDTF">2019-04-04T22:28:45Z</dcterms:created>
  <dcterms:modified xsi:type="dcterms:W3CDTF">2019-04-10T02:37:11Z</dcterms:modified>
</cp:coreProperties>
</file>