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51709697" r:id="rId6"/>
    <p:sldId id="294935250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23" y="5248756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171" y="4554095"/>
              <a:ext cx="70804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10" y="3859024"/>
              <a:ext cx="70804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57" y="3162862"/>
              <a:ext cx="70804" cy="9079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23" y="2467519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