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00310168" r:id="rId6"/>
    <p:sldId id="490333919" r:id="rId7"/>
    <p:sldId id="1546182627" r:id="rId8"/>
    <p:sldId id="1893006155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98837" y="1895214"/>
              <a:ext cx="9088726" cy="390714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98837" y="5624758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98837" y="4420708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98837" y="3216658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98837" y="2012608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70987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66120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61253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956386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98837" y="5022733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98837" y="3818683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98837" y="2614633"/>
              <a:ext cx="9088726" cy="0"/>
            </a:xfrm>
            <a:custGeom>
              <a:avLst/>
              <a:pathLst>
                <a:path w="9088726" h="0">
                  <a:moveTo>
                    <a:pt x="0" y="0"/>
                  </a:moveTo>
                  <a:lnTo>
                    <a:pt x="9088726" y="0"/>
                  </a:lnTo>
                  <a:lnTo>
                    <a:pt x="9088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8554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13687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08820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03953" y="1895214"/>
              <a:ext cx="0" cy="3907141"/>
            </a:xfrm>
            <a:custGeom>
              <a:avLst/>
              <a:pathLst>
                <a:path w="0" h="3907141">
                  <a:moveTo>
                    <a:pt x="0" y="3907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16187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57160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8133" y="54122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68620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86673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94602" y="51613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62892" y="53463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86673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09594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70990" y="5305695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04726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27647" y="523166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41477" y="536589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93910" y="5546505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22780" y="547247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83142" y="528174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94602" y="540214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10458" y="53463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87538" y="51657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0458" y="528613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04726" y="517146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06062" y="528174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8620" y="559287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02356" y="5157630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27647" y="505105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86673" y="523166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6549" y="522153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45700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45700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98133" y="523166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27647" y="523166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94602" y="528174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59530" y="5305695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34240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57160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186673" y="547247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34240" y="54122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70990" y="536589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09594" y="54122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6187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80945" y="54065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33378" y="540654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09594" y="541227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69578" y="5214567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06062" y="504093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21918" y="53463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16187" y="523166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68620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75213" y="529186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86673" y="535206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40904" y="3329350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61942" y="344787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09508" y="320706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00161" y="3752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591455" y="338767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59188" y="345171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30612" y="3325651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29500" y="418056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24807" y="339150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09665" y="3810970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59013" y="406015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14376" y="362848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54146" y="375914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75284" y="3329350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29674" y="399353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52364" y="350995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25836" y="344787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95119" y="369894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02915" y="344787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533849" y="3817100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09100" y="3261990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77241" y="3752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32429" y="320706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79280" y="3333346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65781" y="357211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22851" y="350995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281878" y="326914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46909" y="3143287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43889" y="344787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65606" y="406015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04335" y="387730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06580" y="393975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90741" y="3814966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42073" y="3084841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66809" y="344787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42073" y="344605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50482" y="332746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36267" y="351191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29674" y="369252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00161" y="375272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02201" y="3513953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75284" y="338955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90741" y="3754763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59013" y="418056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29674" y="3632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61227" y="3634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59188" y="3632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06754" y="357211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86282" y="435892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59188" y="369252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16423" y="252883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77934" y="3079729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958432" y="259493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7153" y="278037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79825" y="265361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105999" y="217351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15670" y="3444300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22286" y="23589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045206" y="265996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182042" y="2468627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582919" y="307812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55013" y="295932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269893" y="283574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46813" y="313832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70283" y="3072078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48821" y="295313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86180" y="284057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33985" y="2111788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332493" y="198989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43889" y="3146860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496387" y="271232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17299" y="3198526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337078" y="211488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27153" y="320178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40379" y="271534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192773" y="253956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97640" y="326199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8127" y="320178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51839" y="277554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196232" y="266342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650146" y="247770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9796105" y="229548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50312" y="27740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32429" y="3086658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75284" y="2787528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332493" y="247151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17849" y="277106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56667" y="284057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38613" y="326199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499406" y="289594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035903" y="277106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496387" y="307353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77934" y="3079729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66874" y="259191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034476" y="2709437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037360" y="301333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25500" y="313993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82919" y="301791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89794" y="289292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9100" y="308138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79563" y="4986389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79563" y="3782721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79563" y="2577307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64042" y="5022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64042" y="3818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64042" y="2614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218554" y="5802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13687" y="5802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808820" y="5802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103953" y="5802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190232" y="5863948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485365" y="586296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780498" y="5864658"/>
              <a:ext cx="56643" cy="709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0075631" y="58629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78739" y="5959620"/>
              <a:ext cx="72892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08782" y="3788825"/>
              <a:ext cx="710300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0395563" y="2754137"/>
              <a:ext cx="780647" cy="1267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0449563" y="2800088"/>
              <a:ext cx="67264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10449563" y="294669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0511852" y="3001570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449563" y="314786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0498022" y="3188908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449563" y="334903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487765" y="337981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449563" y="355020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479229" y="3572450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449563" y="375136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471759" y="3773565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690709" y="300990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0690709" y="3211068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690709" y="3412781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690709" y="3613404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690709" y="3821988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10395563" y="4093368"/>
              <a:ext cx="778461" cy="850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0449563" y="4120288"/>
              <a:ext cx="422374" cy="11534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449563" y="4285928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525321" y="4361686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449563" y="4487096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525321" y="4562854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449563" y="46882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525321" y="4764022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675877" y="4355461"/>
              <a:ext cx="292933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675877" y="4545933"/>
              <a:ext cx="444147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0675877" y="4731822"/>
              <a:ext cx="378499" cy="923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id="4" name="Date 4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2016-10-29</a:t>
            </a:r>
          </a:p>
        </p:txBody>
      </p:sp>
      <p:sp>
        <p:nvSpPr>
          <p:cNvPr id="5" name="Footer 5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/>
              <a:t>Lorem ipsum dolor sit amet, consectetur adipiscing elit.</a:t>
            </a:r>
          </a:p>
          <a:p>
            <a:r>
              <a:rPr/>
              <a:t>In sit amet ipsum tellus. Vivamus dignissim arcu sit amet faucibus auctor.</a:t>
            </a:r>
          </a:p>
          <a:p>
            <a:r>
              <a:rPr/>
              <a:t>Quisque dictum tristique ligula.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sz="26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/>
              <a:t> is </a:t>
            </a:r>
            <a:r>
              <a:rPr sz="2600" b="tru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26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