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DE07-79B7-4B43-919B-EE566EEA9349}" type="datetimeFigureOut">
              <a:rPr lang="en-SG" smtClean="0"/>
              <a:t>20/4/2015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42CB-1284-49AB-8E21-9E5548C9CE5E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DE07-79B7-4B43-919B-EE566EEA9349}" type="datetimeFigureOut">
              <a:rPr lang="en-SG" smtClean="0"/>
              <a:t>20/4/2015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42CB-1284-49AB-8E21-9E5548C9CE5E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DE07-79B7-4B43-919B-EE566EEA9349}" type="datetimeFigureOut">
              <a:rPr lang="en-SG" smtClean="0"/>
              <a:t>20/4/2015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42CB-1284-49AB-8E21-9E5548C9CE5E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DE07-79B7-4B43-919B-EE566EEA9349}" type="datetimeFigureOut">
              <a:rPr lang="en-SG" smtClean="0"/>
              <a:t>20/4/2015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42CB-1284-49AB-8E21-9E5548C9CE5E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DE07-79B7-4B43-919B-EE566EEA9349}" type="datetimeFigureOut">
              <a:rPr lang="en-SG" smtClean="0"/>
              <a:t>20/4/2015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42CB-1284-49AB-8E21-9E5548C9CE5E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DE07-79B7-4B43-919B-EE566EEA9349}" type="datetimeFigureOut">
              <a:rPr lang="en-SG" smtClean="0"/>
              <a:t>20/4/2015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42CB-1284-49AB-8E21-9E5548C9CE5E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DE07-79B7-4B43-919B-EE566EEA9349}" type="datetimeFigureOut">
              <a:rPr lang="en-SG" smtClean="0"/>
              <a:t>20/4/2015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42CB-1284-49AB-8E21-9E5548C9CE5E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DE07-79B7-4B43-919B-EE566EEA9349}" type="datetimeFigureOut">
              <a:rPr lang="en-SG" smtClean="0"/>
              <a:t>20/4/2015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42CB-1284-49AB-8E21-9E5548C9CE5E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DE07-79B7-4B43-919B-EE566EEA9349}" type="datetimeFigureOut">
              <a:rPr lang="en-SG" smtClean="0"/>
              <a:t>20/4/2015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42CB-1284-49AB-8E21-9E5548C9CE5E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DE07-79B7-4B43-919B-EE566EEA9349}" type="datetimeFigureOut">
              <a:rPr lang="en-SG" smtClean="0"/>
              <a:t>20/4/2015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42CB-1284-49AB-8E21-9E5548C9CE5E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DE07-79B7-4B43-919B-EE566EEA9349}" type="datetimeFigureOut">
              <a:rPr lang="en-SG" smtClean="0"/>
              <a:t>20/4/2015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42CB-1284-49AB-8E21-9E5548C9CE5E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FDE07-79B7-4B43-919B-EE566EEA9349}" type="datetimeFigureOut">
              <a:rPr lang="en-SG" smtClean="0"/>
              <a:t>20/4/2015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542CB-1284-49AB-8E21-9E5548C9CE5E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87624" y="1932449"/>
            <a:ext cx="1460738" cy="13525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u="sng" dirty="0" smtClean="0">
                <a:solidFill>
                  <a:schemeClr val="tx1"/>
                </a:solidFill>
              </a:rPr>
              <a:t>Start: Ready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LCD: “Tap to begin”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LED: Green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Speaker: silent</a:t>
            </a:r>
          </a:p>
          <a:p>
            <a:pPr algn="ctr"/>
            <a:r>
              <a:rPr lang="en-US" sz="1050" i="1" dirty="0" smtClean="0">
                <a:solidFill>
                  <a:schemeClr val="tx1"/>
                </a:solidFill>
              </a:rPr>
              <a:t>Keep checking RFID for tap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7902" y="1932449"/>
            <a:ext cx="1406637" cy="13525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u="sng" dirty="0" smtClean="0">
                <a:solidFill>
                  <a:schemeClr val="tx1"/>
                </a:solidFill>
              </a:rPr>
              <a:t>Getting Nickname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LCD: “Logging in”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LED: Orange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Speaker: “Welcome”</a:t>
            </a:r>
          </a:p>
          <a:p>
            <a:pPr algn="ctr"/>
            <a:r>
              <a:rPr lang="en-US" sz="1050" i="1" dirty="0" smtClean="0">
                <a:solidFill>
                  <a:schemeClr val="tx1"/>
                </a:solidFill>
              </a:rPr>
              <a:t>Send GET request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84168" y="1932449"/>
            <a:ext cx="1406637" cy="13525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u="sng" dirty="0" smtClean="0">
                <a:solidFill>
                  <a:schemeClr val="tx1"/>
                </a:solidFill>
              </a:rPr>
              <a:t>Start Workout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LCD: “Welcome XXXX”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LED: Red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Speaker: “Start workout”</a:t>
            </a:r>
          </a:p>
          <a:p>
            <a:pPr algn="ctr"/>
            <a:r>
              <a:rPr lang="en-US" sz="1050" i="1" dirty="0" smtClean="0">
                <a:solidFill>
                  <a:schemeClr val="tx1"/>
                </a:solidFill>
              </a:rPr>
              <a:t>Start workout timer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84168" y="3588633"/>
            <a:ext cx="1406637" cy="13525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u="sng" dirty="0" smtClean="0">
                <a:solidFill>
                  <a:schemeClr val="tx1"/>
                </a:solidFill>
              </a:rPr>
              <a:t>Waiting for Steps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LCD: “Start stepping to continue”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LED: Red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Speaker: silent</a:t>
            </a:r>
          </a:p>
          <a:p>
            <a:pPr algn="ctr"/>
            <a:r>
              <a:rPr lang="en-US" sz="1050" i="1" dirty="0" smtClean="0">
                <a:solidFill>
                  <a:schemeClr val="tx1"/>
                </a:solidFill>
              </a:rPr>
              <a:t>Keep checking IMU for steps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27902" y="3588633"/>
            <a:ext cx="1406637" cy="13525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u="sng" dirty="0" smtClean="0">
                <a:solidFill>
                  <a:schemeClr val="tx1"/>
                </a:solidFill>
              </a:rPr>
              <a:t>Recording Workout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LCD: Shows steps and time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LED: Red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Speaker: silent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84168" y="5301208"/>
            <a:ext cx="1406637" cy="13525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u="sng" dirty="0" smtClean="0">
                <a:solidFill>
                  <a:schemeClr val="tx1"/>
                </a:solidFill>
              </a:rPr>
              <a:t>Workout Timeout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LCD: “Workout finishing”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LED: Red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Speaker: silent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241725" y="3588633"/>
            <a:ext cx="1406637" cy="13525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u="sng" dirty="0" smtClean="0">
                <a:solidFill>
                  <a:schemeClr val="tx1"/>
                </a:solidFill>
              </a:rPr>
              <a:t>Saving Workout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LCD: “Workout complete”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LED: Orange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Speaker: silent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727902" y="332656"/>
            <a:ext cx="1406637" cy="13525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u="sng" dirty="0" smtClean="0">
                <a:solidFill>
                  <a:schemeClr val="tx1"/>
                </a:solidFill>
              </a:rPr>
              <a:t>ID Not </a:t>
            </a:r>
            <a:r>
              <a:rPr lang="en-US" sz="1200" b="1" u="sng" dirty="0" err="1" smtClean="0">
                <a:solidFill>
                  <a:schemeClr val="tx1"/>
                </a:solidFill>
              </a:rPr>
              <a:t>Recognised</a:t>
            </a:r>
            <a:endParaRPr lang="en-US" sz="1200" b="1" u="sng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LCD: “ID not </a:t>
            </a:r>
            <a:r>
              <a:rPr lang="en-US" sz="1050" dirty="0" err="1" smtClean="0">
                <a:solidFill>
                  <a:schemeClr val="tx1"/>
                </a:solidFill>
              </a:rPr>
              <a:t>recognised</a:t>
            </a:r>
            <a:r>
              <a:rPr lang="en-US" sz="1050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241725" y="332656"/>
            <a:ext cx="1406637" cy="13525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u="sng" dirty="0" smtClean="0">
                <a:solidFill>
                  <a:schemeClr val="tx1"/>
                </a:solidFill>
              </a:rPr>
              <a:t>Server Timeout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LCD: “Server not available”</a:t>
            </a:r>
          </a:p>
        </p:txBody>
      </p:sp>
      <p:cxnSp>
        <p:nvCxnSpPr>
          <p:cNvPr id="29" name="Straight Arrow Connector 28"/>
          <p:cNvCxnSpPr>
            <a:stCxn id="4" idx="3"/>
            <a:endCxn id="6" idx="1"/>
          </p:cNvCxnSpPr>
          <p:nvPr/>
        </p:nvCxnSpPr>
        <p:spPr>
          <a:xfrm>
            <a:off x="2648362" y="2608717"/>
            <a:ext cx="1079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7" idx="1"/>
          </p:cNvCxnSpPr>
          <p:nvPr/>
        </p:nvCxnSpPr>
        <p:spPr>
          <a:xfrm>
            <a:off x="5134539" y="2608717"/>
            <a:ext cx="9496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9" idx="0"/>
          </p:cNvCxnSpPr>
          <p:nvPr/>
        </p:nvCxnSpPr>
        <p:spPr>
          <a:xfrm>
            <a:off x="6787487" y="3284984"/>
            <a:ext cx="0" cy="303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1"/>
            <a:endCxn id="10" idx="3"/>
          </p:cNvCxnSpPr>
          <p:nvPr/>
        </p:nvCxnSpPr>
        <p:spPr>
          <a:xfrm flipH="1">
            <a:off x="5134539" y="4264901"/>
            <a:ext cx="9496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41343" y="4005064"/>
            <a:ext cx="9428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2"/>
            <a:endCxn id="11" idx="0"/>
          </p:cNvCxnSpPr>
          <p:nvPr/>
        </p:nvCxnSpPr>
        <p:spPr>
          <a:xfrm>
            <a:off x="6787487" y="494116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1"/>
            <a:endCxn id="12" idx="2"/>
          </p:cNvCxnSpPr>
          <p:nvPr/>
        </p:nvCxnSpPr>
        <p:spPr>
          <a:xfrm flipH="1" flipV="1">
            <a:off x="1945044" y="4941168"/>
            <a:ext cx="4139124" cy="1036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1"/>
            <a:endCxn id="12" idx="3"/>
          </p:cNvCxnSpPr>
          <p:nvPr/>
        </p:nvCxnSpPr>
        <p:spPr>
          <a:xfrm flipH="1">
            <a:off x="2648362" y="4264901"/>
            <a:ext cx="1079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2" idx="0"/>
            <a:endCxn id="4" idx="2"/>
          </p:cNvCxnSpPr>
          <p:nvPr/>
        </p:nvCxnSpPr>
        <p:spPr>
          <a:xfrm flipH="1" flipV="1">
            <a:off x="1917993" y="3284984"/>
            <a:ext cx="27051" cy="303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4" idx="0"/>
          </p:cNvCxnSpPr>
          <p:nvPr/>
        </p:nvCxnSpPr>
        <p:spPr>
          <a:xfrm flipH="1">
            <a:off x="1917993" y="1685191"/>
            <a:ext cx="27051" cy="247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5" idx="1"/>
          </p:cNvCxnSpPr>
          <p:nvPr/>
        </p:nvCxnSpPr>
        <p:spPr>
          <a:xfrm flipH="1">
            <a:off x="2587925" y="1008924"/>
            <a:ext cx="1139977" cy="1009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431220" y="1685191"/>
            <a:ext cx="0" cy="247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6" idx="3"/>
          </p:cNvCxnSpPr>
          <p:nvPr/>
        </p:nvCxnSpPr>
        <p:spPr>
          <a:xfrm flipH="1" flipV="1">
            <a:off x="2648362" y="1008924"/>
            <a:ext cx="1131551" cy="979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99792" y="2348880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Card tapped</a:t>
            </a:r>
            <a:endParaRPr lang="en-SG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4499992" y="16288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responds: ID not found</a:t>
            </a:r>
            <a:endParaRPr lang="en-SG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3203848" y="1782308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30secs</a:t>
            </a:r>
            <a:endParaRPr lang="en-SG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5215620" y="2636912"/>
            <a:ext cx="79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responds with nickname</a:t>
            </a:r>
            <a:endParaRPr lang="en-SG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5220072" y="4293096"/>
            <a:ext cx="79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Steps </a:t>
            </a:r>
            <a:r>
              <a:rPr lang="en-US" sz="900" dirty="0" err="1" smtClean="0"/>
              <a:t>recognised</a:t>
            </a:r>
            <a:endParaRPr lang="en-SG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5220072" y="3744090"/>
            <a:ext cx="796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5secs</a:t>
            </a:r>
            <a:endParaRPr lang="en-SG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6862902" y="5021389"/>
            <a:ext cx="796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30secs</a:t>
            </a:r>
            <a:endParaRPr lang="en-SG" sz="900" dirty="0"/>
          </a:p>
        </p:txBody>
      </p:sp>
      <p:cxnSp>
        <p:nvCxnSpPr>
          <p:cNvPr id="80" name="Shape 79"/>
          <p:cNvCxnSpPr>
            <a:stCxn id="10" idx="2"/>
            <a:endCxn id="26" idx="1"/>
          </p:cNvCxnSpPr>
          <p:nvPr/>
        </p:nvCxnSpPr>
        <p:spPr>
          <a:xfrm rot="5400000" flipH="1">
            <a:off x="870351" y="1380298"/>
            <a:ext cx="3932244" cy="3189496"/>
          </a:xfrm>
          <a:prstGeom prst="bentConnector4">
            <a:avLst>
              <a:gd name="adj1" fmla="val -5813"/>
              <a:gd name="adj2" fmla="val 107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281612" y="5202543"/>
            <a:ext cx="796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30secs</a:t>
            </a:r>
            <a:endParaRPr lang="en-SG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161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12</cp:revision>
  <dcterms:created xsi:type="dcterms:W3CDTF">2015-04-20T13:12:44Z</dcterms:created>
  <dcterms:modified xsi:type="dcterms:W3CDTF">2015-04-20T15:00:21Z</dcterms:modified>
</cp:coreProperties>
</file>