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 snapToGrid="0" snapToObjects="1">
      <p:cViewPr>
        <p:scale>
          <a:sx n="86" d="100"/>
          <a:sy n="86" d="100"/>
        </p:scale>
        <p:origin x="5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592-8A7F-7541-86DF-38E9152FB07E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2FE3-6D22-B44F-BF37-41F942AA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9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592-8A7F-7541-86DF-38E9152FB07E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2FE3-6D22-B44F-BF37-41F942AA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592-8A7F-7541-86DF-38E9152FB07E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2FE3-6D22-B44F-BF37-41F942AA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592-8A7F-7541-86DF-38E9152FB07E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2FE3-6D22-B44F-BF37-41F942AA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592-8A7F-7541-86DF-38E9152FB07E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2FE3-6D22-B44F-BF37-41F942AA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592-8A7F-7541-86DF-38E9152FB07E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2FE3-6D22-B44F-BF37-41F942AA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592-8A7F-7541-86DF-38E9152FB07E}" type="datetimeFigureOut">
              <a:rPr lang="en-US" smtClean="0"/>
              <a:t>9/30/16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2FE3-6D22-B44F-BF37-41F942AA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0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592-8A7F-7541-86DF-38E9152FB07E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2FE3-6D22-B44F-BF37-41F942AA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592-8A7F-7541-86DF-38E9152FB07E}" type="datetimeFigureOut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2FE3-6D22-B44F-BF37-41F942AA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9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592-8A7F-7541-86DF-38E9152FB07E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2FE3-6D22-B44F-BF37-41F942AA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592-8A7F-7541-86DF-38E9152FB07E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2FE3-6D22-B44F-BF37-41F942AA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5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68592-8A7F-7541-86DF-38E9152FB07E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32FE3-6D22-B44F-BF37-41F942AA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657" y="1078820"/>
            <a:ext cx="1085668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SeqGAN: Sequence Generative Adversarial Nets with Policy Gradient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ITRI Sep 30</a:t>
            </a:r>
          </a:p>
          <a:p>
            <a:r>
              <a:rPr lang="en-US" dirty="0" smtClean="0"/>
              <a:t>James, Andrew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835" t="49001" r="3185"/>
          <a:stretch/>
        </p:blipFill>
        <p:spPr>
          <a:xfrm>
            <a:off x="10406742" y="5050970"/>
            <a:ext cx="1785257" cy="180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2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4532"/>
          </a:xfrm>
        </p:spPr>
        <p:txBody>
          <a:bodyPr/>
          <a:lstStyle/>
          <a:p>
            <a:r>
              <a:rPr lang="en-US" dirty="0" smtClean="0"/>
              <a:t>Pre-trained G &amp; D</a:t>
            </a:r>
          </a:p>
          <a:p>
            <a:r>
              <a:rPr lang="en-US" dirty="0" smtClean="0"/>
              <a:t>Iteratively update the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79" y="2890157"/>
            <a:ext cx="5829042" cy="36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4" y="2276992"/>
            <a:ext cx="6103457" cy="2369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114" y="2276992"/>
            <a:ext cx="4791364" cy="29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6418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GAN a discriminative net D learns to distinguish whether a given data instance is real or not, and a generative net G learns to confuse D by generating high quality data.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497859"/>
            <a:ext cx="3461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r>
              <a:rPr lang="en-US" sz="4000" dirty="0" smtClean="0"/>
              <a:t>iscriminator D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836245" y="4497859"/>
            <a:ext cx="3062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Generator G</a:t>
            </a:r>
            <a:endParaRPr lang="en-US" sz="4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55060" y="4851802"/>
            <a:ext cx="248370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6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Generation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0467" y="2381094"/>
            <a:ext cx="22468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Generator G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48979" y="2673481"/>
            <a:ext cx="5931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33748" y="2434299"/>
            <a:ext cx="270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ITRI is one of the …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16527" y="2372743"/>
            <a:ext cx="292752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r>
              <a:rPr lang="en-US" sz="3200" dirty="0" smtClean="0"/>
              <a:t>iscriminator D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23402" y="2673481"/>
            <a:ext cx="5931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767532" y="2965869"/>
            <a:ext cx="7209" cy="539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16527" y="3649380"/>
            <a:ext cx="307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Real: 1 / Generated: 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5677" y="3047779"/>
            <a:ext cx="117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(LSTM)</a:t>
            </a:r>
            <a:endParaRPr lang="en-US" sz="24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4985339"/>
            <a:ext cx="10835244" cy="1191624"/>
          </a:xfrm>
        </p:spPr>
        <p:txBody>
          <a:bodyPr/>
          <a:lstStyle/>
          <a:p>
            <a:r>
              <a:rPr lang="en-US" dirty="0"/>
              <a:t>generative </a:t>
            </a:r>
            <a:r>
              <a:rPr lang="en-US"/>
              <a:t>model </a:t>
            </a:r>
            <a:r>
              <a:rPr lang="en-US" smtClean="0"/>
              <a:t>G </a:t>
            </a:r>
            <a:r>
              <a:rPr lang="en-US" dirty="0"/>
              <a:t>to produce </a:t>
            </a:r>
            <a:r>
              <a:rPr lang="en-US"/>
              <a:t>a </a:t>
            </a:r>
            <a:r>
              <a:rPr lang="en-US" smtClean="0"/>
              <a:t>sequence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45" y="5615289"/>
            <a:ext cx="5843484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RL-based G</a:t>
            </a:r>
            <a:r>
              <a:rPr lang="en-US" dirty="0" smtClean="0"/>
              <a:t>enerator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5244" cy="4351338"/>
          </a:xfrm>
        </p:spPr>
        <p:txBody>
          <a:bodyPr/>
          <a:lstStyle/>
          <a:p>
            <a:r>
              <a:rPr lang="en-US" dirty="0" smtClean="0"/>
              <a:t>Policy: LSTM -&gt; Generate next “word” based on the previous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Q value: </a:t>
            </a:r>
            <a:r>
              <a:rPr lang="en-US" dirty="0"/>
              <a:t>the estimated </a:t>
            </a:r>
            <a:r>
              <a:rPr lang="en-US" dirty="0" smtClean="0"/>
              <a:t>probability of </a:t>
            </a:r>
            <a:r>
              <a:rPr lang="en-US" dirty="0"/>
              <a:t>being </a:t>
            </a:r>
            <a:r>
              <a:rPr lang="en-US" dirty="0" smtClean="0"/>
              <a:t>real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Objective function (performance)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75" y="2563916"/>
            <a:ext cx="2081481" cy="435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31" y="3898075"/>
            <a:ext cx="5186053" cy="617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11" y="5435097"/>
            <a:ext cx="6775904" cy="10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690" y="2540851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Problem: </a:t>
            </a:r>
            <a:r>
              <a:rPr lang="en-US" sz="4000" dirty="0"/>
              <a:t>the discriminator only provides a reward value for a finished sequence. 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9952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LSTM: Generate word based on previous token.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actually care about the </a:t>
            </a:r>
            <a:r>
              <a:rPr lang="en-US" dirty="0" smtClean="0"/>
              <a:t>long-term </a:t>
            </a:r>
            <a:r>
              <a:rPr lang="en-US" dirty="0"/>
              <a:t>reward, </a:t>
            </a:r>
            <a:r>
              <a:rPr lang="en-US" dirty="0" smtClean="0"/>
              <a:t>we </a:t>
            </a:r>
            <a:r>
              <a:rPr lang="en-US" dirty="0"/>
              <a:t>should not only consider the fitness of previous tokens </a:t>
            </a:r>
            <a:r>
              <a:rPr lang="en-US" dirty="0" smtClean="0"/>
              <a:t>but </a:t>
            </a:r>
            <a:r>
              <a:rPr lang="en-US" dirty="0"/>
              <a:t>also the resulted future outcome.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58" y="3448772"/>
            <a:ext cx="2391181" cy="3171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55248" y="5915353"/>
            <a:ext cx="340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Monte Carlo </a:t>
            </a:r>
            <a:r>
              <a:rPr lang="en-US" sz="2800"/>
              <a:t>search </a:t>
            </a:r>
            <a:r>
              <a:rPr lang="en-US" sz="2800" smtClean="0"/>
              <a:t>-&gt;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6916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15747"/>
          </a:xfrm>
        </p:spPr>
        <p:txBody>
          <a:bodyPr>
            <a:normAutofit/>
          </a:bodyPr>
          <a:lstStyle/>
          <a:p>
            <a:r>
              <a:rPr lang="en-US" dirty="0"/>
              <a:t>Monte Carlo search with a roll-out policy G to sample the unknown last T </a:t>
            </a:r>
            <a:r>
              <a:rPr lang="en-US" dirty="0" smtClean="0"/>
              <a:t>tokens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run it for N times, thus we have 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15" y="2673846"/>
            <a:ext cx="5237843" cy="800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99" y="4513371"/>
            <a:ext cx="8287658" cy="155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gradient of the objective function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48" y="2293690"/>
            <a:ext cx="6775904" cy="1021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03" y="4001294"/>
            <a:ext cx="8360697" cy="91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8928"/>
            <a:ext cx="10515600" cy="59151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gradient of the objective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Update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52" y="1425306"/>
            <a:ext cx="8071497" cy="881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23" y="2306798"/>
            <a:ext cx="8709354" cy="31955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1979" y="3669474"/>
            <a:ext cx="4227616" cy="55693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05501" y="3155179"/>
            <a:ext cx="226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/>
                </a:solidFill>
              </a:rPr>
              <a:t>p</a:t>
            </a:r>
            <a:r>
              <a:rPr lang="en-US" sz="2400" b="1" i="1" smtClean="0">
                <a:solidFill>
                  <a:schemeClr val="accent4"/>
                </a:solidFill>
              </a:rPr>
              <a:t>olicy </a:t>
            </a:r>
            <a:r>
              <a:rPr lang="en-US" sz="2400" b="1" i="1" dirty="0" smtClean="0">
                <a:solidFill>
                  <a:schemeClr val="accent4"/>
                </a:solidFill>
              </a:rPr>
              <a:t>gradient</a:t>
            </a:r>
            <a:endParaRPr lang="en-US" sz="2400" b="1" i="1" dirty="0">
              <a:solidFill>
                <a:schemeClr val="accent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73" y="5984485"/>
            <a:ext cx="3572329" cy="7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232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新細明體</vt:lpstr>
      <vt:lpstr>Arial</vt:lpstr>
      <vt:lpstr>Office Theme</vt:lpstr>
      <vt:lpstr>SeqGAN: Sequence Generative Adversarial Nets with Policy Gradient </vt:lpstr>
      <vt:lpstr>What is GAN?</vt:lpstr>
      <vt:lpstr>Sentence Generation</vt:lpstr>
      <vt:lpstr>RL-based Generator </vt:lpstr>
      <vt:lpstr>PowerPoint Presentation</vt:lpstr>
      <vt:lpstr>What do we care?</vt:lpstr>
      <vt:lpstr>Monte Carlo search </vt:lpstr>
      <vt:lpstr>Policy Gradient</vt:lpstr>
      <vt:lpstr>PowerPoint Presentation</vt:lpstr>
      <vt:lpstr>Algorithm</vt:lpstr>
      <vt:lpstr>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SeqGAN: Sequence Generative Adversarial Nets with Policy Gradient </dc:title>
  <dc:creator>Microsoft Office User</dc:creator>
  <cp:lastModifiedBy>Microsoft Office User</cp:lastModifiedBy>
  <cp:revision>6</cp:revision>
  <dcterms:created xsi:type="dcterms:W3CDTF">2016-09-29T17:30:44Z</dcterms:created>
  <dcterms:modified xsi:type="dcterms:W3CDTF">2016-09-30T07:00:54Z</dcterms:modified>
</cp:coreProperties>
</file>