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07" autoAdjust="0"/>
  </p:normalViewPr>
  <p:slideViewPr>
    <p:cSldViewPr>
      <p:cViewPr varScale="1">
        <p:scale>
          <a:sx n="76" d="100"/>
          <a:sy n="76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FCC9B-1742-4A24-BAF7-30F21E9685C6}" type="datetimeFigureOut">
              <a:rPr lang="fr-FR" smtClean="0"/>
              <a:t>01/10/2010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2FD81-DCAD-4DE3-AA0D-47BFD6937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20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– An Open</a:t>
            </a:r>
            <a:r>
              <a:rPr lang="fr-FR" baseline="0" dirty="0" smtClean="0"/>
              <a:t> command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fired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application (for exemple a </a:t>
            </a:r>
            <a:r>
              <a:rPr lang="fr-FR" baseline="0" dirty="0" err="1" smtClean="0"/>
              <a:t>double-click</a:t>
            </a:r>
            <a:r>
              <a:rPr lang="fr-FR" baseline="0" dirty="0" smtClean="0"/>
              <a:t> on a </a:t>
            </a:r>
            <a:r>
              <a:rPr lang="fr-FR" baseline="0" dirty="0" err="1" smtClean="0"/>
              <a:t>template</a:t>
            </a:r>
            <a:r>
              <a:rPr lang="fr-FR" baseline="0" dirty="0" smtClean="0"/>
              <a:t> file)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file </a:t>
            </a:r>
            <a:r>
              <a:rPr lang="fr-FR" baseline="0" dirty="0" err="1" smtClean="0"/>
              <a:t>context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DiskContent</a:t>
            </a:r>
            <a:r>
              <a:rPr lang="fr-FR" baseline="0" dirty="0" smtClean="0"/>
              <a:t>. This command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routed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MainWindow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 –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call the </a:t>
            </a:r>
            <a:r>
              <a:rPr lang="fr-FR" baseline="0" dirty="0" err="1" smtClean="0"/>
              <a:t>DocumentFactory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OpenDocument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DiskContent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dc )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document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a file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extension.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return 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SupportedDocumentInfo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everything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open a document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baseline="0" dirty="0" smtClean="0"/>
              <a:t>3 –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reflection</a:t>
            </a:r>
            <a:r>
              <a:rPr lang="fr-FR" baseline="0" dirty="0" smtClean="0"/>
              <a:t> a new </a:t>
            </a:r>
            <a:r>
              <a:rPr lang="fr-FR" baseline="0" dirty="0" err="1" smtClean="0"/>
              <a:t>DataContext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file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command. This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the file service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read</a:t>
            </a:r>
            <a:r>
              <a:rPr lang="fr-FR" baseline="0" dirty="0" smtClean="0"/>
              <a:t>/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the file</a:t>
            </a:r>
          </a:p>
          <a:p>
            <a:r>
              <a:rPr lang="fr-FR" baseline="0" dirty="0" smtClean="0"/>
              <a:t>4 –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smtClean="0"/>
              <a:t>by </a:t>
            </a:r>
            <a:r>
              <a:rPr lang="fr-FR" baseline="0" dirty="0" err="1" smtClean="0"/>
              <a:t>reflection</a:t>
            </a:r>
            <a:r>
              <a:rPr lang="fr-FR" baseline="0" dirty="0" smtClean="0"/>
              <a:t> </a:t>
            </a:r>
            <a:r>
              <a:rPr lang="fr-FR" baseline="0" dirty="0" smtClean="0"/>
              <a:t>the </a:t>
            </a:r>
            <a:r>
              <a:rPr lang="fr-FR" baseline="0" dirty="0" err="1" smtClean="0"/>
              <a:t>associated</a:t>
            </a:r>
            <a:r>
              <a:rPr lang="fr-FR" baseline="0" dirty="0" smtClean="0"/>
              <a:t> document user control by passing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DataContext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SupportedDocInfo</a:t>
            </a:r>
            <a:r>
              <a:rPr lang="fr-FR" baseline="0" dirty="0" smtClean="0"/>
              <a:t> structures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All the 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load</a:t>
            </a:r>
            <a:r>
              <a:rPr lang="fr-FR" baseline="0" dirty="0" smtClean="0"/>
              <a:t> the document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user control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loaded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calls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Datacontext</a:t>
            </a:r>
            <a:r>
              <a:rPr lang="fr-FR" baseline="0" dirty="0" smtClean="0"/>
              <a:t>, </a:t>
            </a:r>
            <a:r>
              <a:rPr lang="fr-FR" baseline="0" smtClean="0"/>
              <a:t>FileService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2FD81-DCAD-4DE3-AA0D-47BFD6937C4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6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E795640-EF8C-4D94-93F1-DC345B838425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C9A79C-918F-4ECE-A1A8-5428C0C0F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Reflection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Studio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Performance profiler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857620" y="3571876"/>
            <a:ext cx="1785950" cy="2571768"/>
          </a:xfrm>
          <a:prstGeom prst="roundRect">
            <a:avLst/>
          </a:prstGeom>
          <a:noFill/>
          <a:ln w="60325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401080" cy="6540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714349" y="3714752"/>
            <a:ext cx="5214974" cy="71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5286380" y="3714752"/>
            <a:ext cx="5214974" cy="71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472" y="113084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Injected</a:t>
            </a:r>
            <a:r>
              <a:rPr lang="fr-FR" dirty="0" smtClean="0"/>
              <a:t> Software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4000496" y="113084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Core</a:t>
            </a:r>
            <a:r>
              <a:rPr lang="fr-FR" dirty="0" smtClean="0"/>
              <a:t> Modules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929586" y="113084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UI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357158" y="2000240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357158" y="2428868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357158" y="2857496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ounded Rectangle 13"/>
          <p:cNvSpPr/>
          <p:nvPr/>
        </p:nvSpPr>
        <p:spPr>
          <a:xfrm>
            <a:off x="357158" y="3286124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ounded Rectangle 14"/>
          <p:cNvSpPr/>
          <p:nvPr/>
        </p:nvSpPr>
        <p:spPr>
          <a:xfrm>
            <a:off x="357158" y="3714752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unded Rectangle 15"/>
          <p:cNvSpPr/>
          <p:nvPr/>
        </p:nvSpPr>
        <p:spPr>
          <a:xfrm>
            <a:off x="357158" y="4143380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1571604" y="2857496"/>
            <a:ext cx="1000132" cy="92869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Tracer </a:t>
            </a:r>
            <a:r>
              <a:rPr lang="fr-FR" sz="1400" dirty="0" err="1" smtClean="0"/>
              <a:t>Factory</a:t>
            </a:r>
            <a:endParaRPr lang="fr-FR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57158" y="4643446"/>
            <a:ext cx="642942" cy="35719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ounded Rectangle 18"/>
          <p:cNvSpPr/>
          <p:nvPr/>
        </p:nvSpPr>
        <p:spPr>
          <a:xfrm>
            <a:off x="357158" y="5072074"/>
            <a:ext cx="642942" cy="35719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/>
          <p:cNvCxnSpPr>
            <a:stCxn id="11" idx="3"/>
            <a:endCxn id="17" idx="1"/>
          </p:cNvCxnSpPr>
          <p:nvPr/>
        </p:nvCxnSpPr>
        <p:spPr>
          <a:xfrm>
            <a:off x="1000100" y="2178835"/>
            <a:ext cx="571504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7" idx="1"/>
          </p:cNvCxnSpPr>
          <p:nvPr/>
        </p:nvCxnSpPr>
        <p:spPr>
          <a:xfrm>
            <a:off x="1000100" y="2607463"/>
            <a:ext cx="57150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7" idx="1"/>
          </p:cNvCxnSpPr>
          <p:nvPr/>
        </p:nvCxnSpPr>
        <p:spPr>
          <a:xfrm>
            <a:off x="1000100" y="3036091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7" idx="1"/>
          </p:cNvCxnSpPr>
          <p:nvPr/>
        </p:nvCxnSpPr>
        <p:spPr>
          <a:xfrm flipV="1">
            <a:off x="1000100" y="3321843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7" idx="1"/>
          </p:cNvCxnSpPr>
          <p:nvPr/>
        </p:nvCxnSpPr>
        <p:spPr>
          <a:xfrm flipV="1">
            <a:off x="1000100" y="3321843"/>
            <a:ext cx="571504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17" idx="1"/>
          </p:cNvCxnSpPr>
          <p:nvPr/>
        </p:nvCxnSpPr>
        <p:spPr>
          <a:xfrm flipV="1">
            <a:off x="1000100" y="3321843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071934" y="3714752"/>
            <a:ext cx="1071570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4071934" y="4500570"/>
            <a:ext cx="1071570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4" name="Rounded Rectangle 33"/>
          <p:cNvSpPr/>
          <p:nvPr/>
        </p:nvSpPr>
        <p:spPr>
          <a:xfrm>
            <a:off x="4071934" y="5286388"/>
            <a:ext cx="1071570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TCP</a:t>
            </a:r>
            <a:endParaRPr lang="fr-FR" dirty="0"/>
          </a:p>
        </p:txBody>
      </p:sp>
      <p:sp>
        <p:nvSpPr>
          <p:cNvPr id="41" name="Rounded Rectangle 40"/>
          <p:cNvSpPr/>
          <p:nvPr/>
        </p:nvSpPr>
        <p:spPr>
          <a:xfrm>
            <a:off x="3929058" y="1714488"/>
            <a:ext cx="3736548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INJECTION PROFILER</a:t>
            </a:r>
            <a:endParaRPr lang="fr-FR" dirty="0"/>
          </a:p>
        </p:txBody>
      </p:sp>
      <p:sp>
        <p:nvSpPr>
          <p:cNvPr id="42" name="Right Arrow 41"/>
          <p:cNvSpPr/>
          <p:nvPr/>
        </p:nvSpPr>
        <p:spPr>
          <a:xfrm flipH="1">
            <a:off x="785786" y="1785926"/>
            <a:ext cx="314327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52" name="Rounded Rectangle 51"/>
          <p:cNvSpPr/>
          <p:nvPr/>
        </p:nvSpPr>
        <p:spPr>
          <a:xfrm>
            <a:off x="6858016" y="5572140"/>
            <a:ext cx="1357322" cy="5000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</a:t>
            </a:r>
            <a:endParaRPr lang="fr-FR" dirty="0"/>
          </a:p>
        </p:txBody>
      </p:sp>
      <p:sp>
        <p:nvSpPr>
          <p:cNvPr id="53" name="Rounded Rectangle 52"/>
          <p:cNvSpPr/>
          <p:nvPr/>
        </p:nvSpPr>
        <p:spPr>
          <a:xfrm>
            <a:off x="6786578" y="4857760"/>
            <a:ext cx="1357322" cy="5000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Reports</a:t>
            </a:r>
            <a:endParaRPr lang="fr-FR" dirty="0"/>
          </a:p>
        </p:txBody>
      </p:sp>
      <p:sp>
        <p:nvSpPr>
          <p:cNvPr id="54" name="Rounded Rectangle 53"/>
          <p:cNvSpPr/>
          <p:nvPr/>
        </p:nvSpPr>
        <p:spPr>
          <a:xfrm>
            <a:off x="5786446" y="3714752"/>
            <a:ext cx="1357322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Analysis</a:t>
            </a:r>
            <a:endParaRPr lang="fr-FR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8143900" y="2428868"/>
            <a:ext cx="857256" cy="228601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WPF</a:t>
            </a:r>
          </a:p>
        </p:txBody>
      </p:sp>
      <p:cxnSp>
        <p:nvCxnSpPr>
          <p:cNvPr id="58" name="Elbow Connector 57"/>
          <p:cNvCxnSpPr>
            <a:stCxn id="32" idx="3"/>
            <a:endCxn id="54" idx="1"/>
          </p:cNvCxnSpPr>
          <p:nvPr/>
        </p:nvCxnSpPr>
        <p:spPr>
          <a:xfrm flipV="1">
            <a:off x="5143504" y="3964785"/>
            <a:ext cx="642942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3" idx="3"/>
            <a:endCxn id="54" idx="1"/>
          </p:cNvCxnSpPr>
          <p:nvPr/>
        </p:nvCxnSpPr>
        <p:spPr>
          <a:xfrm flipV="1">
            <a:off x="5143504" y="3964785"/>
            <a:ext cx="64294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4" idx="3"/>
            <a:endCxn id="54" idx="1"/>
          </p:cNvCxnSpPr>
          <p:nvPr/>
        </p:nvCxnSpPr>
        <p:spPr>
          <a:xfrm flipV="1">
            <a:off x="5143504" y="3964785"/>
            <a:ext cx="64294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54" idx="2"/>
            <a:endCxn id="53" idx="1"/>
          </p:cNvCxnSpPr>
          <p:nvPr/>
        </p:nvCxnSpPr>
        <p:spPr>
          <a:xfrm rot="16200000" flipH="1">
            <a:off x="6179355" y="4500569"/>
            <a:ext cx="892975" cy="32147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54" idx="2"/>
            <a:endCxn id="52" idx="1"/>
          </p:cNvCxnSpPr>
          <p:nvPr/>
        </p:nvCxnSpPr>
        <p:spPr>
          <a:xfrm rot="16200000" flipH="1">
            <a:off x="5857884" y="4822040"/>
            <a:ext cx="1607355" cy="3929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357686" y="2500306"/>
            <a:ext cx="3286148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Exceptions/</a:t>
            </a:r>
            <a:r>
              <a:rPr lang="fr-FR" sz="1600" dirty="0" err="1" smtClean="0"/>
              <a:t>Logger</a:t>
            </a:r>
            <a:r>
              <a:rPr lang="fr-FR" sz="1600" dirty="0" smtClean="0"/>
              <a:t>/Cecil…</a:t>
            </a:r>
            <a:endParaRPr lang="fr-FR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43108" y="4286256"/>
            <a:ext cx="928694" cy="5000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Log</a:t>
            </a:r>
          </a:p>
          <a:p>
            <a:pPr algn="ctr"/>
            <a:r>
              <a:rPr lang="fr-FR" sz="1400" dirty="0" err="1" smtClean="0"/>
              <a:t>Writer</a:t>
            </a:r>
            <a:endParaRPr lang="fr-FR" sz="14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214282" y="1500174"/>
            <a:ext cx="85725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143108" y="4929198"/>
            <a:ext cx="928694" cy="5000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HTTP </a:t>
            </a:r>
            <a:r>
              <a:rPr lang="fr-FR" sz="1400" dirty="0" err="1" smtClean="0"/>
              <a:t>Writer</a:t>
            </a:r>
            <a:endParaRPr lang="fr-FR" sz="1400" dirty="0" smtClean="0"/>
          </a:p>
        </p:txBody>
      </p:sp>
      <p:sp>
        <p:nvSpPr>
          <p:cNvPr id="94" name="Rounded Rectangle 93"/>
          <p:cNvSpPr/>
          <p:nvPr/>
        </p:nvSpPr>
        <p:spPr>
          <a:xfrm>
            <a:off x="2143108" y="5572140"/>
            <a:ext cx="928694" cy="5000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TCP </a:t>
            </a:r>
            <a:r>
              <a:rPr lang="fr-FR" sz="1400" dirty="0" err="1" smtClean="0"/>
              <a:t>Writer</a:t>
            </a:r>
            <a:endParaRPr lang="fr-FR" sz="1400" dirty="0"/>
          </a:p>
        </p:txBody>
      </p:sp>
      <p:cxnSp>
        <p:nvCxnSpPr>
          <p:cNvPr id="97" name="Shape 96"/>
          <p:cNvCxnSpPr>
            <a:stCxn id="17" idx="3"/>
            <a:endCxn id="114" idx="0"/>
          </p:cNvCxnSpPr>
          <p:nvPr/>
        </p:nvCxnSpPr>
        <p:spPr>
          <a:xfrm flipH="1">
            <a:off x="1564362" y="3321843"/>
            <a:ext cx="1007374" cy="964413"/>
          </a:xfrm>
          <a:prstGeom prst="bentConnector4">
            <a:avLst>
              <a:gd name="adj1" fmla="val -22693"/>
              <a:gd name="adj2" fmla="val 74074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1" idx="3"/>
            <a:endCxn id="32" idx="1"/>
          </p:cNvCxnSpPr>
          <p:nvPr/>
        </p:nvCxnSpPr>
        <p:spPr>
          <a:xfrm flipV="1">
            <a:off x="3071802" y="4036223"/>
            <a:ext cx="100013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3"/>
            <a:endCxn id="33" idx="1"/>
          </p:cNvCxnSpPr>
          <p:nvPr/>
        </p:nvCxnSpPr>
        <p:spPr>
          <a:xfrm flipV="1">
            <a:off x="3071802" y="4822041"/>
            <a:ext cx="1000132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4" idx="3"/>
            <a:endCxn id="34" idx="1"/>
          </p:cNvCxnSpPr>
          <p:nvPr/>
        </p:nvCxnSpPr>
        <p:spPr>
          <a:xfrm flipV="1">
            <a:off x="3071802" y="5607859"/>
            <a:ext cx="1000132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4" name="Right Arrow Callout 113"/>
          <p:cNvSpPr/>
          <p:nvPr/>
        </p:nvSpPr>
        <p:spPr>
          <a:xfrm>
            <a:off x="1285852" y="4286256"/>
            <a:ext cx="857256" cy="1785950"/>
          </a:xfrm>
          <a:prstGeom prst="rightArrow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 err="1" smtClean="0"/>
              <a:t>Formatter</a:t>
            </a:r>
            <a:endParaRPr lang="fr-FR" sz="1400" b="1" dirty="0" smtClean="0"/>
          </a:p>
        </p:txBody>
      </p:sp>
      <p:sp>
        <p:nvSpPr>
          <p:cNvPr id="118" name="Rounded Rectangle 117"/>
          <p:cNvSpPr/>
          <p:nvPr/>
        </p:nvSpPr>
        <p:spPr>
          <a:xfrm>
            <a:off x="1142976" y="2714620"/>
            <a:ext cx="2071702" cy="3643338"/>
          </a:xfrm>
          <a:prstGeom prst="roundRect">
            <a:avLst/>
          </a:prstGeom>
          <a:noFill/>
          <a:ln w="60325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/>
          <p:cNvSpPr/>
          <p:nvPr/>
        </p:nvSpPr>
        <p:spPr>
          <a:xfrm>
            <a:off x="8501090" y="228599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9" name="Oval 58"/>
          <p:cNvSpPr/>
          <p:nvPr/>
        </p:nvSpPr>
        <p:spPr>
          <a:xfrm>
            <a:off x="7286644" y="207167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1" name="Oval 60"/>
          <p:cNvSpPr/>
          <p:nvPr/>
        </p:nvSpPr>
        <p:spPr>
          <a:xfrm>
            <a:off x="5072066" y="328612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5" name="Oval 64"/>
          <p:cNvSpPr/>
          <p:nvPr/>
        </p:nvSpPr>
        <p:spPr>
          <a:xfrm>
            <a:off x="6858016" y="350043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66" name="Oval 65"/>
          <p:cNvSpPr/>
          <p:nvPr/>
        </p:nvSpPr>
        <p:spPr>
          <a:xfrm>
            <a:off x="7215206" y="442913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56" name="Oval 55"/>
          <p:cNvSpPr/>
          <p:nvPr/>
        </p:nvSpPr>
        <p:spPr>
          <a:xfrm>
            <a:off x="2571736" y="242886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01"/>
            <a:ext cx="8229600" cy="1143000"/>
          </a:xfrm>
        </p:spPr>
        <p:txBody>
          <a:bodyPr/>
          <a:lstStyle/>
          <a:p>
            <a:r>
              <a:rPr lang="fr-FR" dirty="0" smtClean="0"/>
              <a:t>Document </a:t>
            </a:r>
            <a:r>
              <a:rPr lang="fr-FR" dirty="0" err="1" smtClean="0"/>
              <a:t>Factory</a:t>
            </a:r>
            <a:r>
              <a:rPr lang="fr-FR" dirty="0" smtClean="0"/>
              <a:t> – </a:t>
            </a:r>
            <a:r>
              <a:rPr lang="fr-FR" dirty="0" err="1" smtClean="0"/>
              <a:t>Sample</a:t>
            </a:r>
            <a:r>
              <a:rPr lang="fr-FR" dirty="0" smtClean="0"/>
              <a:t> 1/2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754833" y="1387328"/>
            <a:ext cx="3778349" cy="615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Document </a:t>
            </a:r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7027662" y="4977264"/>
            <a:ext cx="1728000" cy="828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Derivated</a:t>
            </a:r>
            <a:endParaRPr lang="fr-FR" dirty="0" smtClean="0"/>
          </a:p>
          <a:p>
            <a:pPr algn="ctr"/>
            <a:r>
              <a:rPr lang="fr-FR" dirty="0" smtClean="0"/>
              <a:t>Documents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598239" y="3515097"/>
            <a:ext cx="3198639" cy="345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IDocumentDataContext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6321283" y="2184024"/>
            <a:ext cx="2671494" cy="10482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Supported</a:t>
            </a:r>
            <a:r>
              <a:rPr lang="fr-FR" sz="1600" dirty="0" smtClean="0"/>
              <a:t> Documents</a:t>
            </a:r>
          </a:p>
          <a:p>
            <a:pPr algn="ctr"/>
            <a:r>
              <a:rPr lang="fr-FR" sz="1600" dirty="0" smtClean="0"/>
              <a:t>Informations</a:t>
            </a:r>
          </a:p>
          <a:p>
            <a:pPr marL="285750" indent="-285750" algn="ctr">
              <a:buFontTx/>
              <a:buChar char="-"/>
            </a:pPr>
            <a:r>
              <a:rPr lang="fr-FR" sz="1200" dirty="0" err="1" smtClean="0"/>
              <a:t>DocType</a:t>
            </a:r>
            <a:endParaRPr lang="fr-FR" sz="1200" dirty="0" smtClean="0"/>
          </a:p>
          <a:p>
            <a:pPr marL="285750" indent="-285750" algn="ctr">
              <a:buFontTx/>
              <a:buChar char="-"/>
            </a:pPr>
            <a:r>
              <a:rPr lang="fr-FR" sz="1200" dirty="0" err="1" smtClean="0"/>
              <a:t>DataContextType</a:t>
            </a:r>
            <a:endParaRPr lang="fr-FR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234234" y="3515097"/>
            <a:ext cx="2304256" cy="345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IFileService</a:t>
            </a:r>
            <a:endParaRPr lang="fr-FR" dirty="0"/>
          </a:p>
        </p:txBody>
      </p:sp>
      <p:sp>
        <p:nvSpPr>
          <p:cNvPr id="9" name="Can 8"/>
          <p:cNvSpPr/>
          <p:nvPr/>
        </p:nvSpPr>
        <p:spPr>
          <a:xfrm>
            <a:off x="3671453" y="5884093"/>
            <a:ext cx="720080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Multidocument 9"/>
          <p:cNvSpPr/>
          <p:nvPr/>
        </p:nvSpPr>
        <p:spPr>
          <a:xfrm>
            <a:off x="4425391" y="4977264"/>
            <a:ext cx="1728000" cy="828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Derivated</a:t>
            </a:r>
            <a:r>
              <a:rPr lang="fr-FR" dirty="0" smtClean="0"/>
              <a:t> </a:t>
            </a:r>
            <a:r>
              <a:rPr lang="fr-FR" dirty="0" err="1" smtClean="0"/>
              <a:t>FileService</a:t>
            </a:r>
            <a:endParaRPr lang="fr-FR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1213817" y="4977264"/>
            <a:ext cx="1728000" cy="828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Derivated</a:t>
            </a:r>
            <a:endParaRPr lang="fr-FR" dirty="0" smtClean="0"/>
          </a:p>
          <a:p>
            <a:pPr algn="ctr"/>
            <a:r>
              <a:rPr lang="fr-FR" dirty="0" err="1" smtClean="0"/>
              <a:t>DataContext</a:t>
            </a:r>
            <a:endParaRPr lang="fr-FR" dirty="0"/>
          </a:p>
        </p:txBody>
      </p:sp>
      <p:sp>
        <p:nvSpPr>
          <p:cNvPr id="12" name="Explosion 2 11"/>
          <p:cNvSpPr/>
          <p:nvPr/>
        </p:nvSpPr>
        <p:spPr>
          <a:xfrm>
            <a:off x="78210" y="918456"/>
            <a:ext cx="2160240" cy="89036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Open</a:t>
            </a:r>
            <a:endParaRPr lang="fr-FR" dirty="0"/>
          </a:p>
        </p:txBody>
      </p:sp>
      <p:cxnSp>
        <p:nvCxnSpPr>
          <p:cNvPr id="14" name="Elbow Connector 13"/>
          <p:cNvCxnSpPr>
            <a:stCxn id="12" idx="3"/>
            <a:endCxn id="4" idx="1"/>
          </p:cNvCxnSpPr>
          <p:nvPr/>
        </p:nvCxnSpPr>
        <p:spPr>
          <a:xfrm>
            <a:off x="2238450" y="1192367"/>
            <a:ext cx="516383" cy="502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67994" y="150753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7" name="Rounded Rectangle 26"/>
          <p:cNvSpPr/>
          <p:nvPr/>
        </p:nvSpPr>
        <p:spPr>
          <a:xfrm>
            <a:off x="395536" y="4098595"/>
            <a:ext cx="3541713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DocumentDataContextBase</a:t>
            </a:r>
            <a:endParaRPr lang="fr-FR" dirty="0"/>
          </a:p>
        </p:txBody>
      </p:sp>
      <p:cxnSp>
        <p:nvCxnSpPr>
          <p:cNvPr id="60" name="Elbow Connector 59"/>
          <p:cNvCxnSpPr>
            <a:stCxn id="4" idx="3"/>
            <a:endCxn id="7" idx="0"/>
          </p:cNvCxnSpPr>
          <p:nvPr/>
        </p:nvCxnSpPr>
        <p:spPr>
          <a:xfrm>
            <a:off x="6533182" y="1695133"/>
            <a:ext cx="1123848" cy="48889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401991" y="139643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1" name="Rounded Rectangle 70"/>
          <p:cNvSpPr/>
          <p:nvPr/>
        </p:nvSpPr>
        <p:spPr>
          <a:xfrm>
            <a:off x="6948264" y="4098595"/>
            <a:ext cx="1986880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DocumentBase</a:t>
            </a:r>
            <a:endParaRPr lang="fr-FR" dirty="0"/>
          </a:p>
        </p:txBody>
      </p:sp>
      <p:cxnSp>
        <p:nvCxnSpPr>
          <p:cNvPr id="73" name="Elbow Connector 72"/>
          <p:cNvCxnSpPr>
            <a:stCxn id="10" idx="1"/>
            <a:endCxn id="9" idx="0"/>
          </p:cNvCxnSpPr>
          <p:nvPr/>
        </p:nvCxnSpPr>
        <p:spPr>
          <a:xfrm rot="10800000" flipV="1">
            <a:off x="4031493" y="5391263"/>
            <a:ext cx="393898" cy="672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679461" y="4910579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5" name="Down Arrow 74"/>
          <p:cNvSpPr/>
          <p:nvPr/>
        </p:nvSpPr>
        <p:spPr>
          <a:xfrm>
            <a:off x="5122419" y="3918575"/>
            <a:ext cx="33394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Down Arrow 75"/>
          <p:cNvSpPr/>
          <p:nvPr/>
        </p:nvSpPr>
        <p:spPr>
          <a:xfrm>
            <a:off x="1916972" y="4550539"/>
            <a:ext cx="33394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Down Arrow 77"/>
          <p:cNvSpPr/>
          <p:nvPr/>
        </p:nvSpPr>
        <p:spPr>
          <a:xfrm>
            <a:off x="7724690" y="4590261"/>
            <a:ext cx="33394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Down Arrow 78"/>
          <p:cNvSpPr/>
          <p:nvPr/>
        </p:nvSpPr>
        <p:spPr>
          <a:xfrm>
            <a:off x="1917047" y="3821326"/>
            <a:ext cx="33394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Snip Diagonal Corner Rectangle 82"/>
          <p:cNvSpPr/>
          <p:nvPr/>
        </p:nvSpPr>
        <p:spPr>
          <a:xfrm>
            <a:off x="7668344" y="1196752"/>
            <a:ext cx="1317129" cy="420087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SupportedDocInfo</a:t>
            </a:r>
            <a:endParaRPr lang="fr-FR" sz="1200" dirty="0"/>
          </a:p>
        </p:txBody>
      </p:sp>
      <p:cxnSp>
        <p:nvCxnSpPr>
          <p:cNvPr id="85" name="Elbow Connector 84"/>
          <p:cNvCxnSpPr>
            <a:stCxn id="4" idx="2"/>
            <a:endCxn id="6" idx="0"/>
          </p:cNvCxnSpPr>
          <p:nvPr/>
        </p:nvCxnSpPr>
        <p:spPr>
          <a:xfrm rot="5400000">
            <a:off x="2664704" y="1535793"/>
            <a:ext cx="1512160" cy="2446449"/>
          </a:xfrm>
          <a:prstGeom prst="bentConnector3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204760" y="2492145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cxnSp>
        <p:nvCxnSpPr>
          <p:cNvPr id="88" name="Elbow Connector 87"/>
          <p:cNvCxnSpPr>
            <a:stCxn id="11" idx="3"/>
            <a:endCxn id="10" idx="0"/>
          </p:cNvCxnSpPr>
          <p:nvPr/>
        </p:nvCxnSpPr>
        <p:spPr>
          <a:xfrm flipV="1">
            <a:off x="2941817" y="4977264"/>
            <a:ext cx="2466454" cy="414000"/>
          </a:xfrm>
          <a:prstGeom prst="bentConnector4">
            <a:avLst>
              <a:gd name="adj1" fmla="val 30075"/>
              <a:gd name="adj2" fmla="val 155217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" idx="2"/>
            <a:endCxn id="74" idx="0"/>
          </p:cNvCxnSpPr>
          <p:nvPr/>
        </p:nvCxnSpPr>
        <p:spPr>
          <a:xfrm rot="16200000" flipH="1">
            <a:off x="4315925" y="2331019"/>
            <a:ext cx="2907642" cy="2251477"/>
          </a:xfrm>
          <a:prstGeom prst="bentConnector3">
            <a:avLst>
              <a:gd name="adj1" fmla="val 46554"/>
            </a:avLst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6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001"/>
            <a:ext cx="8229600" cy="1143000"/>
          </a:xfrm>
        </p:spPr>
        <p:txBody>
          <a:bodyPr/>
          <a:lstStyle/>
          <a:p>
            <a:r>
              <a:rPr lang="fr-FR" dirty="0" smtClean="0"/>
              <a:t>Document </a:t>
            </a:r>
            <a:r>
              <a:rPr lang="fr-FR" dirty="0" err="1" smtClean="0"/>
              <a:t>Factory</a:t>
            </a:r>
            <a:r>
              <a:rPr lang="fr-FR" dirty="0" smtClean="0"/>
              <a:t> – </a:t>
            </a:r>
            <a:r>
              <a:rPr lang="fr-FR" dirty="0" err="1" smtClean="0"/>
              <a:t>Sample</a:t>
            </a:r>
            <a:r>
              <a:rPr lang="fr-FR" dirty="0" smtClean="0"/>
              <a:t> 2/2</a:t>
            </a:r>
            <a:endParaRPr lang="fr-FR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7027662" y="4977264"/>
            <a:ext cx="1728000" cy="828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Derivated</a:t>
            </a:r>
            <a:endParaRPr lang="fr-FR" dirty="0" smtClean="0"/>
          </a:p>
          <a:p>
            <a:pPr algn="ctr"/>
            <a:r>
              <a:rPr lang="fr-FR" dirty="0" smtClean="0"/>
              <a:t>Documents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598239" y="3515097"/>
            <a:ext cx="3198639" cy="345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IDocumentDataContext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6321283" y="2184024"/>
            <a:ext cx="2671494" cy="10482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Supported</a:t>
            </a:r>
            <a:r>
              <a:rPr lang="fr-FR" sz="1600" dirty="0" smtClean="0"/>
              <a:t> Documents</a:t>
            </a:r>
          </a:p>
          <a:p>
            <a:pPr algn="ctr"/>
            <a:r>
              <a:rPr lang="fr-FR" sz="1600" dirty="0" smtClean="0"/>
              <a:t>Informations</a:t>
            </a:r>
          </a:p>
          <a:p>
            <a:pPr marL="285750" indent="-285750" algn="ctr">
              <a:buFontTx/>
              <a:buChar char="-"/>
            </a:pPr>
            <a:r>
              <a:rPr lang="fr-FR" sz="1200" dirty="0" err="1" smtClean="0"/>
              <a:t>DocType</a:t>
            </a:r>
            <a:endParaRPr lang="fr-FR" sz="1200" dirty="0" smtClean="0"/>
          </a:p>
          <a:p>
            <a:pPr marL="285750" indent="-285750" algn="ctr">
              <a:buFontTx/>
              <a:buChar char="-"/>
            </a:pPr>
            <a:r>
              <a:rPr lang="fr-FR" sz="1200" dirty="0" err="1" smtClean="0"/>
              <a:t>DataContextType</a:t>
            </a:r>
            <a:endParaRPr lang="fr-FR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234234" y="3515097"/>
            <a:ext cx="2304256" cy="345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IFileService</a:t>
            </a:r>
            <a:endParaRPr lang="fr-FR" dirty="0"/>
          </a:p>
        </p:txBody>
      </p:sp>
      <p:sp>
        <p:nvSpPr>
          <p:cNvPr id="10" name="Can 9"/>
          <p:cNvSpPr/>
          <p:nvPr/>
        </p:nvSpPr>
        <p:spPr>
          <a:xfrm>
            <a:off x="3671453" y="5884093"/>
            <a:ext cx="720080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Multidocument 10"/>
          <p:cNvSpPr/>
          <p:nvPr/>
        </p:nvSpPr>
        <p:spPr>
          <a:xfrm>
            <a:off x="4425391" y="4977264"/>
            <a:ext cx="1728000" cy="828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Derivated</a:t>
            </a:r>
            <a:r>
              <a:rPr lang="fr-FR" dirty="0" smtClean="0"/>
              <a:t> </a:t>
            </a:r>
            <a:r>
              <a:rPr lang="fr-FR" dirty="0" err="1" smtClean="0"/>
              <a:t>FileService</a:t>
            </a:r>
            <a:endParaRPr lang="fr-FR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1213817" y="4977264"/>
            <a:ext cx="1728000" cy="828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Derivated</a:t>
            </a:r>
            <a:endParaRPr lang="fr-FR" dirty="0" smtClean="0"/>
          </a:p>
          <a:p>
            <a:pPr algn="ctr"/>
            <a:r>
              <a:rPr lang="fr-FR" dirty="0" err="1" smtClean="0"/>
              <a:t>DataContext</a:t>
            </a:r>
            <a:endParaRPr lang="fr-FR" dirty="0"/>
          </a:p>
        </p:txBody>
      </p:sp>
      <p:sp>
        <p:nvSpPr>
          <p:cNvPr id="15" name="Oval 14"/>
          <p:cNvSpPr/>
          <p:nvPr/>
        </p:nvSpPr>
        <p:spPr>
          <a:xfrm>
            <a:off x="1867994" y="150753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6" name="Rounded Rectangle 15"/>
          <p:cNvSpPr/>
          <p:nvPr/>
        </p:nvSpPr>
        <p:spPr>
          <a:xfrm>
            <a:off x="395536" y="4098595"/>
            <a:ext cx="3541713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DocumentDataContextBase</a:t>
            </a:r>
            <a:endParaRPr lang="fr-FR" dirty="0"/>
          </a:p>
        </p:txBody>
      </p: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6533182" y="1695133"/>
            <a:ext cx="1123848" cy="48889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01991" y="139643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395536" y="1170464"/>
            <a:ext cx="1986880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DocumentBase</a:t>
            </a:r>
            <a:endParaRPr lang="fr-FR" dirty="0"/>
          </a:p>
        </p:txBody>
      </p:sp>
      <p:cxnSp>
        <p:nvCxnSpPr>
          <p:cNvPr id="20" name="Elbow Connector 19"/>
          <p:cNvCxnSpPr>
            <a:stCxn id="11" idx="1"/>
            <a:endCxn id="10" idx="0"/>
          </p:cNvCxnSpPr>
          <p:nvPr/>
        </p:nvCxnSpPr>
        <p:spPr>
          <a:xfrm rot="10800000" flipV="1">
            <a:off x="4031493" y="5391263"/>
            <a:ext cx="393898" cy="672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679461" y="4910579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2" name="Down Arrow 21"/>
          <p:cNvSpPr/>
          <p:nvPr/>
        </p:nvSpPr>
        <p:spPr>
          <a:xfrm>
            <a:off x="5122419" y="3918575"/>
            <a:ext cx="33394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Down Arrow 22"/>
          <p:cNvSpPr/>
          <p:nvPr/>
        </p:nvSpPr>
        <p:spPr>
          <a:xfrm>
            <a:off x="1916972" y="4550539"/>
            <a:ext cx="33394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wn Arrow 23"/>
          <p:cNvSpPr/>
          <p:nvPr/>
        </p:nvSpPr>
        <p:spPr>
          <a:xfrm>
            <a:off x="7724690" y="4590261"/>
            <a:ext cx="33394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Down Arrow 24"/>
          <p:cNvSpPr/>
          <p:nvPr/>
        </p:nvSpPr>
        <p:spPr>
          <a:xfrm>
            <a:off x="1917047" y="3821326"/>
            <a:ext cx="33394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nip Diagonal Corner Rectangle 25"/>
          <p:cNvSpPr/>
          <p:nvPr/>
        </p:nvSpPr>
        <p:spPr>
          <a:xfrm>
            <a:off x="7668344" y="1196752"/>
            <a:ext cx="1317129" cy="420087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SupportedDocInfo</a:t>
            </a:r>
            <a:endParaRPr lang="fr-FR" sz="1200" dirty="0"/>
          </a:p>
        </p:txBody>
      </p:sp>
      <p:cxnSp>
        <p:nvCxnSpPr>
          <p:cNvPr id="27" name="Elbow Connector 26"/>
          <p:cNvCxnSpPr>
            <a:endCxn id="7" idx="0"/>
          </p:cNvCxnSpPr>
          <p:nvPr/>
        </p:nvCxnSpPr>
        <p:spPr>
          <a:xfrm rot="5400000">
            <a:off x="2664704" y="1535793"/>
            <a:ext cx="1512160" cy="2446449"/>
          </a:xfrm>
          <a:prstGeom prst="bentConnector3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204760" y="2492145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cxnSp>
        <p:nvCxnSpPr>
          <p:cNvPr id="29" name="Elbow Connector 28"/>
          <p:cNvCxnSpPr>
            <a:stCxn id="12" idx="3"/>
            <a:endCxn id="11" idx="0"/>
          </p:cNvCxnSpPr>
          <p:nvPr/>
        </p:nvCxnSpPr>
        <p:spPr>
          <a:xfrm flipV="1">
            <a:off x="2941817" y="4977264"/>
            <a:ext cx="2466454" cy="414000"/>
          </a:xfrm>
          <a:prstGeom prst="bentConnector4">
            <a:avLst>
              <a:gd name="adj1" fmla="val 30075"/>
              <a:gd name="adj2" fmla="val 155217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21" idx="0"/>
          </p:cNvCxnSpPr>
          <p:nvPr/>
        </p:nvCxnSpPr>
        <p:spPr>
          <a:xfrm rot="16200000" flipH="1">
            <a:off x="4315925" y="2331019"/>
            <a:ext cx="2907642" cy="2251477"/>
          </a:xfrm>
          <a:prstGeom prst="bentConnector3">
            <a:avLst>
              <a:gd name="adj1" fmla="val 46554"/>
            </a:avLst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7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189</TotalTime>
  <Words>261</Words>
  <Application>Microsoft Office PowerPoint</Application>
  <PresentationFormat>On-screen Show (4:3)</PresentationFormat>
  <Paragraphs>75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Reflection Studio</vt:lpstr>
      <vt:lpstr>Architecture</vt:lpstr>
      <vt:lpstr>Document Factory – Sample 1/2</vt:lpstr>
      <vt:lpstr>Document Factory – Sample 2/2</vt:lpstr>
    </vt:vector>
  </TitlesOfParts>
  <Company>LOGICA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NPerf</dc:title>
  <dc:creator>Guillaume WASER</dc:creator>
  <cp:lastModifiedBy>G.WASER</cp:lastModifiedBy>
  <cp:revision>19</cp:revision>
  <dcterms:created xsi:type="dcterms:W3CDTF">2009-09-13T13:18:28Z</dcterms:created>
  <dcterms:modified xsi:type="dcterms:W3CDTF">2010-10-01T21:46:28Z</dcterms:modified>
</cp:coreProperties>
</file>