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8C69-37E3-423C-A4B1-C926E4E03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542BB-F9FE-4A15-9134-21FB4474A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12A8C-81FB-431C-B9AB-A764B0A8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0894-8E8A-4548-9873-D71D6507F95B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79635-8BB4-4776-B60D-B9C29460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E15C-7ABC-405A-B17F-3C3B1802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003E-3919-46F1-9CD6-F17D7BB02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2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75BF-280B-40B0-B0AF-18A4DFD7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6670C-A763-469A-81E9-AF335C0F5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BB12E-3DD8-4619-ABC9-0943CED6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0894-8E8A-4548-9873-D71D6507F95B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A8FAC-E19E-4BEE-8365-93D2E711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51E65-0FA2-48D9-B0CC-C024B9EC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003E-3919-46F1-9CD6-F17D7BB02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7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7FC24-854E-4841-B67C-EACBE8006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D3B3B-8721-4E8B-82A5-5FA67FA77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54A55-BBAE-451B-BC0A-DE8324AC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0894-8E8A-4548-9873-D71D6507F95B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35406-0805-4A14-90C1-B6461A6D1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11514-EF5C-4179-8C9B-FD99B85A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003E-3919-46F1-9CD6-F17D7BB02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8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DCBB-CDBE-44DA-AF64-C0A71C736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97836-DDAC-4A5A-BD5B-E82F3AC1F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34824-2088-495F-83D1-80F4777C1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0894-8E8A-4548-9873-D71D6507F95B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75E2D-5031-4E79-8504-B77191D4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FEFC1-DBAC-446E-A3BF-6BEED1B9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003E-3919-46F1-9CD6-F17D7BB02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4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3FE7-F701-4A40-9B5A-9081A365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071C9-66F5-4F4B-9914-348AACE96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4253E-73FF-4518-9A50-25229CC2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0894-8E8A-4548-9873-D71D6507F95B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E57C1-C450-48FA-9091-6D6291F07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6EF22-DAF7-49D0-B0F4-79B7077E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003E-3919-46F1-9CD6-F17D7BB02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9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1659-AD73-44AA-8F45-FD84666C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4B2F0-78B8-4838-962A-D2823073A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3A349-4F21-4D9C-B454-9C516230C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40D09-5F96-4A91-A282-523305B9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0894-8E8A-4548-9873-D71D6507F95B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5DACA-FD28-4267-B296-8605D8E5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30EDD-AD22-4454-9741-1264426F7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003E-3919-46F1-9CD6-F17D7BB02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9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5F5B-866E-42E2-A818-967E7A40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29EE3-F37A-4AB2-9650-7B19B74C1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B425A-7439-4293-B5E3-8208958A8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34E8B-21B0-4AA2-B533-C272FC042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FDE22-4E58-4E31-801E-63AE3BA67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862423-8D33-41C3-B26F-50D5A3E0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0894-8E8A-4548-9873-D71D6507F95B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F6C1FC-79CD-430E-8B51-791F6449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B1EAF-9E9C-487E-8044-96FD48B1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003E-3919-46F1-9CD6-F17D7BB02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7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3035-31E8-46F3-81F3-5865962A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C469F-DA4D-4D8B-A47B-6194FC19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0894-8E8A-4548-9873-D71D6507F95B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E9698-138C-4453-9BC4-0C63B8390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5BA06-05A2-48E9-837F-C2397621D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003E-3919-46F1-9CD6-F17D7BB02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3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EDC5A7-A3DD-45C8-91A8-3B3CE513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0894-8E8A-4548-9873-D71D6507F95B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0E098-B82A-434E-B2F0-820DC3F5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1B1B3-A1C6-4B7F-8E5A-73E6199C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003E-3919-46F1-9CD6-F17D7BB02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6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9920-1879-42FD-8DC1-B3471BD0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67C8A-F2CE-457D-95C5-0E81383ED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617B2-ACD7-4B94-A459-DDFE98DD8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9366B-F175-4C8A-907D-7EAACB14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0894-8E8A-4548-9873-D71D6507F95B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C7334-E7A0-4D26-B819-78367BDF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BD030-2C0C-4459-BBE9-B5BE9590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003E-3919-46F1-9CD6-F17D7BB02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8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9652-022F-44B1-8B45-289ACEA02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81532C-6C08-42A1-BE7C-2488F553A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C47B2-2AC0-43B2-9CD8-078768623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BAED3-97D6-485B-A907-684D1181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0894-8E8A-4548-9873-D71D6507F95B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73E03-9B94-41D2-8146-A53BBF66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AA48-BB73-48D9-AD05-A0A75733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003E-3919-46F1-9CD6-F17D7BB02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3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8DCF7-72D3-4C38-9A67-499FCDEE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7CCB6-906F-4548-8504-0F13F8945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E530E-D8C7-430B-BC3C-0E6B3BF5E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10894-8E8A-4548-9873-D71D6507F95B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ABDDF-D49A-40C7-87E8-47C7D9F93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3BEB4-C8A4-4ED9-B08B-18A4A667C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1003E-3919-46F1-9CD6-F17D7BB02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0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9F8AAC-84D2-4A3D-82E1-885037C82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909"/>
            <a:ext cx="12192000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0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308CE6-EA2E-46C3-8EAA-840398178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59" y="0"/>
            <a:ext cx="9022081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3480D4-1850-4CAF-B8BD-77F8F85B513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5A5A5">
              <a:alpha val="4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CAB6C-CF85-4603-90E3-AF0DB1EEFFB2}"/>
              </a:ext>
            </a:extLst>
          </p:cNvPr>
          <p:cNvSpPr txBox="1"/>
          <p:nvPr/>
        </p:nvSpPr>
        <p:spPr>
          <a:xfrm>
            <a:off x="4761081" y="596739"/>
            <a:ext cx="2971838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Filter the bar chart based on launchpad platforms, blockchains, or project categories. 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15C47F7-BE9A-495E-A60A-EB42150618B5}"/>
              </a:ext>
            </a:extLst>
          </p:cNvPr>
          <p:cNvSpPr/>
          <p:nvPr/>
        </p:nvSpPr>
        <p:spPr>
          <a:xfrm>
            <a:off x="7338549" y="1533633"/>
            <a:ext cx="328459" cy="56302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E42336-ABB5-4FBE-B846-69AE73A58440}"/>
              </a:ext>
            </a:extLst>
          </p:cNvPr>
          <p:cNvSpPr txBox="1"/>
          <p:nvPr/>
        </p:nvSpPr>
        <p:spPr>
          <a:xfrm>
            <a:off x="4761082" y="2475059"/>
            <a:ext cx="3514088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Filter based on measures including the current ROI, IDO funding raised, current market cap, and trading volume (24 hours). 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C8E0F91-006F-4B88-948C-4D568B44760A}"/>
              </a:ext>
            </a:extLst>
          </p:cNvPr>
          <p:cNvSpPr/>
          <p:nvPr/>
        </p:nvSpPr>
        <p:spPr>
          <a:xfrm rot="12720094">
            <a:off x="8082542" y="2136617"/>
            <a:ext cx="328459" cy="56302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F36DC8-1120-4CBD-8E89-426EC099F85A}"/>
              </a:ext>
            </a:extLst>
          </p:cNvPr>
          <p:cNvSpPr txBox="1"/>
          <p:nvPr/>
        </p:nvSpPr>
        <p:spPr>
          <a:xfrm>
            <a:off x="8706852" y="2664704"/>
            <a:ext cx="1468506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Set a cap based on the top # of results.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CDE52C7-D3BA-4FC6-97F9-80D06365687B}"/>
              </a:ext>
            </a:extLst>
          </p:cNvPr>
          <p:cNvSpPr/>
          <p:nvPr/>
        </p:nvSpPr>
        <p:spPr>
          <a:xfrm rot="10490716">
            <a:off x="9336098" y="2167253"/>
            <a:ext cx="328459" cy="56302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AA8CD-735D-42A0-9624-4545AB299B26}"/>
              </a:ext>
            </a:extLst>
          </p:cNvPr>
          <p:cNvSpPr txBox="1"/>
          <p:nvPr/>
        </p:nvSpPr>
        <p:spPr>
          <a:xfrm>
            <a:off x="4938647" y="4396121"/>
            <a:ext cx="1656495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Every chart can be interacted with to drilldown on details.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356C8C30-A881-4395-A065-32170C3D72B8}"/>
              </a:ext>
            </a:extLst>
          </p:cNvPr>
          <p:cNvSpPr/>
          <p:nvPr/>
        </p:nvSpPr>
        <p:spPr>
          <a:xfrm rot="7784195">
            <a:off x="4320425" y="4275737"/>
            <a:ext cx="328459" cy="68015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92E28F9D-2CD6-4FCA-8596-1C7FD86BE5D8}"/>
              </a:ext>
            </a:extLst>
          </p:cNvPr>
          <p:cNvSpPr/>
          <p:nvPr/>
        </p:nvSpPr>
        <p:spPr>
          <a:xfrm rot="14466609">
            <a:off x="6918287" y="4960188"/>
            <a:ext cx="328459" cy="75904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88A2B5D9-634E-4643-8950-58217973C806}"/>
              </a:ext>
            </a:extLst>
          </p:cNvPr>
          <p:cNvSpPr/>
          <p:nvPr/>
        </p:nvSpPr>
        <p:spPr>
          <a:xfrm rot="2284959">
            <a:off x="4197266" y="5183417"/>
            <a:ext cx="328459" cy="135208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BA7EF00-13DC-4513-9890-6CF28A6C2E1B}"/>
              </a:ext>
            </a:extLst>
          </p:cNvPr>
          <p:cNvSpPr/>
          <p:nvPr/>
        </p:nvSpPr>
        <p:spPr>
          <a:xfrm rot="17550869">
            <a:off x="7132160" y="5689580"/>
            <a:ext cx="328459" cy="86192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7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F0EE41-2E28-43FA-B4E1-65364E4A242C}"/>
              </a:ext>
            </a:extLst>
          </p:cNvPr>
          <p:cNvSpPr/>
          <p:nvPr/>
        </p:nvSpPr>
        <p:spPr>
          <a:xfrm>
            <a:off x="2667000" y="117947"/>
            <a:ext cx="6858000" cy="6500968"/>
          </a:xfrm>
          <a:prstGeom prst="rect">
            <a:avLst/>
          </a:prstGeom>
          <a:solidFill>
            <a:srgbClr val="F2F2F2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EF3559-21C9-4B73-B6FD-98AED1E20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F55B2-3DD0-4009-93F7-657398B3C188}"/>
              </a:ext>
            </a:extLst>
          </p:cNvPr>
          <p:cNvSpPr txBox="1"/>
          <p:nvPr/>
        </p:nvSpPr>
        <p:spPr>
          <a:xfrm>
            <a:off x="5364472" y="2120156"/>
            <a:ext cx="1449234" cy="20621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Filter the bar chart based on launchpad platforms, blockchains, or project categories.  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10545FF-35B9-4863-BECB-DBA7D2E64343}"/>
              </a:ext>
            </a:extLst>
          </p:cNvPr>
          <p:cNvSpPr/>
          <p:nvPr/>
        </p:nvSpPr>
        <p:spPr>
          <a:xfrm rot="19259680">
            <a:off x="6122300" y="1144700"/>
            <a:ext cx="248109" cy="42529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CAFCC6-93ED-494C-BCAF-E9BA51D5DAAB}"/>
              </a:ext>
            </a:extLst>
          </p:cNvPr>
          <p:cNvSpPr txBox="1"/>
          <p:nvPr/>
        </p:nvSpPr>
        <p:spPr>
          <a:xfrm>
            <a:off x="4571149" y="117946"/>
            <a:ext cx="3162882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Filter based on measures including the current ROI, IDO funding raised, current market cap, and trading volume (24 hours). 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E4B2462-0DDF-4451-B159-E7B4EAE8A6E9}"/>
              </a:ext>
            </a:extLst>
          </p:cNvPr>
          <p:cNvSpPr/>
          <p:nvPr/>
        </p:nvSpPr>
        <p:spPr>
          <a:xfrm rot="12720094">
            <a:off x="7284725" y="1665530"/>
            <a:ext cx="248109" cy="42529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0281AE-BC2A-4BB3-8F87-1E554689B9A4}"/>
              </a:ext>
            </a:extLst>
          </p:cNvPr>
          <p:cNvSpPr txBox="1"/>
          <p:nvPr/>
        </p:nvSpPr>
        <p:spPr>
          <a:xfrm>
            <a:off x="7729598" y="1991605"/>
            <a:ext cx="110927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Set a cap based on the top # of results.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F95285D-29EB-404C-8525-B70525536238}"/>
              </a:ext>
            </a:extLst>
          </p:cNvPr>
          <p:cNvSpPr/>
          <p:nvPr/>
        </p:nvSpPr>
        <p:spPr>
          <a:xfrm rot="10490716">
            <a:off x="8420146" y="1684579"/>
            <a:ext cx="248109" cy="42529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F47409-ABFA-4DB9-A812-DFA2491F4E51}"/>
              </a:ext>
            </a:extLst>
          </p:cNvPr>
          <p:cNvSpPr txBox="1"/>
          <p:nvPr/>
        </p:nvSpPr>
        <p:spPr>
          <a:xfrm>
            <a:off x="4340606" y="3942090"/>
            <a:ext cx="1449234" cy="17543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Every chart can be interacted with to drilldown on details.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BB8A908-882B-4C70-A42A-3FA75BF0869A}"/>
              </a:ext>
            </a:extLst>
          </p:cNvPr>
          <p:cNvSpPr/>
          <p:nvPr/>
        </p:nvSpPr>
        <p:spPr>
          <a:xfrm rot="7784195">
            <a:off x="3939705" y="3944818"/>
            <a:ext cx="248109" cy="51377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58EE24B-5A09-430A-B4CA-3A113703D498}"/>
              </a:ext>
            </a:extLst>
          </p:cNvPr>
          <p:cNvSpPr/>
          <p:nvPr/>
        </p:nvSpPr>
        <p:spPr>
          <a:xfrm rot="2284959">
            <a:off x="3917529" y="4385622"/>
            <a:ext cx="312961" cy="53154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7C5730F-C8E5-40EB-A22A-037D9B38E1FA}"/>
              </a:ext>
            </a:extLst>
          </p:cNvPr>
          <p:cNvSpPr/>
          <p:nvPr/>
        </p:nvSpPr>
        <p:spPr>
          <a:xfrm rot="17550869">
            <a:off x="5971946" y="5092732"/>
            <a:ext cx="248109" cy="65107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26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122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Kim</dc:creator>
  <cp:lastModifiedBy>Joseph Kim</cp:lastModifiedBy>
  <cp:revision>9</cp:revision>
  <dcterms:created xsi:type="dcterms:W3CDTF">2022-08-19T03:44:48Z</dcterms:created>
  <dcterms:modified xsi:type="dcterms:W3CDTF">2022-08-20T11:10:52Z</dcterms:modified>
</cp:coreProperties>
</file>