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769" r:id="rId1"/>
    <p:sldMasterId id="2147484006" r:id="rId2"/>
  </p:sldMasterIdLst>
  <p:notesMasterIdLst>
    <p:notesMasterId r:id="rId13"/>
  </p:notesMasterIdLst>
  <p:sldIdLst>
    <p:sldId id="1731" r:id="rId3"/>
    <p:sldId id="1730" r:id="rId4"/>
    <p:sldId id="1722" r:id="rId5"/>
    <p:sldId id="1723" r:id="rId6"/>
    <p:sldId id="1724" r:id="rId7"/>
    <p:sldId id="1725" r:id="rId8"/>
    <p:sldId id="1732" r:id="rId9"/>
    <p:sldId id="1728" r:id="rId10"/>
    <p:sldId id="1727" r:id="rId11"/>
    <p:sldId id="1729" r:id="rId12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5pPr>
    <a:lvl6pPr marL="2286000" algn="l" defTabSz="457200" rtl="0" eaLnBrk="1" latinLnBrk="0" hangingPunct="1"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6pPr>
    <a:lvl7pPr marL="2743200" algn="l" defTabSz="457200" rtl="0" eaLnBrk="1" latinLnBrk="0" hangingPunct="1"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7pPr>
    <a:lvl8pPr marL="3200400" algn="l" defTabSz="457200" rtl="0" eaLnBrk="1" latinLnBrk="0" hangingPunct="1"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8pPr>
    <a:lvl9pPr marL="3657600" algn="l" defTabSz="457200" rtl="0" eaLnBrk="1" latinLnBrk="0" hangingPunct="1"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F49"/>
    <a:srgbClr val="05424B"/>
    <a:srgbClr val="81AA0F"/>
    <a:srgbClr val="0E3B8C"/>
    <a:srgbClr val="F8F8F8"/>
    <a:srgbClr val="00682F"/>
    <a:srgbClr val="0000FF"/>
    <a:srgbClr val="0059A4"/>
    <a:srgbClr val="304B6E"/>
    <a:srgbClr val="FF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5" autoAdjust="0"/>
    <p:restoredTop sz="83645" autoAdjust="0"/>
  </p:normalViewPr>
  <p:slideViewPr>
    <p:cSldViewPr>
      <p:cViewPr varScale="1">
        <p:scale>
          <a:sx n="65" d="100"/>
          <a:sy n="65" d="100"/>
        </p:scale>
        <p:origin x="1075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>
                <a:sym typeface="Avenir" charset="0"/>
              </a:rPr>
              <a:t>Click to edit Master text styles</a:t>
            </a:r>
          </a:p>
          <a:p>
            <a:pPr lvl="1"/>
            <a:r>
              <a:rPr lang="pt-BR" altLang="pt-BR" noProof="0">
                <a:sym typeface="Avenir" charset="0"/>
              </a:rPr>
              <a:t>Second level</a:t>
            </a:r>
          </a:p>
          <a:p>
            <a:pPr lvl="2"/>
            <a:r>
              <a:rPr lang="pt-BR" altLang="pt-BR" noProof="0">
                <a:sym typeface="Avenir" charset="0"/>
              </a:rPr>
              <a:t>Third level</a:t>
            </a:r>
          </a:p>
          <a:p>
            <a:pPr lvl="3"/>
            <a:r>
              <a:rPr lang="pt-BR" altLang="pt-BR" noProof="0">
                <a:sym typeface="Avenir" charset="0"/>
              </a:rPr>
              <a:t>Fourth level</a:t>
            </a:r>
          </a:p>
          <a:p>
            <a:pPr lvl="4"/>
            <a:r>
              <a:rPr lang="pt-BR" altLang="pt-BR" noProof="0">
                <a:sym typeface="Avenir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6361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ＭＳ Ｐゴシック" panose="020B0600070205080204" pitchFamily="34" charset="-128"/>
        <a:cs typeface="Avenir" charset="0"/>
        <a:sym typeface="Avenir" charset="0"/>
      </a:defRPr>
    </a:lvl1pPr>
    <a:lvl2pPr marL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2pPr>
    <a:lvl3pPr marL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3pPr>
    <a:lvl4pPr marL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4pPr>
    <a:lvl5pPr marL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25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2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2210704" y="3461657"/>
            <a:ext cx="1872931" cy="1622006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3683903" y="2617997"/>
            <a:ext cx="1872931" cy="1622006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683903" y="4316169"/>
            <a:ext cx="1872931" cy="1622006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 hasCustomPrompt="1"/>
          </p:nvPr>
        </p:nvSpPr>
        <p:spPr>
          <a:xfrm>
            <a:off x="6615789" y="2617997"/>
            <a:ext cx="1872931" cy="1622006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7" hasCustomPrompt="1"/>
          </p:nvPr>
        </p:nvSpPr>
        <p:spPr>
          <a:xfrm>
            <a:off x="6623046" y="4316169"/>
            <a:ext cx="1872931" cy="1622006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8" hasCustomPrompt="1"/>
          </p:nvPr>
        </p:nvSpPr>
        <p:spPr>
          <a:xfrm>
            <a:off x="8104571" y="3461657"/>
            <a:ext cx="1872931" cy="1622006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9" hasCustomPrompt="1"/>
          </p:nvPr>
        </p:nvSpPr>
        <p:spPr>
          <a:xfrm>
            <a:off x="9578840" y="2617997"/>
            <a:ext cx="1872931" cy="1622006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241343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786549" y="-1026369"/>
            <a:ext cx="4246326" cy="4903236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275237" y="5325449"/>
            <a:ext cx="2216089" cy="2558920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14499" y="2284885"/>
            <a:ext cx="3072049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90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373688" y="3949182"/>
            <a:ext cx="4246326" cy="4903236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7561559" y="-551623"/>
            <a:ext cx="4738185" cy="5471186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14499" y="1588200"/>
            <a:ext cx="3072049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786548" y="4397048"/>
            <a:ext cx="1147886" cy="1325464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897335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1714500" y="2174753"/>
            <a:ext cx="4381500" cy="505932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6781800" y="-634247"/>
            <a:ext cx="2104126" cy="2429636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1454152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14499" y="2284885"/>
            <a:ext cx="3072049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5539594" y="1257300"/>
            <a:ext cx="4772806" cy="4133369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9238643" y="457199"/>
            <a:ext cx="1826803" cy="1582057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9" name="Picture Placeholder 14"/>
          <p:cNvSpPr>
            <a:spLocks noGrp="1"/>
          </p:cNvSpPr>
          <p:nvPr>
            <p:ph type="pic" sz="quarter" idx="16" hasCustomPrompt="1"/>
          </p:nvPr>
        </p:nvSpPr>
        <p:spPr>
          <a:xfrm>
            <a:off x="9238643" y="5600700"/>
            <a:ext cx="1826803" cy="1582057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3" name="Picture Placeholder 14"/>
          <p:cNvSpPr>
            <a:spLocks noGrp="1"/>
          </p:cNvSpPr>
          <p:nvPr>
            <p:ph type="pic" sz="quarter" idx="17" hasCustomPrompt="1"/>
          </p:nvPr>
        </p:nvSpPr>
        <p:spPr>
          <a:xfrm>
            <a:off x="10708064" y="4809671"/>
            <a:ext cx="1826803" cy="1582057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2633476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14499" y="1083129"/>
            <a:ext cx="3659189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6645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14499" y="2142672"/>
            <a:ext cx="3659189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5859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14499" y="2284885"/>
            <a:ext cx="3072049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373688" y="0"/>
            <a:ext cx="6818312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3781029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5" name="Title 11"/>
          <p:cNvSpPr>
            <a:spLocks noGrp="1"/>
          </p:cNvSpPr>
          <p:nvPr>
            <p:ph type="title"/>
          </p:nvPr>
        </p:nvSpPr>
        <p:spPr>
          <a:xfrm>
            <a:off x="6790583" y="1257300"/>
            <a:ext cx="3686917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0775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750457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5" name="Title 11"/>
          <p:cNvSpPr>
            <a:spLocks noGrp="1"/>
          </p:cNvSpPr>
          <p:nvPr>
            <p:ph type="title"/>
          </p:nvPr>
        </p:nvSpPr>
        <p:spPr>
          <a:xfrm>
            <a:off x="3414197" y="1257300"/>
            <a:ext cx="3686917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45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 hasCustomPrompt="1"/>
          </p:nvPr>
        </p:nvSpPr>
        <p:spPr>
          <a:xfrm>
            <a:off x="2791960" y="1779221"/>
            <a:ext cx="2857500" cy="3299557"/>
          </a:xfrm>
          <a:custGeom>
            <a:avLst/>
            <a:gdLst>
              <a:gd name="connsiteX0" fmla="*/ 0 w 2857500"/>
              <a:gd name="connsiteY0" fmla="*/ 2099108 h 3299557"/>
              <a:gd name="connsiteX1" fmla="*/ 2396002 w 2857500"/>
              <a:gd name="connsiteY1" fmla="*/ 2741114 h 3299557"/>
              <a:gd name="connsiteX2" fmla="*/ 1428750 w 2857500"/>
              <a:gd name="connsiteY2" fmla="*/ 3299557 h 3299557"/>
              <a:gd name="connsiteX3" fmla="*/ 0 w 2857500"/>
              <a:gd name="connsiteY3" fmla="*/ 2474668 h 3299557"/>
              <a:gd name="connsiteX4" fmla="*/ 2571096 w 2857500"/>
              <a:gd name="connsiteY4" fmla="*/ 659534 h 3299557"/>
              <a:gd name="connsiteX5" fmla="*/ 2857500 w 2857500"/>
              <a:gd name="connsiteY5" fmla="*/ 824889 h 3299557"/>
              <a:gd name="connsiteX6" fmla="*/ 2857500 w 2857500"/>
              <a:gd name="connsiteY6" fmla="*/ 2474668 h 3299557"/>
              <a:gd name="connsiteX7" fmla="*/ 2502660 w 2857500"/>
              <a:gd name="connsiteY7" fmla="*/ 2679535 h 3299557"/>
              <a:gd name="connsiteX8" fmla="*/ 963508 w 2857500"/>
              <a:gd name="connsiteY8" fmla="*/ 2267122 h 3299557"/>
              <a:gd name="connsiteX9" fmla="*/ 1106704 w 2857500"/>
              <a:gd name="connsiteY9" fmla="*/ 185934 h 3299557"/>
              <a:gd name="connsiteX10" fmla="*/ 1770979 w 2857500"/>
              <a:gd name="connsiteY10" fmla="*/ 1336492 h 3299557"/>
              <a:gd name="connsiteX11" fmla="*/ 866377 w 2857500"/>
              <a:gd name="connsiteY11" fmla="*/ 2241094 h 3299557"/>
              <a:gd name="connsiteX12" fmla="*/ 0 w 2857500"/>
              <a:gd name="connsiteY12" fmla="*/ 2008950 h 3299557"/>
              <a:gd name="connsiteX13" fmla="*/ 0 w 2857500"/>
              <a:gd name="connsiteY13" fmla="*/ 824889 h 3299557"/>
              <a:gd name="connsiteX14" fmla="*/ 1428750 w 2857500"/>
              <a:gd name="connsiteY14" fmla="*/ 0 h 3299557"/>
              <a:gd name="connsiteX15" fmla="*/ 2493017 w 2857500"/>
              <a:gd name="connsiteY15" fmla="*/ 614455 h 3299557"/>
              <a:gd name="connsiteX16" fmla="*/ 1834731 w 2857500"/>
              <a:gd name="connsiteY16" fmla="*/ 1272741 h 3299557"/>
              <a:gd name="connsiteX17" fmla="*/ 1182123 w 2857500"/>
              <a:gd name="connsiteY17" fmla="*/ 142391 h 3299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57500" h="3299557">
                <a:moveTo>
                  <a:pt x="0" y="2099108"/>
                </a:moveTo>
                <a:lnTo>
                  <a:pt x="2396002" y="2741114"/>
                </a:lnTo>
                <a:lnTo>
                  <a:pt x="1428750" y="3299557"/>
                </a:lnTo>
                <a:lnTo>
                  <a:pt x="0" y="2474668"/>
                </a:lnTo>
                <a:close/>
                <a:moveTo>
                  <a:pt x="2571096" y="659534"/>
                </a:moveTo>
                <a:lnTo>
                  <a:pt x="2857500" y="824889"/>
                </a:lnTo>
                <a:lnTo>
                  <a:pt x="2857500" y="2474668"/>
                </a:lnTo>
                <a:lnTo>
                  <a:pt x="2502660" y="2679535"/>
                </a:lnTo>
                <a:lnTo>
                  <a:pt x="963508" y="2267122"/>
                </a:lnTo>
                <a:close/>
                <a:moveTo>
                  <a:pt x="1106704" y="185934"/>
                </a:moveTo>
                <a:lnTo>
                  <a:pt x="1770979" y="1336492"/>
                </a:lnTo>
                <a:lnTo>
                  <a:pt x="866377" y="2241094"/>
                </a:lnTo>
                <a:lnTo>
                  <a:pt x="0" y="2008950"/>
                </a:lnTo>
                <a:lnTo>
                  <a:pt x="0" y="824889"/>
                </a:lnTo>
                <a:close/>
                <a:moveTo>
                  <a:pt x="1428750" y="0"/>
                </a:moveTo>
                <a:lnTo>
                  <a:pt x="2493017" y="614455"/>
                </a:lnTo>
                <a:lnTo>
                  <a:pt x="1834731" y="1272741"/>
                </a:lnTo>
                <a:lnTo>
                  <a:pt x="1182123" y="14239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2576731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9202056" y="0"/>
            <a:ext cx="2989943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4500" y="2945283"/>
            <a:ext cx="2799443" cy="173557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3339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1714500" y="-903234"/>
            <a:ext cx="2857500" cy="3299557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8296736" y="5109771"/>
            <a:ext cx="1514011" cy="1748229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0" y="1257300"/>
            <a:ext cx="3072049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1038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848452" y="1778000"/>
            <a:ext cx="2495096" cy="2881086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2378417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-2518229" y="521203"/>
            <a:ext cx="5036458" cy="5815594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2829169"/>
            <a:ext cx="4381500" cy="1735573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015055" y="1894114"/>
            <a:ext cx="2658504" cy="306977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7701770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548743" y="457200"/>
            <a:ext cx="1824945" cy="2107263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2578213" y="2089575"/>
            <a:ext cx="1824945" cy="2107263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1620270" y="3737428"/>
            <a:ext cx="1824945" cy="2107263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2578213" y="5377544"/>
            <a:ext cx="1824945" cy="2107263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790583" y="1257300"/>
            <a:ext cx="3686917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2629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714500" y="793288"/>
            <a:ext cx="2282598" cy="263571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790583" y="1257300"/>
            <a:ext cx="3686917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3423045" y="2053290"/>
            <a:ext cx="1685984" cy="1946804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2523055" y="3602652"/>
            <a:ext cx="1685984" cy="1946804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2509584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1052286" y="0"/>
            <a:ext cx="6686533" cy="6868978"/>
          </a:xfrm>
          <a:custGeom>
            <a:avLst/>
            <a:gdLst>
              <a:gd name="connsiteX0" fmla="*/ 2011179 w 6686533"/>
              <a:gd name="connsiteY0" fmla="*/ 1261739 h 6868978"/>
              <a:gd name="connsiteX1" fmla="*/ 2416630 w 6686533"/>
              <a:gd name="connsiteY1" fmla="*/ 1964003 h 6868978"/>
              <a:gd name="connsiteX2" fmla="*/ 2011179 w 6686533"/>
              <a:gd name="connsiteY2" fmla="*/ 2666265 h 6868978"/>
              <a:gd name="connsiteX3" fmla="*/ 1621807 w 6686533"/>
              <a:gd name="connsiteY3" fmla="*/ 3354502 h 6868978"/>
              <a:gd name="connsiteX4" fmla="*/ 1216356 w 6686533"/>
              <a:gd name="connsiteY4" fmla="*/ 4056764 h 6868978"/>
              <a:gd name="connsiteX5" fmla="*/ 405452 w 6686533"/>
              <a:gd name="connsiteY5" fmla="*/ 4056764 h 6868978"/>
              <a:gd name="connsiteX6" fmla="*/ 0 w 6686533"/>
              <a:gd name="connsiteY6" fmla="*/ 3354502 h 6868978"/>
              <a:gd name="connsiteX7" fmla="*/ 405452 w 6686533"/>
              <a:gd name="connsiteY7" fmla="*/ 2652239 h 6868978"/>
              <a:gd name="connsiteX8" fmla="*/ 794824 w 6686533"/>
              <a:gd name="connsiteY8" fmla="*/ 1964003 h 6868978"/>
              <a:gd name="connsiteX9" fmla="*/ 1200276 w 6686533"/>
              <a:gd name="connsiteY9" fmla="*/ 1261740 h 6868978"/>
              <a:gd name="connsiteX10" fmla="*/ 5690108 w 6686533"/>
              <a:gd name="connsiteY10" fmla="*/ 0 h 6868978"/>
              <a:gd name="connsiteX11" fmla="*/ 6686533 w 6686533"/>
              <a:gd name="connsiteY11" fmla="*/ 1725864 h 6868978"/>
              <a:gd name="connsiteX12" fmla="*/ 5690108 w 6686533"/>
              <a:gd name="connsiteY12" fmla="*/ 3451724 h 6868978"/>
              <a:gd name="connsiteX13" fmla="*/ 4733196 w 6686533"/>
              <a:gd name="connsiteY13" fmla="*/ 5143116 h 6868978"/>
              <a:gd name="connsiteX14" fmla="*/ 3736770 w 6686533"/>
              <a:gd name="connsiteY14" fmla="*/ 6868978 h 6868978"/>
              <a:gd name="connsiteX15" fmla="*/ 1743914 w 6686533"/>
              <a:gd name="connsiteY15" fmla="*/ 6868978 h 6868978"/>
              <a:gd name="connsiteX16" fmla="*/ 747486 w 6686533"/>
              <a:gd name="connsiteY16" fmla="*/ 5143116 h 6868978"/>
              <a:gd name="connsiteX17" fmla="*/ 1743914 w 6686533"/>
              <a:gd name="connsiteY17" fmla="*/ 3417254 h 6868978"/>
              <a:gd name="connsiteX18" fmla="*/ 2700826 w 6686533"/>
              <a:gd name="connsiteY18" fmla="*/ 1725864 h 6868978"/>
              <a:gd name="connsiteX19" fmla="*/ 3697254 w 6686533"/>
              <a:gd name="connsiteY19" fmla="*/ 2 h 686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686533" h="6868978">
                <a:moveTo>
                  <a:pt x="2011179" y="1261739"/>
                </a:moveTo>
                <a:lnTo>
                  <a:pt x="2416630" y="1964003"/>
                </a:lnTo>
                <a:lnTo>
                  <a:pt x="2011179" y="2666265"/>
                </a:lnTo>
                <a:lnTo>
                  <a:pt x="1621807" y="3354502"/>
                </a:lnTo>
                <a:lnTo>
                  <a:pt x="1216356" y="4056764"/>
                </a:lnTo>
                <a:lnTo>
                  <a:pt x="405452" y="4056764"/>
                </a:lnTo>
                <a:lnTo>
                  <a:pt x="0" y="3354502"/>
                </a:lnTo>
                <a:lnTo>
                  <a:pt x="405452" y="2652239"/>
                </a:lnTo>
                <a:lnTo>
                  <a:pt x="794824" y="1964003"/>
                </a:lnTo>
                <a:lnTo>
                  <a:pt x="1200276" y="1261740"/>
                </a:lnTo>
                <a:close/>
                <a:moveTo>
                  <a:pt x="5690108" y="0"/>
                </a:moveTo>
                <a:lnTo>
                  <a:pt x="6686533" y="1725864"/>
                </a:lnTo>
                <a:lnTo>
                  <a:pt x="5690108" y="3451724"/>
                </a:lnTo>
                <a:lnTo>
                  <a:pt x="4733196" y="5143116"/>
                </a:lnTo>
                <a:lnTo>
                  <a:pt x="3736770" y="6868978"/>
                </a:lnTo>
                <a:lnTo>
                  <a:pt x="1743914" y="6868978"/>
                </a:lnTo>
                <a:lnTo>
                  <a:pt x="747486" y="5143116"/>
                </a:lnTo>
                <a:lnTo>
                  <a:pt x="1743914" y="3417254"/>
                </a:lnTo>
                <a:lnTo>
                  <a:pt x="2700826" y="1725864"/>
                </a:lnTo>
                <a:lnTo>
                  <a:pt x="3697254" y="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790583" y="1257300"/>
            <a:ext cx="3686917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5054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13943" y="1602200"/>
            <a:ext cx="3164114" cy="3653600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684026"/>
            <a:ext cx="2799443" cy="173557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21097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810742" y="1944914"/>
            <a:ext cx="2570516" cy="296817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6047055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1849828" y="3140841"/>
            <a:ext cx="755486" cy="872359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2648856" y="3140841"/>
            <a:ext cx="755486" cy="872359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2249342" y="2442654"/>
            <a:ext cx="755486" cy="872359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2118713" y="3952140"/>
            <a:ext cx="755486" cy="872359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8744485" y="3315013"/>
            <a:ext cx="755486" cy="872359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9143999" y="2617575"/>
            <a:ext cx="755486" cy="872359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8171542" y="591205"/>
            <a:ext cx="755486" cy="872359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768764" y="2576776"/>
            <a:ext cx="1306408" cy="1508506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2988809" y="4313224"/>
            <a:ext cx="1306408" cy="1508506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8744485" y="768119"/>
            <a:ext cx="1306408" cy="1508506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9809782" y="2967682"/>
            <a:ext cx="1080351" cy="1247478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24" hasCustomPrompt="1"/>
          </p:nvPr>
        </p:nvSpPr>
        <p:spPr>
          <a:xfrm>
            <a:off x="8839603" y="3819999"/>
            <a:ext cx="1080351" cy="1247478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25" hasCustomPrompt="1"/>
          </p:nvPr>
        </p:nvSpPr>
        <p:spPr>
          <a:xfrm>
            <a:off x="7707321" y="3862335"/>
            <a:ext cx="911034" cy="1051968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26" hasCustomPrompt="1"/>
          </p:nvPr>
        </p:nvSpPr>
        <p:spPr>
          <a:xfrm>
            <a:off x="7432394" y="4914303"/>
            <a:ext cx="437030" cy="504636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27" hasCustomPrompt="1"/>
          </p:nvPr>
        </p:nvSpPr>
        <p:spPr>
          <a:xfrm>
            <a:off x="1738402" y="962310"/>
            <a:ext cx="510940" cy="589979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28" hasCustomPrompt="1"/>
          </p:nvPr>
        </p:nvSpPr>
        <p:spPr>
          <a:xfrm>
            <a:off x="3034227" y="1398375"/>
            <a:ext cx="356343" cy="411467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414188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1714500" y="2215494"/>
            <a:ext cx="2279666" cy="2636614"/>
          </a:xfrm>
          <a:custGeom>
            <a:avLst/>
            <a:gdLst>
              <a:gd name="connsiteX0" fmla="*/ 2152455 w 4777173"/>
              <a:gd name="connsiteY0" fmla="*/ 229248 h 3449855"/>
              <a:gd name="connsiteX1" fmla="*/ 2586387 w 4777173"/>
              <a:gd name="connsiteY1" fmla="*/ 980842 h 3449855"/>
              <a:gd name="connsiteX2" fmla="*/ 2152455 w 4777173"/>
              <a:gd name="connsiteY2" fmla="*/ 1732434 h 3449855"/>
              <a:gd name="connsiteX3" fmla="*/ 1735731 w 4777173"/>
              <a:gd name="connsiteY3" fmla="*/ 2469016 h 3449855"/>
              <a:gd name="connsiteX4" fmla="*/ 1301799 w 4777173"/>
              <a:gd name="connsiteY4" fmla="*/ 3220609 h 3449855"/>
              <a:gd name="connsiteX5" fmla="*/ 433933 w 4777173"/>
              <a:gd name="connsiteY5" fmla="*/ 3220609 h 3449855"/>
              <a:gd name="connsiteX6" fmla="*/ 0 w 4777173"/>
              <a:gd name="connsiteY6" fmla="*/ 2469016 h 3449855"/>
              <a:gd name="connsiteX7" fmla="*/ 433933 w 4777173"/>
              <a:gd name="connsiteY7" fmla="*/ 1717423 h 3449855"/>
              <a:gd name="connsiteX8" fmla="*/ 850657 w 4777173"/>
              <a:gd name="connsiteY8" fmla="*/ 980842 h 3449855"/>
              <a:gd name="connsiteX9" fmla="*/ 1284590 w 4777173"/>
              <a:gd name="connsiteY9" fmla="*/ 229249 h 3449855"/>
              <a:gd name="connsiteX10" fmla="*/ 3266590 w 4777173"/>
              <a:gd name="connsiteY10" fmla="*/ 0 h 3449855"/>
              <a:gd name="connsiteX11" fmla="*/ 4777173 w 4777173"/>
              <a:gd name="connsiteY11" fmla="*/ 0 h 3449855"/>
              <a:gd name="connsiteX12" fmla="*/ 4777173 w 4777173"/>
              <a:gd name="connsiteY12" fmla="*/ 3449855 h 3449855"/>
              <a:gd name="connsiteX13" fmla="*/ 3266590 w 4777173"/>
              <a:gd name="connsiteY13" fmla="*/ 3449855 h 3449855"/>
              <a:gd name="connsiteX0" fmla="*/ 2152455 w 4777173"/>
              <a:gd name="connsiteY0" fmla="*/ 229248 h 3449855"/>
              <a:gd name="connsiteX1" fmla="*/ 2586387 w 4777173"/>
              <a:gd name="connsiteY1" fmla="*/ 980842 h 3449855"/>
              <a:gd name="connsiteX2" fmla="*/ 2152455 w 4777173"/>
              <a:gd name="connsiteY2" fmla="*/ 1732434 h 3449855"/>
              <a:gd name="connsiteX3" fmla="*/ 1735731 w 4777173"/>
              <a:gd name="connsiteY3" fmla="*/ 2469016 h 3449855"/>
              <a:gd name="connsiteX4" fmla="*/ 1301799 w 4777173"/>
              <a:gd name="connsiteY4" fmla="*/ 3220609 h 3449855"/>
              <a:gd name="connsiteX5" fmla="*/ 433933 w 4777173"/>
              <a:gd name="connsiteY5" fmla="*/ 3220609 h 3449855"/>
              <a:gd name="connsiteX6" fmla="*/ 0 w 4777173"/>
              <a:gd name="connsiteY6" fmla="*/ 2469016 h 3449855"/>
              <a:gd name="connsiteX7" fmla="*/ 433933 w 4777173"/>
              <a:gd name="connsiteY7" fmla="*/ 1717423 h 3449855"/>
              <a:gd name="connsiteX8" fmla="*/ 850657 w 4777173"/>
              <a:gd name="connsiteY8" fmla="*/ 980842 h 3449855"/>
              <a:gd name="connsiteX9" fmla="*/ 1284590 w 4777173"/>
              <a:gd name="connsiteY9" fmla="*/ 229249 h 3449855"/>
              <a:gd name="connsiteX10" fmla="*/ 2152455 w 4777173"/>
              <a:gd name="connsiteY10" fmla="*/ 229248 h 3449855"/>
              <a:gd name="connsiteX11" fmla="*/ 3266590 w 4777173"/>
              <a:gd name="connsiteY11" fmla="*/ 3449855 h 3449855"/>
              <a:gd name="connsiteX12" fmla="*/ 4777173 w 4777173"/>
              <a:gd name="connsiteY12" fmla="*/ 0 h 3449855"/>
              <a:gd name="connsiteX13" fmla="*/ 4777173 w 4777173"/>
              <a:gd name="connsiteY13" fmla="*/ 3449855 h 3449855"/>
              <a:gd name="connsiteX14" fmla="*/ 3266590 w 4777173"/>
              <a:gd name="connsiteY14" fmla="*/ 3449855 h 3449855"/>
              <a:gd name="connsiteX0" fmla="*/ 2152455 w 4777173"/>
              <a:gd name="connsiteY0" fmla="*/ 0 h 3220607"/>
              <a:gd name="connsiteX1" fmla="*/ 2586387 w 4777173"/>
              <a:gd name="connsiteY1" fmla="*/ 751594 h 3220607"/>
              <a:gd name="connsiteX2" fmla="*/ 2152455 w 4777173"/>
              <a:gd name="connsiteY2" fmla="*/ 1503186 h 3220607"/>
              <a:gd name="connsiteX3" fmla="*/ 1735731 w 4777173"/>
              <a:gd name="connsiteY3" fmla="*/ 2239768 h 3220607"/>
              <a:gd name="connsiteX4" fmla="*/ 1301799 w 4777173"/>
              <a:gd name="connsiteY4" fmla="*/ 2991361 h 3220607"/>
              <a:gd name="connsiteX5" fmla="*/ 433933 w 4777173"/>
              <a:gd name="connsiteY5" fmla="*/ 2991361 h 3220607"/>
              <a:gd name="connsiteX6" fmla="*/ 0 w 4777173"/>
              <a:gd name="connsiteY6" fmla="*/ 2239768 h 3220607"/>
              <a:gd name="connsiteX7" fmla="*/ 433933 w 4777173"/>
              <a:gd name="connsiteY7" fmla="*/ 1488175 h 3220607"/>
              <a:gd name="connsiteX8" fmla="*/ 850657 w 4777173"/>
              <a:gd name="connsiteY8" fmla="*/ 751594 h 3220607"/>
              <a:gd name="connsiteX9" fmla="*/ 1284590 w 4777173"/>
              <a:gd name="connsiteY9" fmla="*/ 1 h 3220607"/>
              <a:gd name="connsiteX10" fmla="*/ 2152455 w 4777173"/>
              <a:gd name="connsiteY10" fmla="*/ 0 h 3220607"/>
              <a:gd name="connsiteX11" fmla="*/ 3266590 w 4777173"/>
              <a:gd name="connsiteY11" fmla="*/ 3220607 h 3220607"/>
              <a:gd name="connsiteX12" fmla="*/ 4777173 w 4777173"/>
              <a:gd name="connsiteY12" fmla="*/ 3220607 h 3220607"/>
              <a:gd name="connsiteX13" fmla="*/ 3266590 w 4777173"/>
              <a:gd name="connsiteY13" fmla="*/ 3220607 h 3220607"/>
              <a:gd name="connsiteX0" fmla="*/ 2152455 w 2586387"/>
              <a:gd name="connsiteY0" fmla="*/ 0 h 2991361"/>
              <a:gd name="connsiteX1" fmla="*/ 2586387 w 2586387"/>
              <a:gd name="connsiteY1" fmla="*/ 751594 h 2991361"/>
              <a:gd name="connsiteX2" fmla="*/ 2152455 w 2586387"/>
              <a:gd name="connsiteY2" fmla="*/ 1503186 h 2991361"/>
              <a:gd name="connsiteX3" fmla="*/ 1735731 w 2586387"/>
              <a:gd name="connsiteY3" fmla="*/ 2239768 h 2991361"/>
              <a:gd name="connsiteX4" fmla="*/ 1301799 w 2586387"/>
              <a:gd name="connsiteY4" fmla="*/ 2991361 h 2991361"/>
              <a:gd name="connsiteX5" fmla="*/ 433933 w 2586387"/>
              <a:gd name="connsiteY5" fmla="*/ 2991361 h 2991361"/>
              <a:gd name="connsiteX6" fmla="*/ 0 w 2586387"/>
              <a:gd name="connsiteY6" fmla="*/ 2239768 h 2991361"/>
              <a:gd name="connsiteX7" fmla="*/ 433933 w 2586387"/>
              <a:gd name="connsiteY7" fmla="*/ 1488175 h 2991361"/>
              <a:gd name="connsiteX8" fmla="*/ 850657 w 2586387"/>
              <a:gd name="connsiteY8" fmla="*/ 751594 h 2991361"/>
              <a:gd name="connsiteX9" fmla="*/ 1284590 w 2586387"/>
              <a:gd name="connsiteY9" fmla="*/ 1 h 2991361"/>
              <a:gd name="connsiteX10" fmla="*/ 2152455 w 2586387"/>
              <a:gd name="connsiteY10" fmla="*/ 0 h 299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6387" h="2991361">
                <a:moveTo>
                  <a:pt x="2152455" y="0"/>
                </a:moveTo>
                <a:lnTo>
                  <a:pt x="2586387" y="751594"/>
                </a:lnTo>
                <a:lnTo>
                  <a:pt x="2152455" y="1503186"/>
                </a:lnTo>
                <a:lnTo>
                  <a:pt x="1735731" y="2239768"/>
                </a:lnTo>
                <a:lnTo>
                  <a:pt x="1301799" y="2991361"/>
                </a:lnTo>
                <a:lnTo>
                  <a:pt x="433933" y="2991361"/>
                </a:lnTo>
                <a:lnTo>
                  <a:pt x="0" y="2239768"/>
                </a:lnTo>
                <a:lnTo>
                  <a:pt x="433933" y="1488175"/>
                </a:lnTo>
                <a:lnTo>
                  <a:pt x="850657" y="751594"/>
                </a:lnTo>
                <a:lnTo>
                  <a:pt x="1284590" y="1"/>
                </a:lnTo>
                <a:lnTo>
                  <a:pt x="2152455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>
          <a:xfrm>
            <a:off x="3875611" y="2215494"/>
            <a:ext cx="2279666" cy="2636614"/>
          </a:xfrm>
          <a:custGeom>
            <a:avLst/>
            <a:gdLst>
              <a:gd name="connsiteX0" fmla="*/ 2152455 w 4777173"/>
              <a:gd name="connsiteY0" fmla="*/ 229248 h 3449855"/>
              <a:gd name="connsiteX1" fmla="*/ 2586387 w 4777173"/>
              <a:gd name="connsiteY1" fmla="*/ 980842 h 3449855"/>
              <a:gd name="connsiteX2" fmla="*/ 2152455 w 4777173"/>
              <a:gd name="connsiteY2" fmla="*/ 1732434 h 3449855"/>
              <a:gd name="connsiteX3" fmla="*/ 1735731 w 4777173"/>
              <a:gd name="connsiteY3" fmla="*/ 2469016 h 3449855"/>
              <a:gd name="connsiteX4" fmla="*/ 1301799 w 4777173"/>
              <a:gd name="connsiteY4" fmla="*/ 3220609 h 3449855"/>
              <a:gd name="connsiteX5" fmla="*/ 433933 w 4777173"/>
              <a:gd name="connsiteY5" fmla="*/ 3220609 h 3449855"/>
              <a:gd name="connsiteX6" fmla="*/ 0 w 4777173"/>
              <a:gd name="connsiteY6" fmla="*/ 2469016 h 3449855"/>
              <a:gd name="connsiteX7" fmla="*/ 433933 w 4777173"/>
              <a:gd name="connsiteY7" fmla="*/ 1717423 h 3449855"/>
              <a:gd name="connsiteX8" fmla="*/ 850657 w 4777173"/>
              <a:gd name="connsiteY8" fmla="*/ 980842 h 3449855"/>
              <a:gd name="connsiteX9" fmla="*/ 1284590 w 4777173"/>
              <a:gd name="connsiteY9" fmla="*/ 229249 h 3449855"/>
              <a:gd name="connsiteX10" fmla="*/ 3266590 w 4777173"/>
              <a:gd name="connsiteY10" fmla="*/ 0 h 3449855"/>
              <a:gd name="connsiteX11" fmla="*/ 4777173 w 4777173"/>
              <a:gd name="connsiteY11" fmla="*/ 0 h 3449855"/>
              <a:gd name="connsiteX12" fmla="*/ 4777173 w 4777173"/>
              <a:gd name="connsiteY12" fmla="*/ 3449855 h 3449855"/>
              <a:gd name="connsiteX13" fmla="*/ 3266590 w 4777173"/>
              <a:gd name="connsiteY13" fmla="*/ 3449855 h 3449855"/>
              <a:gd name="connsiteX0" fmla="*/ 2152455 w 4777173"/>
              <a:gd name="connsiteY0" fmla="*/ 229248 h 3449855"/>
              <a:gd name="connsiteX1" fmla="*/ 2586387 w 4777173"/>
              <a:gd name="connsiteY1" fmla="*/ 980842 h 3449855"/>
              <a:gd name="connsiteX2" fmla="*/ 2152455 w 4777173"/>
              <a:gd name="connsiteY2" fmla="*/ 1732434 h 3449855"/>
              <a:gd name="connsiteX3" fmla="*/ 1735731 w 4777173"/>
              <a:gd name="connsiteY3" fmla="*/ 2469016 h 3449855"/>
              <a:gd name="connsiteX4" fmla="*/ 1301799 w 4777173"/>
              <a:gd name="connsiteY4" fmla="*/ 3220609 h 3449855"/>
              <a:gd name="connsiteX5" fmla="*/ 433933 w 4777173"/>
              <a:gd name="connsiteY5" fmla="*/ 3220609 h 3449855"/>
              <a:gd name="connsiteX6" fmla="*/ 0 w 4777173"/>
              <a:gd name="connsiteY6" fmla="*/ 2469016 h 3449855"/>
              <a:gd name="connsiteX7" fmla="*/ 433933 w 4777173"/>
              <a:gd name="connsiteY7" fmla="*/ 1717423 h 3449855"/>
              <a:gd name="connsiteX8" fmla="*/ 850657 w 4777173"/>
              <a:gd name="connsiteY8" fmla="*/ 980842 h 3449855"/>
              <a:gd name="connsiteX9" fmla="*/ 1284590 w 4777173"/>
              <a:gd name="connsiteY9" fmla="*/ 229249 h 3449855"/>
              <a:gd name="connsiteX10" fmla="*/ 2152455 w 4777173"/>
              <a:gd name="connsiteY10" fmla="*/ 229248 h 3449855"/>
              <a:gd name="connsiteX11" fmla="*/ 3266590 w 4777173"/>
              <a:gd name="connsiteY11" fmla="*/ 3449855 h 3449855"/>
              <a:gd name="connsiteX12" fmla="*/ 4777173 w 4777173"/>
              <a:gd name="connsiteY12" fmla="*/ 0 h 3449855"/>
              <a:gd name="connsiteX13" fmla="*/ 4777173 w 4777173"/>
              <a:gd name="connsiteY13" fmla="*/ 3449855 h 3449855"/>
              <a:gd name="connsiteX14" fmla="*/ 3266590 w 4777173"/>
              <a:gd name="connsiteY14" fmla="*/ 3449855 h 3449855"/>
              <a:gd name="connsiteX0" fmla="*/ 2152455 w 4777173"/>
              <a:gd name="connsiteY0" fmla="*/ 0 h 3220607"/>
              <a:gd name="connsiteX1" fmla="*/ 2586387 w 4777173"/>
              <a:gd name="connsiteY1" fmla="*/ 751594 h 3220607"/>
              <a:gd name="connsiteX2" fmla="*/ 2152455 w 4777173"/>
              <a:gd name="connsiteY2" fmla="*/ 1503186 h 3220607"/>
              <a:gd name="connsiteX3" fmla="*/ 1735731 w 4777173"/>
              <a:gd name="connsiteY3" fmla="*/ 2239768 h 3220607"/>
              <a:gd name="connsiteX4" fmla="*/ 1301799 w 4777173"/>
              <a:gd name="connsiteY4" fmla="*/ 2991361 h 3220607"/>
              <a:gd name="connsiteX5" fmla="*/ 433933 w 4777173"/>
              <a:gd name="connsiteY5" fmla="*/ 2991361 h 3220607"/>
              <a:gd name="connsiteX6" fmla="*/ 0 w 4777173"/>
              <a:gd name="connsiteY6" fmla="*/ 2239768 h 3220607"/>
              <a:gd name="connsiteX7" fmla="*/ 433933 w 4777173"/>
              <a:gd name="connsiteY7" fmla="*/ 1488175 h 3220607"/>
              <a:gd name="connsiteX8" fmla="*/ 850657 w 4777173"/>
              <a:gd name="connsiteY8" fmla="*/ 751594 h 3220607"/>
              <a:gd name="connsiteX9" fmla="*/ 1284590 w 4777173"/>
              <a:gd name="connsiteY9" fmla="*/ 1 h 3220607"/>
              <a:gd name="connsiteX10" fmla="*/ 2152455 w 4777173"/>
              <a:gd name="connsiteY10" fmla="*/ 0 h 3220607"/>
              <a:gd name="connsiteX11" fmla="*/ 3266590 w 4777173"/>
              <a:gd name="connsiteY11" fmla="*/ 3220607 h 3220607"/>
              <a:gd name="connsiteX12" fmla="*/ 4777173 w 4777173"/>
              <a:gd name="connsiteY12" fmla="*/ 3220607 h 3220607"/>
              <a:gd name="connsiteX13" fmla="*/ 3266590 w 4777173"/>
              <a:gd name="connsiteY13" fmla="*/ 3220607 h 3220607"/>
              <a:gd name="connsiteX0" fmla="*/ 2152455 w 2586387"/>
              <a:gd name="connsiteY0" fmla="*/ 0 h 2991361"/>
              <a:gd name="connsiteX1" fmla="*/ 2586387 w 2586387"/>
              <a:gd name="connsiteY1" fmla="*/ 751594 h 2991361"/>
              <a:gd name="connsiteX2" fmla="*/ 2152455 w 2586387"/>
              <a:gd name="connsiteY2" fmla="*/ 1503186 h 2991361"/>
              <a:gd name="connsiteX3" fmla="*/ 1735731 w 2586387"/>
              <a:gd name="connsiteY3" fmla="*/ 2239768 h 2991361"/>
              <a:gd name="connsiteX4" fmla="*/ 1301799 w 2586387"/>
              <a:gd name="connsiteY4" fmla="*/ 2991361 h 2991361"/>
              <a:gd name="connsiteX5" fmla="*/ 433933 w 2586387"/>
              <a:gd name="connsiteY5" fmla="*/ 2991361 h 2991361"/>
              <a:gd name="connsiteX6" fmla="*/ 0 w 2586387"/>
              <a:gd name="connsiteY6" fmla="*/ 2239768 h 2991361"/>
              <a:gd name="connsiteX7" fmla="*/ 433933 w 2586387"/>
              <a:gd name="connsiteY7" fmla="*/ 1488175 h 2991361"/>
              <a:gd name="connsiteX8" fmla="*/ 850657 w 2586387"/>
              <a:gd name="connsiteY8" fmla="*/ 751594 h 2991361"/>
              <a:gd name="connsiteX9" fmla="*/ 1284590 w 2586387"/>
              <a:gd name="connsiteY9" fmla="*/ 1 h 2991361"/>
              <a:gd name="connsiteX10" fmla="*/ 2152455 w 2586387"/>
              <a:gd name="connsiteY10" fmla="*/ 0 h 299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6387" h="2991361">
                <a:moveTo>
                  <a:pt x="2152455" y="0"/>
                </a:moveTo>
                <a:lnTo>
                  <a:pt x="2586387" y="751594"/>
                </a:lnTo>
                <a:lnTo>
                  <a:pt x="2152455" y="1503186"/>
                </a:lnTo>
                <a:lnTo>
                  <a:pt x="1735731" y="2239768"/>
                </a:lnTo>
                <a:lnTo>
                  <a:pt x="1301799" y="2991361"/>
                </a:lnTo>
                <a:lnTo>
                  <a:pt x="433933" y="2991361"/>
                </a:lnTo>
                <a:lnTo>
                  <a:pt x="0" y="2239768"/>
                </a:lnTo>
                <a:lnTo>
                  <a:pt x="433933" y="1488175"/>
                </a:lnTo>
                <a:lnTo>
                  <a:pt x="850657" y="751594"/>
                </a:lnTo>
                <a:lnTo>
                  <a:pt x="1284590" y="1"/>
                </a:lnTo>
                <a:lnTo>
                  <a:pt x="2152455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6" hasCustomPrompt="1"/>
          </p:nvPr>
        </p:nvSpPr>
        <p:spPr>
          <a:xfrm>
            <a:off x="6036722" y="2215494"/>
            <a:ext cx="2279666" cy="2636614"/>
          </a:xfrm>
          <a:custGeom>
            <a:avLst/>
            <a:gdLst>
              <a:gd name="connsiteX0" fmla="*/ 2152455 w 4777173"/>
              <a:gd name="connsiteY0" fmla="*/ 229248 h 3449855"/>
              <a:gd name="connsiteX1" fmla="*/ 2586387 w 4777173"/>
              <a:gd name="connsiteY1" fmla="*/ 980842 h 3449855"/>
              <a:gd name="connsiteX2" fmla="*/ 2152455 w 4777173"/>
              <a:gd name="connsiteY2" fmla="*/ 1732434 h 3449855"/>
              <a:gd name="connsiteX3" fmla="*/ 1735731 w 4777173"/>
              <a:gd name="connsiteY3" fmla="*/ 2469016 h 3449855"/>
              <a:gd name="connsiteX4" fmla="*/ 1301799 w 4777173"/>
              <a:gd name="connsiteY4" fmla="*/ 3220609 h 3449855"/>
              <a:gd name="connsiteX5" fmla="*/ 433933 w 4777173"/>
              <a:gd name="connsiteY5" fmla="*/ 3220609 h 3449855"/>
              <a:gd name="connsiteX6" fmla="*/ 0 w 4777173"/>
              <a:gd name="connsiteY6" fmla="*/ 2469016 h 3449855"/>
              <a:gd name="connsiteX7" fmla="*/ 433933 w 4777173"/>
              <a:gd name="connsiteY7" fmla="*/ 1717423 h 3449855"/>
              <a:gd name="connsiteX8" fmla="*/ 850657 w 4777173"/>
              <a:gd name="connsiteY8" fmla="*/ 980842 h 3449855"/>
              <a:gd name="connsiteX9" fmla="*/ 1284590 w 4777173"/>
              <a:gd name="connsiteY9" fmla="*/ 229249 h 3449855"/>
              <a:gd name="connsiteX10" fmla="*/ 3266590 w 4777173"/>
              <a:gd name="connsiteY10" fmla="*/ 0 h 3449855"/>
              <a:gd name="connsiteX11" fmla="*/ 4777173 w 4777173"/>
              <a:gd name="connsiteY11" fmla="*/ 0 h 3449855"/>
              <a:gd name="connsiteX12" fmla="*/ 4777173 w 4777173"/>
              <a:gd name="connsiteY12" fmla="*/ 3449855 h 3449855"/>
              <a:gd name="connsiteX13" fmla="*/ 3266590 w 4777173"/>
              <a:gd name="connsiteY13" fmla="*/ 3449855 h 3449855"/>
              <a:gd name="connsiteX0" fmla="*/ 2152455 w 4777173"/>
              <a:gd name="connsiteY0" fmla="*/ 229248 h 3449855"/>
              <a:gd name="connsiteX1" fmla="*/ 2586387 w 4777173"/>
              <a:gd name="connsiteY1" fmla="*/ 980842 h 3449855"/>
              <a:gd name="connsiteX2" fmla="*/ 2152455 w 4777173"/>
              <a:gd name="connsiteY2" fmla="*/ 1732434 h 3449855"/>
              <a:gd name="connsiteX3" fmla="*/ 1735731 w 4777173"/>
              <a:gd name="connsiteY3" fmla="*/ 2469016 h 3449855"/>
              <a:gd name="connsiteX4" fmla="*/ 1301799 w 4777173"/>
              <a:gd name="connsiteY4" fmla="*/ 3220609 h 3449855"/>
              <a:gd name="connsiteX5" fmla="*/ 433933 w 4777173"/>
              <a:gd name="connsiteY5" fmla="*/ 3220609 h 3449855"/>
              <a:gd name="connsiteX6" fmla="*/ 0 w 4777173"/>
              <a:gd name="connsiteY6" fmla="*/ 2469016 h 3449855"/>
              <a:gd name="connsiteX7" fmla="*/ 433933 w 4777173"/>
              <a:gd name="connsiteY7" fmla="*/ 1717423 h 3449855"/>
              <a:gd name="connsiteX8" fmla="*/ 850657 w 4777173"/>
              <a:gd name="connsiteY8" fmla="*/ 980842 h 3449855"/>
              <a:gd name="connsiteX9" fmla="*/ 1284590 w 4777173"/>
              <a:gd name="connsiteY9" fmla="*/ 229249 h 3449855"/>
              <a:gd name="connsiteX10" fmla="*/ 2152455 w 4777173"/>
              <a:gd name="connsiteY10" fmla="*/ 229248 h 3449855"/>
              <a:gd name="connsiteX11" fmla="*/ 3266590 w 4777173"/>
              <a:gd name="connsiteY11" fmla="*/ 3449855 h 3449855"/>
              <a:gd name="connsiteX12" fmla="*/ 4777173 w 4777173"/>
              <a:gd name="connsiteY12" fmla="*/ 0 h 3449855"/>
              <a:gd name="connsiteX13" fmla="*/ 4777173 w 4777173"/>
              <a:gd name="connsiteY13" fmla="*/ 3449855 h 3449855"/>
              <a:gd name="connsiteX14" fmla="*/ 3266590 w 4777173"/>
              <a:gd name="connsiteY14" fmla="*/ 3449855 h 3449855"/>
              <a:gd name="connsiteX0" fmla="*/ 2152455 w 4777173"/>
              <a:gd name="connsiteY0" fmla="*/ 0 h 3220607"/>
              <a:gd name="connsiteX1" fmla="*/ 2586387 w 4777173"/>
              <a:gd name="connsiteY1" fmla="*/ 751594 h 3220607"/>
              <a:gd name="connsiteX2" fmla="*/ 2152455 w 4777173"/>
              <a:gd name="connsiteY2" fmla="*/ 1503186 h 3220607"/>
              <a:gd name="connsiteX3" fmla="*/ 1735731 w 4777173"/>
              <a:gd name="connsiteY3" fmla="*/ 2239768 h 3220607"/>
              <a:gd name="connsiteX4" fmla="*/ 1301799 w 4777173"/>
              <a:gd name="connsiteY4" fmla="*/ 2991361 h 3220607"/>
              <a:gd name="connsiteX5" fmla="*/ 433933 w 4777173"/>
              <a:gd name="connsiteY5" fmla="*/ 2991361 h 3220607"/>
              <a:gd name="connsiteX6" fmla="*/ 0 w 4777173"/>
              <a:gd name="connsiteY6" fmla="*/ 2239768 h 3220607"/>
              <a:gd name="connsiteX7" fmla="*/ 433933 w 4777173"/>
              <a:gd name="connsiteY7" fmla="*/ 1488175 h 3220607"/>
              <a:gd name="connsiteX8" fmla="*/ 850657 w 4777173"/>
              <a:gd name="connsiteY8" fmla="*/ 751594 h 3220607"/>
              <a:gd name="connsiteX9" fmla="*/ 1284590 w 4777173"/>
              <a:gd name="connsiteY9" fmla="*/ 1 h 3220607"/>
              <a:gd name="connsiteX10" fmla="*/ 2152455 w 4777173"/>
              <a:gd name="connsiteY10" fmla="*/ 0 h 3220607"/>
              <a:gd name="connsiteX11" fmla="*/ 3266590 w 4777173"/>
              <a:gd name="connsiteY11" fmla="*/ 3220607 h 3220607"/>
              <a:gd name="connsiteX12" fmla="*/ 4777173 w 4777173"/>
              <a:gd name="connsiteY12" fmla="*/ 3220607 h 3220607"/>
              <a:gd name="connsiteX13" fmla="*/ 3266590 w 4777173"/>
              <a:gd name="connsiteY13" fmla="*/ 3220607 h 3220607"/>
              <a:gd name="connsiteX0" fmla="*/ 2152455 w 2586387"/>
              <a:gd name="connsiteY0" fmla="*/ 0 h 2991361"/>
              <a:gd name="connsiteX1" fmla="*/ 2586387 w 2586387"/>
              <a:gd name="connsiteY1" fmla="*/ 751594 h 2991361"/>
              <a:gd name="connsiteX2" fmla="*/ 2152455 w 2586387"/>
              <a:gd name="connsiteY2" fmla="*/ 1503186 h 2991361"/>
              <a:gd name="connsiteX3" fmla="*/ 1735731 w 2586387"/>
              <a:gd name="connsiteY3" fmla="*/ 2239768 h 2991361"/>
              <a:gd name="connsiteX4" fmla="*/ 1301799 w 2586387"/>
              <a:gd name="connsiteY4" fmla="*/ 2991361 h 2991361"/>
              <a:gd name="connsiteX5" fmla="*/ 433933 w 2586387"/>
              <a:gd name="connsiteY5" fmla="*/ 2991361 h 2991361"/>
              <a:gd name="connsiteX6" fmla="*/ 0 w 2586387"/>
              <a:gd name="connsiteY6" fmla="*/ 2239768 h 2991361"/>
              <a:gd name="connsiteX7" fmla="*/ 433933 w 2586387"/>
              <a:gd name="connsiteY7" fmla="*/ 1488175 h 2991361"/>
              <a:gd name="connsiteX8" fmla="*/ 850657 w 2586387"/>
              <a:gd name="connsiteY8" fmla="*/ 751594 h 2991361"/>
              <a:gd name="connsiteX9" fmla="*/ 1284590 w 2586387"/>
              <a:gd name="connsiteY9" fmla="*/ 1 h 2991361"/>
              <a:gd name="connsiteX10" fmla="*/ 2152455 w 2586387"/>
              <a:gd name="connsiteY10" fmla="*/ 0 h 299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6387" h="2991361">
                <a:moveTo>
                  <a:pt x="2152455" y="0"/>
                </a:moveTo>
                <a:lnTo>
                  <a:pt x="2586387" y="751594"/>
                </a:lnTo>
                <a:lnTo>
                  <a:pt x="2152455" y="1503186"/>
                </a:lnTo>
                <a:lnTo>
                  <a:pt x="1735731" y="2239768"/>
                </a:lnTo>
                <a:lnTo>
                  <a:pt x="1301799" y="2991361"/>
                </a:lnTo>
                <a:lnTo>
                  <a:pt x="433933" y="2991361"/>
                </a:lnTo>
                <a:lnTo>
                  <a:pt x="0" y="2239768"/>
                </a:lnTo>
                <a:lnTo>
                  <a:pt x="433933" y="1488175"/>
                </a:lnTo>
                <a:lnTo>
                  <a:pt x="850657" y="751594"/>
                </a:lnTo>
                <a:lnTo>
                  <a:pt x="1284590" y="1"/>
                </a:lnTo>
                <a:lnTo>
                  <a:pt x="2152455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7" hasCustomPrompt="1"/>
          </p:nvPr>
        </p:nvSpPr>
        <p:spPr>
          <a:xfrm>
            <a:off x="8197834" y="2215494"/>
            <a:ext cx="2279666" cy="2636614"/>
          </a:xfrm>
          <a:custGeom>
            <a:avLst/>
            <a:gdLst>
              <a:gd name="connsiteX0" fmla="*/ 2152455 w 4777173"/>
              <a:gd name="connsiteY0" fmla="*/ 229248 h 3449855"/>
              <a:gd name="connsiteX1" fmla="*/ 2586387 w 4777173"/>
              <a:gd name="connsiteY1" fmla="*/ 980842 h 3449855"/>
              <a:gd name="connsiteX2" fmla="*/ 2152455 w 4777173"/>
              <a:gd name="connsiteY2" fmla="*/ 1732434 h 3449855"/>
              <a:gd name="connsiteX3" fmla="*/ 1735731 w 4777173"/>
              <a:gd name="connsiteY3" fmla="*/ 2469016 h 3449855"/>
              <a:gd name="connsiteX4" fmla="*/ 1301799 w 4777173"/>
              <a:gd name="connsiteY4" fmla="*/ 3220609 h 3449855"/>
              <a:gd name="connsiteX5" fmla="*/ 433933 w 4777173"/>
              <a:gd name="connsiteY5" fmla="*/ 3220609 h 3449855"/>
              <a:gd name="connsiteX6" fmla="*/ 0 w 4777173"/>
              <a:gd name="connsiteY6" fmla="*/ 2469016 h 3449855"/>
              <a:gd name="connsiteX7" fmla="*/ 433933 w 4777173"/>
              <a:gd name="connsiteY7" fmla="*/ 1717423 h 3449855"/>
              <a:gd name="connsiteX8" fmla="*/ 850657 w 4777173"/>
              <a:gd name="connsiteY8" fmla="*/ 980842 h 3449855"/>
              <a:gd name="connsiteX9" fmla="*/ 1284590 w 4777173"/>
              <a:gd name="connsiteY9" fmla="*/ 229249 h 3449855"/>
              <a:gd name="connsiteX10" fmla="*/ 3266590 w 4777173"/>
              <a:gd name="connsiteY10" fmla="*/ 0 h 3449855"/>
              <a:gd name="connsiteX11" fmla="*/ 4777173 w 4777173"/>
              <a:gd name="connsiteY11" fmla="*/ 0 h 3449855"/>
              <a:gd name="connsiteX12" fmla="*/ 4777173 w 4777173"/>
              <a:gd name="connsiteY12" fmla="*/ 3449855 h 3449855"/>
              <a:gd name="connsiteX13" fmla="*/ 3266590 w 4777173"/>
              <a:gd name="connsiteY13" fmla="*/ 3449855 h 3449855"/>
              <a:gd name="connsiteX0" fmla="*/ 2152455 w 4777173"/>
              <a:gd name="connsiteY0" fmla="*/ 229248 h 3449855"/>
              <a:gd name="connsiteX1" fmla="*/ 2586387 w 4777173"/>
              <a:gd name="connsiteY1" fmla="*/ 980842 h 3449855"/>
              <a:gd name="connsiteX2" fmla="*/ 2152455 w 4777173"/>
              <a:gd name="connsiteY2" fmla="*/ 1732434 h 3449855"/>
              <a:gd name="connsiteX3" fmla="*/ 1735731 w 4777173"/>
              <a:gd name="connsiteY3" fmla="*/ 2469016 h 3449855"/>
              <a:gd name="connsiteX4" fmla="*/ 1301799 w 4777173"/>
              <a:gd name="connsiteY4" fmla="*/ 3220609 h 3449855"/>
              <a:gd name="connsiteX5" fmla="*/ 433933 w 4777173"/>
              <a:gd name="connsiteY5" fmla="*/ 3220609 h 3449855"/>
              <a:gd name="connsiteX6" fmla="*/ 0 w 4777173"/>
              <a:gd name="connsiteY6" fmla="*/ 2469016 h 3449855"/>
              <a:gd name="connsiteX7" fmla="*/ 433933 w 4777173"/>
              <a:gd name="connsiteY7" fmla="*/ 1717423 h 3449855"/>
              <a:gd name="connsiteX8" fmla="*/ 850657 w 4777173"/>
              <a:gd name="connsiteY8" fmla="*/ 980842 h 3449855"/>
              <a:gd name="connsiteX9" fmla="*/ 1284590 w 4777173"/>
              <a:gd name="connsiteY9" fmla="*/ 229249 h 3449855"/>
              <a:gd name="connsiteX10" fmla="*/ 2152455 w 4777173"/>
              <a:gd name="connsiteY10" fmla="*/ 229248 h 3449855"/>
              <a:gd name="connsiteX11" fmla="*/ 3266590 w 4777173"/>
              <a:gd name="connsiteY11" fmla="*/ 3449855 h 3449855"/>
              <a:gd name="connsiteX12" fmla="*/ 4777173 w 4777173"/>
              <a:gd name="connsiteY12" fmla="*/ 0 h 3449855"/>
              <a:gd name="connsiteX13" fmla="*/ 4777173 w 4777173"/>
              <a:gd name="connsiteY13" fmla="*/ 3449855 h 3449855"/>
              <a:gd name="connsiteX14" fmla="*/ 3266590 w 4777173"/>
              <a:gd name="connsiteY14" fmla="*/ 3449855 h 3449855"/>
              <a:gd name="connsiteX0" fmla="*/ 2152455 w 4777173"/>
              <a:gd name="connsiteY0" fmla="*/ 0 h 3220607"/>
              <a:gd name="connsiteX1" fmla="*/ 2586387 w 4777173"/>
              <a:gd name="connsiteY1" fmla="*/ 751594 h 3220607"/>
              <a:gd name="connsiteX2" fmla="*/ 2152455 w 4777173"/>
              <a:gd name="connsiteY2" fmla="*/ 1503186 h 3220607"/>
              <a:gd name="connsiteX3" fmla="*/ 1735731 w 4777173"/>
              <a:gd name="connsiteY3" fmla="*/ 2239768 h 3220607"/>
              <a:gd name="connsiteX4" fmla="*/ 1301799 w 4777173"/>
              <a:gd name="connsiteY4" fmla="*/ 2991361 h 3220607"/>
              <a:gd name="connsiteX5" fmla="*/ 433933 w 4777173"/>
              <a:gd name="connsiteY5" fmla="*/ 2991361 h 3220607"/>
              <a:gd name="connsiteX6" fmla="*/ 0 w 4777173"/>
              <a:gd name="connsiteY6" fmla="*/ 2239768 h 3220607"/>
              <a:gd name="connsiteX7" fmla="*/ 433933 w 4777173"/>
              <a:gd name="connsiteY7" fmla="*/ 1488175 h 3220607"/>
              <a:gd name="connsiteX8" fmla="*/ 850657 w 4777173"/>
              <a:gd name="connsiteY8" fmla="*/ 751594 h 3220607"/>
              <a:gd name="connsiteX9" fmla="*/ 1284590 w 4777173"/>
              <a:gd name="connsiteY9" fmla="*/ 1 h 3220607"/>
              <a:gd name="connsiteX10" fmla="*/ 2152455 w 4777173"/>
              <a:gd name="connsiteY10" fmla="*/ 0 h 3220607"/>
              <a:gd name="connsiteX11" fmla="*/ 3266590 w 4777173"/>
              <a:gd name="connsiteY11" fmla="*/ 3220607 h 3220607"/>
              <a:gd name="connsiteX12" fmla="*/ 4777173 w 4777173"/>
              <a:gd name="connsiteY12" fmla="*/ 3220607 h 3220607"/>
              <a:gd name="connsiteX13" fmla="*/ 3266590 w 4777173"/>
              <a:gd name="connsiteY13" fmla="*/ 3220607 h 3220607"/>
              <a:gd name="connsiteX0" fmla="*/ 2152455 w 2586387"/>
              <a:gd name="connsiteY0" fmla="*/ 0 h 2991361"/>
              <a:gd name="connsiteX1" fmla="*/ 2586387 w 2586387"/>
              <a:gd name="connsiteY1" fmla="*/ 751594 h 2991361"/>
              <a:gd name="connsiteX2" fmla="*/ 2152455 w 2586387"/>
              <a:gd name="connsiteY2" fmla="*/ 1503186 h 2991361"/>
              <a:gd name="connsiteX3" fmla="*/ 1735731 w 2586387"/>
              <a:gd name="connsiteY3" fmla="*/ 2239768 h 2991361"/>
              <a:gd name="connsiteX4" fmla="*/ 1301799 w 2586387"/>
              <a:gd name="connsiteY4" fmla="*/ 2991361 h 2991361"/>
              <a:gd name="connsiteX5" fmla="*/ 433933 w 2586387"/>
              <a:gd name="connsiteY5" fmla="*/ 2991361 h 2991361"/>
              <a:gd name="connsiteX6" fmla="*/ 0 w 2586387"/>
              <a:gd name="connsiteY6" fmla="*/ 2239768 h 2991361"/>
              <a:gd name="connsiteX7" fmla="*/ 433933 w 2586387"/>
              <a:gd name="connsiteY7" fmla="*/ 1488175 h 2991361"/>
              <a:gd name="connsiteX8" fmla="*/ 850657 w 2586387"/>
              <a:gd name="connsiteY8" fmla="*/ 751594 h 2991361"/>
              <a:gd name="connsiteX9" fmla="*/ 1284590 w 2586387"/>
              <a:gd name="connsiteY9" fmla="*/ 1 h 2991361"/>
              <a:gd name="connsiteX10" fmla="*/ 2152455 w 2586387"/>
              <a:gd name="connsiteY10" fmla="*/ 0 h 299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6387" h="2991361">
                <a:moveTo>
                  <a:pt x="2152455" y="0"/>
                </a:moveTo>
                <a:lnTo>
                  <a:pt x="2586387" y="751594"/>
                </a:lnTo>
                <a:lnTo>
                  <a:pt x="2152455" y="1503186"/>
                </a:lnTo>
                <a:lnTo>
                  <a:pt x="1735731" y="2239768"/>
                </a:lnTo>
                <a:lnTo>
                  <a:pt x="1301799" y="2991361"/>
                </a:lnTo>
                <a:lnTo>
                  <a:pt x="433933" y="2991361"/>
                </a:lnTo>
                <a:lnTo>
                  <a:pt x="0" y="2239768"/>
                </a:lnTo>
                <a:lnTo>
                  <a:pt x="433933" y="1488175"/>
                </a:lnTo>
                <a:lnTo>
                  <a:pt x="850657" y="751594"/>
                </a:lnTo>
                <a:lnTo>
                  <a:pt x="1284590" y="1"/>
                </a:lnTo>
                <a:lnTo>
                  <a:pt x="2152455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19493041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3" hasCustomPrompt="1"/>
          </p:nvPr>
        </p:nvSpPr>
        <p:spPr>
          <a:xfrm>
            <a:off x="7601548" y="1630460"/>
            <a:ext cx="2208864" cy="1655850"/>
          </a:xfrm>
          <a:custGeom>
            <a:avLst/>
            <a:gdLst>
              <a:gd name="connsiteX0" fmla="*/ 550350 w 2208864"/>
              <a:gd name="connsiteY0" fmla="*/ 1197416 h 1655850"/>
              <a:gd name="connsiteX1" fmla="*/ 815027 w 2208864"/>
              <a:gd name="connsiteY1" fmla="*/ 1197416 h 1655850"/>
              <a:gd name="connsiteX2" fmla="*/ 947366 w 2208864"/>
              <a:gd name="connsiteY2" fmla="*/ 1426633 h 1655850"/>
              <a:gd name="connsiteX3" fmla="*/ 815027 w 2208864"/>
              <a:gd name="connsiteY3" fmla="*/ 1655850 h 1655850"/>
              <a:gd name="connsiteX4" fmla="*/ 550350 w 2208864"/>
              <a:gd name="connsiteY4" fmla="*/ 1655850 h 1655850"/>
              <a:gd name="connsiteX5" fmla="*/ 418012 w 2208864"/>
              <a:gd name="connsiteY5" fmla="*/ 1426633 h 1655850"/>
              <a:gd name="connsiteX6" fmla="*/ 972094 w 2208864"/>
              <a:gd name="connsiteY6" fmla="*/ 954820 h 1655850"/>
              <a:gd name="connsiteX7" fmla="*/ 1236770 w 2208864"/>
              <a:gd name="connsiteY7" fmla="*/ 954820 h 1655850"/>
              <a:gd name="connsiteX8" fmla="*/ 1369109 w 2208864"/>
              <a:gd name="connsiteY8" fmla="*/ 1184037 h 1655850"/>
              <a:gd name="connsiteX9" fmla="*/ 1236770 w 2208864"/>
              <a:gd name="connsiteY9" fmla="*/ 1413254 h 1655850"/>
              <a:gd name="connsiteX10" fmla="*/ 972094 w 2208864"/>
              <a:gd name="connsiteY10" fmla="*/ 1413254 h 1655850"/>
              <a:gd name="connsiteX11" fmla="*/ 839755 w 2208864"/>
              <a:gd name="connsiteY11" fmla="*/ 1184037 h 1655850"/>
              <a:gd name="connsiteX12" fmla="*/ 132338 w 2208864"/>
              <a:gd name="connsiteY12" fmla="*/ 954820 h 1655850"/>
              <a:gd name="connsiteX13" fmla="*/ 397015 w 2208864"/>
              <a:gd name="connsiteY13" fmla="*/ 954820 h 1655850"/>
              <a:gd name="connsiteX14" fmla="*/ 529354 w 2208864"/>
              <a:gd name="connsiteY14" fmla="*/ 1184037 h 1655850"/>
              <a:gd name="connsiteX15" fmla="*/ 397015 w 2208864"/>
              <a:gd name="connsiteY15" fmla="*/ 1413254 h 1655850"/>
              <a:gd name="connsiteX16" fmla="*/ 132338 w 2208864"/>
              <a:gd name="connsiteY16" fmla="*/ 1413254 h 1655850"/>
              <a:gd name="connsiteX17" fmla="*/ 0 w 2208864"/>
              <a:gd name="connsiteY17" fmla="*/ 1184037 h 1655850"/>
              <a:gd name="connsiteX18" fmla="*/ 550350 w 2208864"/>
              <a:gd name="connsiteY18" fmla="*/ 725603 h 1655850"/>
              <a:gd name="connsiteX19" fmla="*/ 815027 w 2208864"/>
              <a:gd name="connsiteY19" fmla="*/ 725603 h 1655850"/>
              <a:gd name="connsiteX20" fmla="*/ 947366 w 2208864"/>
              <a:gd name="connsiteY20" fmla="*/ 954820 h 1655850"/>
              <a:gd name="connsiteX21" fmla="*/ 815027 w 2208864"/>
              <a:gd name="connsiteY21" fmla="*/ 1184037 h 1655850"/>
              <a:gd name="connsiteX22" fmla="*/ 550350 w 2208864"/>
              <a:gd name="connsiteY22" fmla="*/ 1184037 h 1655850"/>
              <a:gd name="connsiteX23" fmla="*/ 418012 w 2208864"/>
              <a:gd name="connsiteY23" fmla="*/ 954820 h 1655850"/>
              <a:gd name="connsiteX24" fmla="*/ 972094 w 2208864"/>
              <a:gd name="connsiteY24" fmla="*/ 477726 h 1655850"/>
              <a:gd name="connsiteX25" fmla="*/ 1236770 w 2208864"/>
              <a:gd name="connsiteY25" fmla="*/ 477726 h 1655850"/>
              <a:gd name="connsiteX26" fmla="*/ 1369109 w 2208864"/>
              <a:gd name="connsiteY26" fmla="*/ 706943 h 1655850"/>
              <a:gd name="connsiteX27" fmla="*/ 1236770 w 2208864"/>
              <a:gd name="connsiteY27" fmla="*/ 936160 h 1655850"/>
              <a:gd name="connsiteX28" fmla="*/ 972094 w 2208864"/>
              <a:gd name="connsiteY28" fmla="*/ 936160 h 1655850"/>
              <a:gd name="connsiteX29" fmla="*/ 839755 w 2208864"/>
              <a:gd name="connsiteY29" fmla="*/ 706943 h 1655850"/>
              <a:gd name="connsiteX30" fmla="*/ 1390106 w 2208864"/>
              <a:gd name="connsiteY30" fmla="*/ 248509 h 1655850"/>
              <a:gd name="connsiteX31" fmla="*/ 1654782 w 2208864"/>
              <a:gd name="connsiteY31" fmla="*/ 248509 h 1655850"/>
              <a:gd name="connsiteX32" fmla="*/ 1787121 w 2208864"/>
              <a:gd name="connsiteY32" fmla="*/ 477726 h 1655850"/>
              <a:gd name="connsiteX33" fmla="*/ 1654782 w 2208864"/>
              <a:gd name="connsiteY33" fmla="*/ 706943 h 1655850"/>
              <a:gd name="connsiteX34" fmla="*/ 1390106 w 2208864"/>
              <a:gd name="connsiteY34" fmla="*/ 706943 h 1655850"/>
              <a:gd name="connsiteX35" fmla="*/ 1257767 w 2208864"/>
              <a:gd name="connsiteY35" fmla="*/ 477726 h 1655850"/>
              <a:gd name="connsiteX36" fmla="*/ 550350 w 2208864"/>
              <a:gd name="connsiteY36" fmla="*/ 248509 h 1655850"/>
              <a:gd name="connsiteX37" fmla="*/ 815027 w 2208864"/>
              <a:gd name="connsiteY37" fmla="*/ 248509 h 1655850"/>
              <a:gd name="connsiteX38" fmla="*/ 947366 w 2208864"/>
              <a:gd name="connsiteY38" fmla="*/ 477726 h 1655850"/>
              <a:gd name="connsiteX39" fmla="*/ 815027 w 2208864"/>
              <a:gd name="connsiteY39" fmla="*/ 706943 h 1655850"/>
              <a:gd name="connsiteX40" fmla="*/ 550350 w 2208864"/>
              <a:gd name="connsiteY40" fmla="*/ 706943 h 1655850"/>
              <a:gd name="connsiteX41" fmla="*/ 418012 w 2208864"/>
              <a:gd name="connsiteY41" fmla="*/ 477726 h 1655850"/>
              <a:gd name="connsiteX42" fmla="*/ 1811849 w 2208864"/>
              <a:gd name="connsiteY42" fmla="*/ 0 h 1655850"/>
              <a:gd name="connsiteX43" fmla="*/ 2076525 w 2208864"/>
              <a:gd name="connsiteY43" fmla="*/ 0 h 1655850"/>
              <a:gd name="connsiteX44" fmla="*/ 2208864 w 2208864"/>
              <a:gd name="connsiteY44" fmla="*/ 229217 h 1655850"/>
              <a:gd name="connsiteX45" fmla="*/ 2076525 w 2208864"/>
              <a:gd name="connsiteY45" fmla="*/ 458434 h 1655850"/>
              <a:gd name="connsiteX46" fmla="*/ 1811849 w 2208864"/>
              <a:gd name="connsiteY46" fmla="*/ 458434 h 1655850"/>
              <a:gd name="connsiteX47" fmla="*/ 1679510 w 2208864"/>
              <a:gd name="connsiteY47" fmla="*/ 229217 h 1655850"/>
              <a:gd name="connsiteX48" fmla="*/ 972094 w 2208864"/>
              <a:gd name="connsiteY48" fmla="*/ 0 h 1655850"/>
              <a:gd name="connsiteX49" fmla="*/ 1236770 w 2208864"/>
              <a:gd name="connsiteY49" fmla="*/ 0 h 1655850"/>
              <a:gd name="connsiteX50" fmla="*/ 1369109 w 2208864"/>
              <a:gd name="connsiteY50" fmla="*/ 229217 h 1655850"/>
              <a:gd name="connsiteX51" fmla="*/ 1236770 w 2208864"/>
              <a:gd name="connsiteY51" fmla="*/ 458434 h 1655850"/>
              <a:gd name="connsiteX52" fmla="*/ 972094 w 2208864"/>
              <a:gd name="connsiteY52" fmla="*/ 458434 h 1655850"/>
              <a:gd name="connsiteX53" fmla="*/ 839755 w 2208864"/>
              <a:gd name="connsiteY53" fmla="*/ 229217 h 165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208864" h="1655850">
                <a:moveTo>
                  <a:pt x="550350" y="1197416"/>
                </a:moveTo>
                <a:lnTo>
                  <a:pt x="815027" y="1197416"/>
                </a:lnTo>
                <a:lnTo>
                  <a:pt x="947366" y="1426633"/>
                </a:lnTo>
                <a:lnTo>
                  <a:pt x="815027" y="1655850"/>
                </a:lnTo>
                <a:lnTo>
                  <a:pt x="550350" y="1655850"/>
                </a:lnTo>
                <a:lnTo>
                  <a:pt x="418012" y="1426633"/>
                </a:lnTo>
                <a:close/>
                <a:moveTo>
                  <a:pt x="972094" y="954820"/>
                </a:moveTo>
                <a:lnTo>
                  <a:pt x="1236770" y="954820"/>
                </a:lnTo>
                <a:lnTo>
                  <a:pt x="1369109" y="1184037"/>
                </a:lnTo>
                <a:lnTo>
                  <a:pt x="1236770" y="1413254"/>
                </a:lnTo>
                <a:lnTo>
                  <a:pt x="972094" y="1413254"/>
                </a:lnTo>
                <a:lnTo>
                  <a:pt x="839755" y="1184037"/>
                </a:lnTo>
                <a:close/>
                <a:moveTo>
                  <a:pt x="132338" y="954820"/>
                </a:moveTo>
                <a:lnTo>
                  <a:pt x="397015" y="954820"/>
                </a:lnTo>
                <a:lnTo>
                  <a:pt x="529354" y="1184037"/>
                </a:lnTo>
                <a:lnTo>
                  <a:pt x="397015" y="1413254"/>
                </a:lnTo>
                <a:lnTo>
                  <a:pt x="132338" y="1413254"/>
                </a:lnTo>
                <a:lnTo>
                  <a:pt x="0" y="1184037"/>
                </a:lnTo>
                <a:close/>
                <a:moveTo>
                  <a:pt x="550350" y="725603"/>
                </a:moveTo>
                <a:lnTo>
                  <a:pt x="815027" y="725603"/>
                </a:lnTo>
                <a:lnTo>
                  <a:pt x="947366" y="954820"/>
                </a:lnTo>
                <a:lnTo>
                  <a:pt x="815027" y="1184037"/>
                </a:lnTo>
                <a:lnTo>
                  <a:pt x="550350" y="1184037"/>
                </a:lnTo>
                <a:lnTo>
                  <a:pt x="418012" y="954820"/>
                </a:lnTo>
                <a:close/>
                <a:moveTo>
                  <a:pt x="972094" y="477726"/>
                </a:moveTo>
                <a:lnTo>
                  <a:pt x="1236770" y="477726"/>
                </a:lnTo>
                <a:lnTo>
                  <a:pt x="1369109" y="706943"/>
                </a:lnTo>
                <a:lnTo>
                  <a:pt x="1236770" y="936160"/>
                </a:lnTo>
                <a:lnTo>
                  <a:pt x="972094" y="936160"/>
                </a:lnTo>
                <a:lnTo>
                  <a:pt x="839755" y="706943"/>
                </a:lnTo>
                <a:close/>
                <a:moveTo>
                  <a:pt x="1390106" y="248509"/>
                </a:moveTo>
                <a:lnTo>
                  <a:pt x="1654782" y="248509"/>
                </a:lnTo>
                <a:lnTo>
                  <a:pt x="1787121" y="477726"/>
                </a:lnTo>
                <a:lnTo>
                  <a:pt x="1654782" y="706943"/>
                </a:lnTo>
                <a:lnTo>
                  <a:pt x="1390106" y="706943"/>
                </a:lnTo>
                <a:lnTo>
                  <a:pt x="1257767" y="477726"/>
                </a:lnTo>
                <a:close/>
                <a:moveTo>
                  <a:pt x="550350" y="248509"/>
                </a:moveTo>
                <a:lnTo>
                  <a:pt x="815027" y="248509"/>
                </a:lnTo>
                <a:lnTo>
                  <a:pt x="947366" y="477726"/>
                </a:lnTo>
                <a:lnTo>
                  <a:pt x="815027" y="706943"/>
                </a:lnTo>
                <a:lnTo>
                  <a:pt x="550350" y="706943"/>
                </a:lnTo>
                <a:lnTo>
                  <a:pt x="418012" y="477726"/>
                </a:lnTo>
                <a:close/>
                <a:moveTo>
                  <a:pt x="1811849" y="0"/>
                </a:moveTo>
                <a:lnTo>
                  <a:pt x="2076525" y="0"/>
                </a:lnTo>
                <a:lnTo>
                  <a:pt x="2208864" y="229217"/>
                </a:lnTo>
                <a:lnTo>
                  <a:pt x="2076525" y="458434"/>
                </a:lnTo>
                <a:lnTo>
                  <a:pt x="1811849" y="458434"/>
                </a:lnTo>
                <a:lnTo>
                  <a:pt x="1679510" y="229217"/>
                </a:lnTo>
                <a:close/>
                <a:moveTo>
                  <a:pt x="972094" y="0"/>
                </a:moveTo>
                <a:lnTo>
                  <a:pt x="1236770" y="0"/>
                </a:lnTo>
                <a:lnTo>
                  <a:pt x="1369109" y="229217"/>
                </a:lnTo>
                <a:lnTo>
                  <a:pt x="1236770" y="458434"/>
                </a:lnTo>
                <a:lnTo>
                  <a:pt x="972094" y="458434"/>
                </a:lnTo>
                <a:lnTo>
                  <a:pt x="839755" y="229217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 hasCustomPrompt="1"/>
          </p:nvPr>
        </p:nvSpPr>
        <p:spPr>
          <a:xfrm>
            <a:off x="1722064" y="3343005"/>
            <a:ext cx="8876661" cy="1729150"/>
          </a:xfrm>
          <a:custGeom>
            <a:avLst/>
            <a:gdLst/>
            <a:ahLst/>
            <a:cxnLst/>
            <a:rect l="l" t="t" r="r" b="b"/>
            <a:pathLst>
              <a:path w="8876661" h="1729150">
                <a:moveTo>
                  <a:pt x="5715847" y="1147420"/>
                </a:moveTo>
                <a:lnTo>
                  <a:pt x="5606634" y="1426026"/>
                </a:lnTo>
                <a:lnTo>
                  <a:pt x="5822832" y="1426026"/>
                </a:lnTo>
                <a:close/>
                <a:moveTo>
                  <a:pt x="7632496" y="1107300"/>
                </a:moveTo>
                <a:cubicBezTo>
                  <a:pt x="7515482" y="1107300"/>
                  <a:pt x="7417412" y="1203141"/>
                  <a:pt x="7417412" y="1330185"/>
                </a:cubicBezTo>
                <a:cubicBezTo>
                  <a:pt x="7417412" y="1457230"/>
                  <a:pt x="7516596" y="1555299"/>
                  <a:pt x="7632496" y="1555299"/>
                </a:cubicBezTo>
                <a:cubicBezTo>
                  <a:pt x="7749511" y="1555299"/>
                  <a:pt x="7843122" y="1457230"/>
                  <a:pt x="7843122" y="1330185"/>
                </a:cubicBezTo>
                <a:cubicBezTo>
                  <a:pt x="7843122" y="1203141"/>
                  <a:pt x="7749511" y="1107300"/>
                  <a:pt x="7632496" y="1107300"/>
                </a:cubicBezTo>
                <a:close/>
                <a:moveTo>
                  <a:pt x="965940" y="1101728"/>
                </a:moveTo>
                <a:lnTo>
                  <a:pt x="965940" y="1341330"/>
                </a:lnTo>
                <a:lnTo>
                  <a:pt x="1114159" y="1341330"/>
                </a:lnTo>
                <a:cubicBezTo>
                  <a:pt x="1196626" y="1341330"/>
                  <a:pt x="1244546" y="1298982"/>
                  <a:pt x="1244546" y="1219857"/>
                </a:cubicBezTo>
                <a:cubicBezTo>
                  <a:pt x="1244546" y="1142962"/>
                  <a:pt x="1196626" y="1101728"/>
                  <a:pt x="1114159" y="1101728"/>
                </a:cubicBezTo>
                <a:close/>
                <a:moveTo>
                  <a:pt x="203940" y="1101728"/>
                </a:moveTo>
                <a:lnTo>
                  <a:pt x="203940" y="1341330"/>
                </a:lnTo>
                <a:lnTo>
                  <a:pt x="333213" y="1341330"/>
                </a:lnTo>
                <a:cubicBezTo>
                  <a:pt x="415681" y="1341330"/>
                  <a:pt x="463601" y="1298982"/>
                  <a:pt x="463601" y="1219857"/>
                </a:cubicBezTo>
                <a:cubicBezTo>
                  <a:pt x="463601" y="1142962"/>
                  <a:pt x="415681" y="1101728"/>
                  <a:pt x="333213" y="1101728"/>
                </a:cubicBezTo>
                <a:close/>
                <a:moveTo>
                  <a:pt x="8153400" y="939022"/>
                </a:moveTo>
                <a:lnTo>
                  <a:pt x="8332822" y="939022"/>
                </a:lnTo>
                <a:lnTo>
                  <a:pt x="8687209" y="1409310"/>
                </a:lnTo>
                <a:lnTo>
                  <a:pt x="8687209" y="939022"/>
                </a:lnTo>
                <a:lnTo>
                  <a:pt x="8876661" y="939022"/>
                </a:lnTo>
                <a:lnTo>
                  <a:pt x="8876661" y="1720234"/>
                </a:lnTo>
                <a:lnTo>
                  <a:pt x="8698354" y="1720234"/>
                </a:lnTo>
                <a:lnTo>
                  <a:pt x="8343966" y="1252176"/>
                </a:lnTo>
                <a:lnTo>
                  <a:pt x="8343966" y="1720234"/>
                </a:lnTo>
                <a:lnTo>
                  <a:pt x="8153400" y="1720234"/>
                </a:lnTo>
                <a:close/>
                <a:moveTo>
                  <a:pt x="6905624" y="939022"/>
                </a:moveTo>
                <a:lnTo>
                  <a:pt x="7109564" y="939022"/>
                </a:lnTo>
                <a:lnTo>
                  <a:pt x="7109564" y="1720234"/>
                </a:lnTo>
                <a:lnTo>
                  <a:pt x="6905624" y="1720234"/>
                </a:lnTo>
                <a:close/>
                <a:moveTo>
                  <a:pt x="6151845" y="939022"/>
                </a:moveTo>
                <a:lnTo>
                  <a:pt x="6821614" y="939022"/>
                </a:lnTo>
                <a:lnTo>
                  <a:pt x="6821614" y="1107300"/>
                </a:lnTo>
                <a:lnTo>
                  <a:pt x="6587585" y="1107300"/>
                </a:lnTo>
                <a:lnTo>
                  <a:pt x="6587585" y="1720234"/>
                </a:lnTo>
                <a:lnTo>
                  <a:pt x="6383646" y="1720234"/>
                </a:lnTo>
                <a:lnTo>
                  <a:pt x="6383646" y="1107300"/>
                </a:lnTo>
                <a:lnTo>
                  <a:pt x="6151845" y="1107300"/>
                </a:lnTo>
                <a:close/>
                <a:moveTo>
                  <a:pt x="5616664" y="939022"/>
                </a:moveTo>
                <a:lnTo>
                  <a:pt x="5826176" y="939022"/>
                </a:lnTo>
                <a:lnTo>
                  <a:pt x="6153817" y="1720234"/>
                </a:lnTo>
                <a:lnTo>
                  <a:pt x="5936504" y="1720234"/>
                </a:lnTo>
                <a:lnTo>
                  <a:pt x="5883011" y="1582045"/>
                </a:lnTo>
                <a:lnTo>
                  <a:pt x="5545340" y="1582045"/>
                </a:lnTo>
                <a:lnTo>
                  <a:pt x="5490734" y="1720234"/>
                </a:lnTo>
                <a:lnTo>
                  <a:pt x="5281222" y="1720234"/>
                </a:lnTo>
                <a:close/>
                <a:moveTo>
                  <a:pt x="4608795" y="939022"/>
                </a:moveTo>
                <a:lnTo>
                  <a:pt x="5278564" y="939022"/>
                </a:lnTo>
                <a:lnTo>
                  <a:pt x="5278564" y="1107300"/>
                </a:lnTo>
                <a:lnTo>
                  <a:pt x="5044535" y="1107300"/>
                </a:lnTo>
                <a:lnTo>
                  <a:pt x="5044535" y="1720234"/>
                </a:lnTo>
                <a:lnTo>
                  <a:pt x="4840596" y="1720234"/>
                </a:lnTo>
                <a:lnTo>
                  <a:pt x="4840596" y="1107300"/>
                </a:lnTo>
                <a:lnTo>
                  <a:pt x="4608795" y="1107300"/>
                </a:lnTo>
                <a:close/>
                <a:moveTo>
                  <a:pt x="3800475" y="939022"/>
                </a:moveTo>
                <a:lnTo>
                  <a:pt x="3979898" y="939022"/>
                </a:lnTo>
                <a:lnTo>
                  <a:pt x="4334285" y="1409310"/>
                </a:lnTo>
                <a:lnTo>
                  <a:pt x="4334285" y="939022"/>
                </a:lnTo>
                <a:lnTo>
                  <a:pt x="4523737" y="939022"/>
                </a:lnTo>
                <a:lnTo>
                  <a:pt x="4523737" y="1720234"/>
                </a:lnTo>
                <a:lnTo>
                  <a:pt x="4345429" y="1720234"/>
                </a:lnTo>
                <a:lnTo>
                  <a:pt x="3991042" y="1252176"/>
                </a:lnTo>
                <a:lnTo>
                  <a:pt x="3991042" y="1720234"/>
                </a:lnTo>
                <a:lnTo>
                  <a:pt x="3800475" y="1720234"/>
                </a:lnTo>
                <a:close/>
                <a:moveTo>
                  <a:pt x="3048000" y="939022"/>
                </a:moveTo>
                <a:lnTo>
                  <a:pt x="3664277" y="939022"/>
                </a:lnTo>
                <a:lnTo>
                  <a:pt x="3664277" y="1101728"/>
                </a:lnTo>
                <a:lnTo>
                  <a:pt x="3251940" y="1101728"/>
                </a:lnTo>
                <a:lnTo>
                  <a:pt x="3251940" y="1247718"/>
                </a:lnTo>
                <a:lnTo>
                  <a:pt x="3624158" y="1247718"/>
                </a:lnTo>
                <a:lnTo>
                  <a:pt x="3624158" y="1410424"/>
                </a:lnTo>
                <a:lnTo>
                  <a:pt x="3251940" y="1410424"/>
                </a:lnTo>
                <a:lnTo>
                  <a:pt x="3251940" y="1557528"/>
                </a:lnTo>
                <a:lnTo>
                  <a:pt x="3675421" y="1557528"/>
                </a:lnTo>
                <a:lnTo>
                  <a:pt x="3675421" y="1720234"/>
                </a:lnTo>
                <a:lnTo>
                  <a:pt x="3048000" y="1720234"/>
                </a:lnTo>
                <a:close/>
                <a:moveTo>
                  <a:pt x="1571626" y="939022"/>
                </a:moveTo>
                <a:lnTo>
                  <a:pt x="2187903" y="939022"/>
                </a:lnTo>
                <a:lnTo>
                  <a:pt x="2187903" y="1101728"/>
                </a:lnTo>
                <a:lnTo>
                  <a:pt x="1775565" y="1101728"/>
                </a:lnTo>
                <a:lnTo>
                  <a:pt x="1775565" y="1247718"/>
                </a:lnTo>
                <a:lnTo>
                  <a:pt x="2147783" y="1247718"/>
                </a:lnTo>
                <a:lnTo>
                  <a:pt x="2147783" y="1410424"/>
                </a:lnTo>
                <a:lnTo>
                  <a:pt x="1775565" y="1410424"/>
                </a:lnTo>
                <a:lnTo>
                  <a:pt x="1775565" y="1557528"/>
                </a:lnTo>
                <a:lnTo>
                  <a:pt x="2199047" y="1557528"/>
                </a:lnTo>
                <a:lnTo>
                  <a:pt x="2199047" y="1720234"/>
                </a:lnTo>
                <a:lnTo>
                  <a:pt x="1571626" y="1720234"/>
                </a:lnTo>
                <a:close/>
                <a:moveTo>
                  <a:pt x="762001" y="939022"/>
                </a:moveTo>
                <a:lnTo>
                  <a:pt x="1113045" y="939022"/>
                </a:lnTo>
                <a:cubicBezTo>
                  <a:pt x="1320328" y="939022"/>
                  <a:pt x="1438456" y="1039321"/>
                  <a:pt x="1438456" y="1213171"/>
                </a:cubicBezTo>
                <a:cubicBezTo>
                  <a:pt x="1438456" y="1331300"/>
                  <a:pt x="1389422" y="1418225"/>
                  <a:pt x="1299153" y="1465031"/>
                </a:cubicBezTo>
                <a:lnTo>
                  <a:pt x="1461859" y="1720234"/>
                </a:lnTo>
                <a:lnTo>
                  <a:pt x="1231173" y="1720234"/>
                </a:lnTo>
                <a:lnTo>
                  <a:pt x="1117502" y="1504036"/>
                </a:lnTo>
                <a:lnTo>
                  <a:pt x="1113045" y="1504036"/>
                </a:lnTo>
                <a:lnTo>
                  <a:pt x="965940" y="1504036"/>
                </a:lnTo>
                <a:lnTo>
                  <a:pt x="965940" y="1720234"/>
                </a:lnTo>
                <a:lnTo>
                  <a:pt x="762001" y="1720234"/>
                </a:lnTo>
                <a:close/>
                <a:moveTo>
                  <a:pt x="0" y="939022"/>
                </a:moveTo>
                <a:lnTo>
                  <a:pt x="343243" y="939022"/>
                </a:lnTo>
                <a:cubicBezTo>
                  <a:pt x="542725" y="939022"/>
                  <a:pt x="657511" y="1039321"/>
                  <a:pt x="657511" y="1213171"/>
                </a:cubicBezTo>
                <a:cubicBezTo>
                  <a:pt x="657511" y="1397051"/>
                  <a:pt x="542725" y="1504036"/>
                  <a:pt x="343243" y="1504036"/>
                </a:cubicBezTo>
                <a:lnTo>
                  <a:pt x="203940" y="1504036"/>
                </a:lnTo>
                <a:lnTo>
                  <a:pt x="203940" y="1720234"/>
                </a:lnTo>
                <a:lnTo>
                  <a:pt x="0" y="1720234"/>
                </a:lnTo>
                <a:close/>
                <a:moveTo>
                  <a:pt x="7630268" y="933450"/>
                </a:moveTo>
                <a:cubicBezTo>
                  <a:pt x="7872098" y="933450"/>
                  <a:pt x="8052635" y="1102843"/>
                  <a:pt x="8052635" y="1329071"/>
                </a:cubicBezTo>
                <a:cubicBezTo>
                  <a:pt x="8052635" y="1557528"/>
                  <a:pt x="7872098" y="1729150"/>
                  <a:pt x="7630268" y="1729150"/>
                </a:cubicBezTo>
                <a:cubicBezTo>
                  <a:pt x="7388438" y="1729150"/>
                  <a:pt x="7207900" y="1557528"/>
                  <a:pt x="7207900" y="1329071"/>
                </a:cubicBezTo>
                <a:cubicBezTo>
                  <a:pt x="7207900" y="1101728"/>
                  <a:pt x="7388438" y="933450"/>
                  <a:pt x="7630268" y="933450"/>
                </a:cubicBezTo>
                <a:close/>
                <a:moveTo>
                  <a:pt x="2627224" y="930107"/>
                </a:moveTo>
                <a:cubicBezTo>
                  <a:pt x="2742009" y="930107"/>
                  <a:pt x="2857910" y="965769"/>
                  <a:pt x="2939263" y="1018147"/>
                </a:cubicBezTo>
                <a:lnTo>
                  <a:pt x="2862367" y="1179738"/>
                </a:lnTo>
                <a:cubicBezTo>
                  <a:pt x="2779900" y="1132932"/>
                  <a:pt x="2675144" y="1096156"/>
                  <a:pt x="2610508" y="1096156"/>
                </a:cubicBezTo>
                <a:cubicBezTo>
                  <a:pt x="2561473" y="1096156"/>
                  <a:pt x="2529154" y="1113987"/>
                  <a:pt x="2529154" y="1149649"/>
                </a:cubicBezTo>
                <a:cubicBezTo>
                  <a:pt x="2529154" y="1278922"/>
                  <a:pt x="2940377" y="1205370"/>
                  <a:pt x="2940377" y="1486205"/>
                </a:cubicBezTo>
                <a:cubicBezTo>
                  <a:pt x="2940377" y="1645568"/>
                  <a:pt x="2799960" y="1726921"/>
                  <a:pt x="2626109" y="1726921"/>
                </a:cubicBezTo>
                <a:cubicBezTo>
                  <a:pt x="2495722" y="1726921"/>
                  <a:pt x="2359762" y="1679000"/>
                  <a:pt x="2266151" y="1602105"/>
                </a:cubicBezTo>
                <a:lnTo>
                  <a:pt x="2345275" y="1442742"/>
                </a:lnTo>
                <a:cubicBezTo>
                  <a:pt x="2425513" y="1511837"/>
                  <a:pt x="2546985" y="1560871"/>
                  <a:pt x="2628338" y="1560871"/>
                </a:cubicBezTo>
                <a:cubicBezTo>
                  <a:pt x="2688517" y="1560871"/>
                  <a:pt x="2726407" y="1538583"/>
                  <a:pt x="2726407" y="1497349"/>
                </a:cubicBezTo>
                <a:cubicBezTo>
                  <a:pt x="2726407" y="1364733"/>
                  <a:pt x="2315185" y="1444971"/>
                  <a:pt x="2315185" y="1168594"/>
                </a:cubicBezTo>
                <a:cubicBezTo>
                  <a:pt x="2315185" y="1022604"/>
                  <a:pt x="2438886" y="930107"/>
                  <a:pt x="2627224" y="930107"/>
                </a:cubicBezTo>
                <a:close/>
                <a:moveTo>
                  <a:pt x="2801198" y="213970"/>
                </a:moveTo>
                <a:lnTo>
                  <a:pt x="2691984" y="492576"/>
                </a:lnTo>
                <a:lnTo>
                  <a:pt x="2908183" y="492576"/>
                </a:lnTo>
                <a:close/>
                <a:moveTo>
                  <a:pt x="4508297" y="173850"/>
                </a:moveTo>
                <a:cubicBezTo>
                  <a:pt x="4391282" y="173850"/>
                  <a:pt x="4293213" y="269691"/>
                  <a:pt x="4293213" y="396735"/>
                </a:cubicBezTo>
                <a:cubicBezTo>
                  <a:pt x="4293213" y="523780"/>
                  <a:pt x="4392397" y="621849"/>
                  <a:pt x="4508297" y="621849"/>
                </a:cubicBezTo>
                <a:cubicBezTo>
                  <a:pt x="4625312" y="621849"/>
                  <a:pt x="4718923" y="523780"/>
                  <a:pt x="4718923" y="396735"/>
                </a:cubicBezTo>
                <a:cubicBezTo>
                  <a:pt x="4718923" y="269691"/>
                  <a:pt x="4625312" y="173850"/>
                  <a:pt x="4508297" y="173850"/>
                </a:cubicBezTo>
                <a:close/>
                <a:moveTo>
                  <a:pt x="5029200" y="5572"/>
                </a:moveTo>
                <a:lnTo>
                  <a:pt x="5208622" y="5572"/>
                </a:lnTo>
                <a:lnTo>
                  <a:pt x="5563010" y="475860"/>
                </a:lnTo>
                <a:lnTo>
                  <a:pt x="5563010" y="5572"/>
                </a:lnTo>
                <a:lnTo>
                  <a:pt x="5752462" y="5572"/>
                </a:lnTo>
                <a:lnTo>
                  <a:pt x="5752462" y="786784"/>
                </a:lnTo>
                <a:lnTo>
                  <a:pt x="5574154" y="786784"/>
                </a:lnTo>
                <a:lnTo>
                  <a:pt x="5219767" y="318726"/>
                </a:lnTo>
                <a:lnTo>
                  <a:pt x="5219767" y="786784"/>
                </a:lnTo>
                <a:lnTo>
                  <a:pt x="5029200" y="786784"/>
                </a:lnTo>
                <a:close/>
                <a:moveTo>
                  <a:pt x="1575283" y="5572"/>
                </a:moveTo>
                <a:lnTo>
                  <a:pt x="1812656" y="5572"/>
                </a:lnTo>
                <a:lnTo>
                  <a:pt x="1958645" y="227343"/>
                </a:lnTo>
                <a:lnTo>
                  <a:pt x="2105749" y="5572"/>
                </a:lnTo>
                <a:lnTo>
                  <a:pt x="2346465" y="5572"/>
                </a:lnTo>
                <a:lnTo>
                  <a:pt x="2089033" y="378905"/>
                </a:lnTo>
                <a:lnTo>
                  <a:pt x="2367412" y="784828"/>
                </a:lnTo>
                <a:lnTo>
                  <a:pt x="2702014" y="5572"/>
                </a:lnTo>
                <a:lnTo>
                  <a:pt x="2911526" y="5572"/>
                </a:lnTo>
                <a:lnTo>
                  <a:pt x="3239167" y="786784"/>
                </a:lnTo>
                <a:lnTo>
                  <a:pt x="3021854" y="786784"/>
                </a:lnTo>
                <a:lnTo>
                  <a:pt x="2968362" y="648596"/>
                </a:lnTo>
                <a:lnTo>
                  <a:pt x="2630691" y="648596"/>
                </a:lnTo>
                <a:lnTo>
                  <a:pt x="2576084" y="786784"/>
                </a:lnTo>
                <a:lnTo>
                  <a:pt x="2368753" y="786784"/>
                </a:lnTo>
                <a:lnTo>
                  <a:pt x="2366572" y="786784"/>
                </a:lnTo>
                <a:lnTo>
                  <a:pt x="2124695" y="786784"/>
                </a:lnTo>
                <a:lnTo>
                  <a:pt x="1958645" y="544954"/>
                </a:lnTo>
                <a:lnTo>
                  <a:pt x="1795939" y="786784"/>
                </a:lnTo>
                <a:lnTo>
                  <a:pt x="1557453" y="786784"/>
                </a:lnTo>
                <a:lnTo>
                  <a:pt x="1834944" y="388934"/>
                </a:lnTo>
                <a:close/>
                <a:moveTo>
                  <a:pt x="876300" y="5572"/>
                </a:moveTo>
                <a:lnTo>
                  <a:pt x="1492577" y="5572"/>
                </a:lnTo>
                <a:lnTo>
                  <a:pt x="1492577" y="168278"/>
                </a:lnTo>
                <a:lnTo>
                  <a:pt x="1080241" y="168278"/>
                </a:lnTo>
                <a:lnTo>
                  <a:pt x="1080241" y="314268"/>
                </a:lnTo>
                <a:lnTo>
                  <a:pt x="1452458" y="314268"/>
                </a:lnTo>
                <a:lnTo>
                  <a:pt x="1452458" y="476974"/>
                </a:lnTo>
                <a:lnTo>
                  <a:pt x="1080241" y="476974"/>
                </a:lnTo>
                <a:lnTo>
                  <a:pt x="1080241" y="624078"/>
                </a:lnTo>
                <a:lnTo>
                  <a:pt x="1503722" y="624078"/>
                </a:lnTo>
                <a:lnTo>
                  <a:pt x="1503722" y="786784"/>
                </a:lnTo>
                <a:lnTo>
                  <a:pt x="876300" y="786784"/>
                </a:lnTo>
                <a:close/>
                <a:moveTo>
                  <a:pt x="0" y="5572"/>
                </a:moveTo>
                <a:lnTo>
                  <a:pt x="203940" y="5572"/>
                </a:lnTo>
                <a:lnTo>
                  <a:pt x="203940" y="324298"/>
                </a:lnTo>
                <a:lnTo>
                  <a:pt x="519322" y="324298"/>
                </a:lnTo>
                <a:lnTo>
                  <a:pt x="519322" y="5572"/>
                </a:lnTo>
                <a:lnTo>
                  <a:pt x="723262" y="5572"/>
                </a:lnTo>
                <a:lnTo>
                  <a:pt x="723262" y="786784"/>
                </a:lnTo>
                <a:lnTo>
                  <a:pt x="519322" y="786784"/>
                </a:lnTo>
                <a:lnTo>
                  <a:pt x="519322" y="487004"/>
                </a:lnTo>
                <a:lnTo>
                  <a:pt x="203940" y="487004"/>
                </a:lnTo>
                <a:lnTo>
                  <a:pt x="203940" y="786784"/>
                </a:lnTo>
                <a:lnTo>
                  <a:pt x="0" y="786784"/>
                </a:lnTo>
                <a:close/>
                <a:moveTo>
                  <a:pt x="4506068" y="0"/>
                </a:moveTo>
                <a:cubicBezTo>
                  <a:pt x="4747898" y="0"/>
                  <a:pt x="4928435" y="169393"/>
                  <a:pt x="4928435" y="395621"/>
                </a:cubicBezTo>
                <a:cubicBezTo>
                  <a:pt x="4928435" y="624078"/>
                  <a:pt x="4747898" y="795700"/>
                  <a:pt x="4506068" y="795700"/>
                </a:cubicBezTo>
                <a:cubicBezTo>
                  <a:pt x="4264238" y="795700"/>
                  <a:pt x="4083701" y="624078"/>
                  <a:pt x="4083701" y="395621"/>
                </a:cubicBezTo>
                <a:cubicBezTo>
                  <a:pt x="4083701" y="168278"/>
                  <a:pt x="4264238" y="0"/>
                  <a:pt x="4506068" y="0"/>
                </a:cubicBezTo>
                <a:close/>
                <a:moveTo>
                  <a:pt x="3686308" y="0"/>
                </a:moveTo>
                <a:cubicBezTo>
                  <a:pt x="3803323" y="0"/>
                  <a:pt x="3927024" y="44577"/>
                  <a:pt x="4007263" y="115900"/>
                </a:cubicBezTo>
                <a:lnTo>
                  <a:pt x="3891362" y="258547"/>
                </a:lnTo>
                <a:cubicBezTo>
                  <a:pt x="3835641" y="206169"/>
                  <a:pt x="3756517" y="172736"/>
                  <a:pt x="3685194" y="172736"/>
                </a:cubicBezTo>
                <a:cubicBezTo>
                  <a:pt x="3559264" y="172736"/>
                  <a:pt x="3464538" y="269691"/>
                  <a:pt x="3464538" y="396735"/>
                </a:cubicBezTo>
                <a:cubicBezTo>
                  <a:pt x="3464538" y="524894"/>
                  <a:pt x="3560378" y="621849"/>
                  <a:pt x="3687423" y="621849"/>
                </a:cubicBezTo>
                <a:cubicBezTo>
                  <a:pt x="3726428" y="621849"/>
                  <a:pt x="3775463" y="608476"/>
                  <a:pt x="3822268" y="585073"/>
                </a:cubicBezTo>
                <a:lnTo>
                  <a:pt x="3822268" y="387820"/>
                </a:lnTo>
                <a:lnTo>
                  <a:pt x="3998348" y="387820"/>
                </a:lnTo>
                <a:lnTo>
                  <a:pt x="3998348" y="695401"/>
                </a:lnTo>
                <a:cubicBezTo>
                  <a:pt x="3914766" y="753351"/>
                  <a:pt x="3782149" y="795700"/>
                  <a:pt x="3672935" y="795700"/>
                </a:cubicBezTo>
                <a:cubicBezTo>
                  <a:pt x="3434449" y="795700"/>
                  <a:pt x="3255026" y="624078"/>
                  <a:pt x="3255026" y="396735"/>
                </a:cubicBezTo>
                <a:cubicBezTo>
                  <a:pt x="3255026" y="169393"/>
                  <a:pt x="3438906" y="0"/>
                  <a:pt x="368630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36871738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2721428" y="-558466"/>
            <a:ext cx="10668000" cy="12318332"/>
          </a:xfrm>
          <a:custGeom>
            <a:avLst/>
            <a:gdLst>
              <a:gd name="connsiteX0" fmla="*/ 1582057 w 3164114"/>
              <a:gd name="connsiteY0" fmla="*/ 603971 h 3653600"/>
              <a:gd name="connsiteX1" fmla="*/ 523055 w 3164114"/>
              <a:gd name="connsiteY1" fmla="*/ 1215386 h 3653600"/>
              <a:gd name="connsiteX2" fmla="*/ 523055 w 3164114"/>
              <a:gd name="connsiteY2" fmla="*/ 2438215 h 3653600"/>
              <a:gd name="connsiteX3" fmla="*/ 1582057 w 3164114"/>
              <a:gd name="connsiteY3" fmla="*/ 3049629 h 3653600"/>
              <a:gd name="connsiteX4" fmla="*/ 2641059 w 3164114"/>
              <a:gd name="connsiteY4" fmla="*/ 2438215 h 3653600"/>
              <a:gd name="connsiteX5" fmla="*/ 2641059 w 3164114"/>
              <a:gd name="connsiteY5" fmla="*/ 1215386 h 3653600"/>
              <a:gd name="connsiteX6" fmla="*/ 1582057 w 3164114"/>
              <a:gd name="connsiteY6" fmla="*/ 0 h 3653600"/>
              <a:gd name="connsiteX7" fmla="*/ 3164114 w 3164114"/>
              <a:gd name="connsiteY7" fmla="*/ 913400 h 3653600"/>
              <a:gd name="connsiteX8" fmla="*/ 3164114 w 3164114"/>
              <a:gd name="connsiteY8" fmla="*/ 2740200 h 3653600"/>
              <a:gd name="connsiteX9" fmla="*/ 1582057 w 3164114"/>
              <a:gd name="connsiteY9" fmla="*/ 3653600 h 3653600"/>
              <a:gd name="connsiteX10" fmla="*/ 0 w 3164114"/>
              <a:gd name="connsiteY10" fmla="*/ 2740200 h 3653600"/>
              <a:gd name="connsiteX11" fmla="*/ 0 w 3164114"/>
              <a:gd name="connsiteY11" fmla="*/ 913400 h 36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4114" h="3653600">
                <a:moveTo>
                  <a:pt x="1582057" y="603971"/>
                </a:moveTo>
                <a:lnTo>
                  <a:pt x="523055" y="1215386"/>
                </a:lnTo>
                <a:lnTo>
                  <a:pt x="523055" y="2438215"/>
                </a:lnTo>
                <a:lnTo>
                  <a:pt x="1582057" y="3049629"/>
                </a:lnTo>
                <a:lnTo>
                  <a:pt x="2641059" y="2438215"/>
                </a:lnTo>
                <a:lnTo>
                  <a:pt x="2641059" y="1215386"/>
                </a:lnTo>
                <a:close/>
                <a:moveTo>
                  <a:pt x="1582057" y="0"/>
                </a:moveTo>
                <a:lnTo>
                  <a:pt x="3164114" y="913400"/>
                </a:lnTo>
                <a:lnTo>
                  <a:pt x="3164114" y="2740200"/>
                </a:lnTo>
                <a:lnTo>
                  <a:pt x="1582057" y="3653600"/>
                </a:lnTo>
                <a:lnTo>
                  <a:pt x="0" y="2740200"/>
                </a:lnTo>
                <a:lnTo>
                  <a:pt x="0" y="91340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208344" y="-1289957"/>
            <a:ext cx="3026168" cy="3494314"/>
          </a:xfrm>
          <a:custGeom>
            <a:avLst/>
            <a:gdLst>
              <a:gd name="connsiteX0" fmla="*/ 1582057 w 3164114"/>
              <a:gd name="connsiteY0" fmla="*/ 603971 h 3653600"/>
              <a:gd name="connsiteX1" fmla="*/ 523055 w 3164114"/>
              <a:gd name="connsiteY1" fmla="*/ 1215386 h 3653600"/>
              <a:gd name="connsiteX2" fmla="*/ 523055 w 3164114"/>
              <a:gd name="connsiteY2" fmla="*/ 2438215 h 3653600"/>
              <a:gd name="connsiteX3" fmla="*/ 1582057 w 3164114"/>
              <a:gd name="connsiteY3" fmla="*/ 3049629 h 3653600"/>
              <a:gd name="connsiteX4" fmla="*/ 2641059 w 3164114"/>
              <a:gd name="connsiteY4" fmla="*/ 2438215 h 3653600"/>
              <a:gd name="connsiteX5" fmla="*/ 2641059 w 3164114"/>
              <a:gd name="connsiteY5" fmla="*/ 1215386 h 3653600"/>
              <a:gd name="connsiteX6" fmla="*/ 1582057 w 3164114"/>
              <a:gd name="connsiteY6" fmla="*/ 0 h 3653600"/>
              <a:gd name="connsiteX7" fmla="*/ 3164114 w 3164114"/>
              <a:gd name="connsiteY7" fmla="*/ 913400 h 3653600"/>
              <a:gd name="connsiteX8" fmla="*/ 3164114 w 3164114"/>
              <a:gd name="connsiteY8" fmla="*/ 2740200 h 3653600"/>
              <a:gd name="connsiteX9" fmla="*/ 1582057 w 3164114"/>
              <a:gd name="connsiteY9" fmla="*/ 3653600 h 3653600"/>
              <a:gd name="connsiteX10" fmla="*/ 0 w 3164114"/>
              <a:gd name="connsiteY10" fmla="*/ 2740200 h 3653600"/>
              <a:gd name="connsiteX11" fmla="*/ 0 w 3164114"/>
              <a:gd name="connsiteY11" fmla="*/ 913400 h 36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4114" h="3653600">
                <a:moveTo>
                  <a:pt x="1582057" y="603971"/>
                </a:moveTo>
                <a:lnTo>
                  <a:pt x="523055" y="1215386"/>
                </a:lnTo>
                <a:lnTo>
                  <a:pt x="523055" y="2438215"/>
                </a:lnTo>
                <a:lnTo>
                  <a:pt x="1582057" y="3049629"/>
                </a:lnTo>
                <a:lnTo>
                  <a:pt x="2641059" y="2438215"/>
                </a:lnTo>
                <a:lnTo>
                  <a:pt x="2641059" y="1215386"/>
                </a:lnTo>
                <a:close/>
                <a:moveTo>
                  <a:pt x="1582057" y="0"/>
                </a:moveTo>
                <a:lnTo>
                  <a:pt x="3164114" y="913400"/>
                </a:lnTo>
                <a:lnTo>
                  <a:pt x="3164114" y="2740200"/>
                </a:lnTo>
                <a:lnTo>
                  <a:pt x="1582057" y="3653600"/>
                </a:lnTo>
                <a:lnTo>
                  <a:pt x="0" y="2740200"/>
                </a:lnTo>
                <a:lnTo>
                  <a:pt x="0" y="91340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5033213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1714500" y="899342"/>
            <a:ext cx="4381500" cy="505931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528" y="2684026"/>
            <a:ext cx="2799443" cy="173557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226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6547757" y="899342"/>
            <a:ext cx="4381500" cy="505931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8785" y="2684026"/>
            <a:ext cx="2799443" cy="1735573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68592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1257300"/>
            <a:ext cx="1117600" cy="129049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684026"/>
            <a:ext cx="2799443" cy="173557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2783754"/>
            <a:ext cx="1117600" cy="129049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4310208"/>
            <a:ext cx="1117600" cy="129049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17453687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684026"/>
            <a:ext cx="2799443" cy="173557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156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684026"/>
            <a:ext cx="2799443" cy="173557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4352750" y="1919302"/>
            <a:ext cx="3486500" cy="3019396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11024193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4352750" y="1919302"/>
            <a:ext cx="3486500" cy="3019396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7140562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1189585" cy="6858000"/>
          </a:xfrm>
          <a:custGeom>
            <a:avLst/>
            <a:gdLst>
              <a:gd name="connsiteX0" fmla="*/ 9160372 w 11189585"/>
              <a:gd name="connsiteY0" fmla="*/ 6416766 h 6858000"/>
              <a:gd name="connsiteX1" fmla="*/ 9821540 w 11189585"/>
              <a:gd name="connsiteY1" fmla="*/ 6416766 h 6858000"/>
              <a:gd name="connsiteX2" fmla="*/ 10076287 w 11189585"/>
              <a:gd name="connsiteY2" fmla="*/ 6858000 h 6858000"/>
              <a:gd name="connsiteX3" fmla="*/ 8905625 w 11189585"/>
              <a:gd name="connsiteY3" fmla="*/ 6858000 h 6858000"/>
              <a:gd name="connsiteX4" fmla="*/ 7063058 w 11189585"/>
              <a:gd name="connsiteY4" fmla="*/ 6416766 h 6858000"/>
              <a:gd name="connsiteX5" fmla="*/ 7724225 w 11189585"/>
              <a:gd name="connsiteY5" fmla="*/ 6416766 h 6858000"/>
              <a:gd name="connsiteX6" fmla="*/ 7978972 w 11189585"/>
              <a:gd name="connsiteY6" fmla="*/ 6858000 h 6858000"/>
              <a:gd name="connsiteX7" fmla="*/ 6808311 w 11189585"/>
              <a:gd name="connsiteY7" fmla="*/ 6858000 h 6858000"/>
              <a:gd name="connsiteX8" fmla="*/ 4971765 w 11189585"/>
              <a:gd name="connsiteY8" fmla="*/ 6416766 h 6858000"/>
              <a:gd name="connsiteX9" fmla="*/ 5632931 w 11189585"/>
              <a:gd name="connsiteY9" fmla="*/ 6416766 h 6858000"/>
              <a:gd name="connsiteX10" fmla="*/ 5887678 w 11189585"/>
              <a:gd name="connsiteY10" fmla="*/ 6858000 h 6858000"/>
              <a:gd name="connsiteX11" fmla="*/ 4717017 w 11189585"/>
              <a:gd name="connsiteY11" fmla="*/ 6858000 h 6858000"/>
              <a:gd name="connsiteX12" fmla="*/ 2896841 w 11189585"/>
              <a:gd name="connsiteY12" fmla="*/ 6416766 h 6858000"/>
              <a:gd name="connsiteX13" fmla="*/ 3558008 w 11189585"/>
              <a:gd name="connsiteY13" fmla="*/ 6416766 h 6858000"/>
              <a:gd name="connsiteX14" fmla="*/ 3812755 w 11189585"/>
              <a:gd name="connsiteY14" fmla="*/ 6858000 h 6858000"/>
              <a:gd name="connsiteX15" fmla="*/ 2642095 w 11189585"/>
              <a:gd name="connsiteY15" fmla="*/ 6858000 h 6858000"/>
              <a:gd name="connsiteX16" fmla="*/ 806785 w 11189585"/>
              <a:gd name="connsiteY16" fmla="*/ 6416766 h 6858000"/>
              <a:gd name="connsiteX17" fmla="*/ 1467952 w 11189585"/>
              <a:gd name="connsiteY17" fmla="*/ 6416766 h 6858000"/>
              <a:gd name="connsiteX18" fmla="*/ 1722699 w 11189585"/>
              <a:gd name="connsiteY18" fmla="*/ 6858000 h 6858000"/>
              <a:gd name="connsiteX19" fmla="*/ 552039 w 11189585"/>
              <a:gd name="connsiteY19" fmla="*/ 6858000 h 6858000"/>
              <a:gd name="connsiteX20" fmla="*/ 10197833 w 11189585"/>
              <a:gd name="connsiteY20" fmla="*/ 5828212 h 6858000"/>
              <a:gd name="connsiteX21" fmla="*/ 10859001 w 11189585"/>
              <a:gd name="connsiteY21" fmla="*/ 5828212 h 6858000"/>
              <a:gd name="connsiteX22" fmla="*/ 11189585 w 11189585"/>
              <a:gd name="connsiteY22" fmla="*/ 6400800 h 6858000"/>
              <a:gd name="connsiteX23" fmla="*/ 10925620 w 11189585"/>
              <a:gd name="connsiteY23" fmla="*/ 6858000 h 6858000"/>
              <a:gd name="connsiteX24" fmla="*/ 10131214 w 11189585"/>
              <a:gd name="connsiteY24" fmla="*/ 6858000 h 6858000"/>
              <a:gd name="connsiteX25" fmla="*/ 9867249 w 11189585"/>
              <a:gd name="connsiteY25" fmla="*/ 6400800 h 6858000"/>
              <a:gd name="connsiteX26" fmla="*/ 8111822 w 11189585"/>
              <a:gd name="connsiteY26" fmla="*/ 5828212 h 6858000"/>
              <a:gd name="connsiteX27" fmla="*/ 8772989 w 11189585"/>
              <a:gd name="connsiteY27" fmla="*/ 5828212 h 6858000"/>
              <a:gd name="connsiteX28" fmla="*/ 9103573 w 11189585"/>
              <a:gd name="connsiteY28" fmla="*/ 6400800 h 6858000"/>
              <a:gd name="connsiteX29" fmla="*/ 8839608 w 11189585"/>
              <a:gd name="connsiteY29" fmla="*/ 6858000 h 6858000"/>
              <a:gd name="connsiteX30" fmla="*/ 8045203 w 11189585"/>
              <a:gd name="connsiteY30" fmla="*/ 6858000 h 6858000"/>
              <a:gd name="connsiteX31" fmla="*/ 7781237 w 11189585"/>
              <a:gd name="connsiteY31" fmla="*/ 6400800 h 6858000"/>
              <a:gd name="connsiteX32" fmla="*/ 6025810 w 11189585"/>
              <a:gd name="connsiteY32" fmla="*/ 5828212 h 6858000"/>
              <a:gd name="connsiteX33" fmla="*/ 6686977 w 11189585"/>
              <a:gd name="connsiteY33" fmla="*/ 5828212 h 6858000"/>
              <a:gd name="connsiteX34" fmla="*/ 7017561 w 11189585"/>
              <a:gd name="connsiteY34" fmla="*/ 6400800 h 6858000"/>
              <a:gd name="connsiteX35" fmla="*/ 6753597 w 11189585"/>
              <a:gd name="connsiteY35" fmla="*/ 6858000 h 6858000"/>
              <a:gd name="connsiteX36" fmla="*/ 5959191 w 11189585"/>
              <a:gd name="connsiteY36" fmla="*/ 6858000 h 6858000"/>
              <a:gd name="connsiteX37" fmla="*/ 5695225 w 11189585"/>
              <a:gd name="connsiteY37" fmla="*/ 6400800 h 6858000"/>
              <a:gd name="connsiteX38" fmla="*/ 3939799 w 11189585"/>
              <a:gd name="connsiteY38" fmla="*/ 5828212 h 6858000"/>
              <a:gd name="connsiteX39" fmla="*/ 4600965 w 11189585"/>
              <a:gd name="connsiteY39" fmla="*/ 5828212 h 6858000"/>
              <a:gd name="connsiteX40" fmla="*/ 4931549 w 11189585"/>
              <a:gd name="connsiteY40" fmla="*/ 6400800 h 6858000"/>
              <a:gd name="connsiteX41" fmla="*/ 4667585 w 11189585"/>
              <a:gd name="connsiteY41" fmla="*/ 6858000 h 6858000"/>
              <a:gd name="connsiteX42" fmla="*/ 3873180 w 11189585"/>
              <a:gd name="connsiteY42" fmla="*/ 6858000 h 6858000"/>
              <a:gd name="connsiteX43" fmla="*/ 3609214 w 11189585"/>
              <a:gd name="connsiteY43" fmla="*/ 6400800 h 6858000"/>
              <a:gd name="connsiteX44" fmla="*/ 1853788 w 11189585"/>
              <a:gd name="connsiteY44" fmla="*/ 5828212 h 6858000"/>
              <a:gd name="connsiteX45" fmla="*/ 2514954 w 11189585"/>
              <a:gd name="connsiteY45" fmla="*/ 5828212 h 6858000"/>
              <a:gd name="connsiteX46" fmla="*/ 2845539 w 11189585"/>
              <a:gd name="connsiteY46" fmla="*/ 6400800 h 6858000"/>
              <a:gd name="connsiteX47" fmla="*/ 2581574 w 11189585"/>
              <a:gd name="connsiteY47" fmla="*/ 6858000 h 6858000"/>
              <a:gd name="connsiteX48" fmla="*/ 1787169 w 11189585"/>
              <a:gd name="connsiteY48" fmla="*/ 6858000 h 6858000"/>
              <a:gd name="connsiteX49" fmla="*/ 1523204 w 11189585"/>
              <a:gd name="connsiteY49" fmla="*/ 6400800 h 6858000"/>
              <a:gd name="connsiteX50" fmla="*/ 7063058 w 11189585"/>
              <a:gd name="connsiteY50" fmla="*/ 5212082 h 6858000"/>
              <a:gd name="connsiteX51" fmla="*/ 7724225 w 11189585"/>
              <a:gd name="connsiteY51" fmla="*/ 5212082 h 6858000"/>
              <a:gd name="connsiteX52" fmla="*/ 8054809 w 11189585"/>
              <a:gd name="connsiteY52" fmla="*/ 5784670 h 6858000"/>
              <a:gd name="connsiteX53" fmla="*/ 7724225 w 11189585"/>
              <a:gd name="connsiteY53" fmla="*/ 6357258 h 6858000"/>
              <a:gd name="connsiteX54" fmla="*/ 7063058 w 11189585"/>
              <a:gd name="connsiteY54" fmla="*/ 6357258 h 6858000"/>
              <a:gd name="connsiteX55" fmla="*/ 6732473 w 11189585"/>
              <a:gd name="connsiteY55" fmla="*/ 5784670 h 6858000"/>
              <a:gd name="connsiteX56" fmla="*/ 4971765 w 11189585"/>
              <a:gd name="connsiteY56" fmla="*/ 5212082 h 6858000"/>
              <a:gd name="connsiteX57" fmla="*/ 5632931 w 11189585"/>
              <a:gd name="connsiteY57" fmla="*/ 5212082 h 6858000"/>
              <a:gd name="connsiteX58" fmla="*/ 5963515 w 11189585"/>
              <a:gd name="connsiteY58" fmla="*/ 5784670 h 6858000"/>
              <a:gd name="connsiteX59" fmla="*/ 5632931 w 11189585"/>
              <a:gd name="connsiteY59" fmla="*/ 6357258 h 6858000"/>
              <a:gd name="connsiteX60" fmla="*/ 4971765 w 11189585"/>
              <a:gd name="connsiteY60" fmla="*/ 6357258 h 6858000"/>
              <a:gd name="connsiteX61" fmla="*/ 4641179 w 11189585"/>
              <a:gd name="connsiteY61" fmla="*/ 5784670 h 6858000"/>
              <a:gd name="connsiteX62" fmla="*/ 2896841 w 11189585"/>
              <a:gd name="connsiteY62" fmla="*/ 5212082 h 6858000"/>
              <a:gd name="connsiteX63" fmla="*/ 3558008 w 11189585"/>
              <a:gd name="connsiteY63" fmla="*/ 5212082 h 6858000"/>
              <a:gd name="connsiteX64" fmla="*/ 3888592 w 11189585"/>
              <a:gd name="connsiteY64" fmla="*/ 5784670 h 6858000"/>
              <a:gd name="connsiteX65" fmla="*/ 3558008 w 11189585"/>
              <a:gd name="connsiteY65" fmla="*/ 6357258 h 6858000"/>
              <a:gd name="connsiteX66" fmla="*/ 2896841 w 11189585"/>
              <a:gd name="connsiteY66" fmla="*/ 6357258 h 6858000"/>
              <a:gd name="connsiteX67" fmla="*/ 2566257 w 11189585"/>
              <a:gd name="connsiteY67" fmla="*/ 5784670 h 6858000"/>
              <a:gd name="connsiteX68" fmla="*/ 806785 w 11189585"/>
              <a:gd name="connsiteY68" fmla="*/ 5212082 h 6858000"/>
              <a:gd name="connsiteX69" fmla="*/ 1467952 w 11189585"/>
              <a:gd name="connsiteY69" fmla="*/ 5212082 h 6858000"/>
              <a:gd name="connsiteX70" fmla="*/ 1798536 w 11189585"/>
              <a:gd name="connsiteY70" fmla="*/ 5784670 h 6858000"/>
              <a:gd name="connsiteX71" fmla="*/ 1467952 w 11189585"/>
              <a:gd name="connsiteY71" fmla="*/ 6357258 h 6858000"/>
              <a:gd name="connsiteX72" fmla="*/ 806785 w 11189585"/>
              <a:gd name="connsiteY72" fmla="*/ 6357258 h 6858000"/>
              <a:gd name="connsiteX73" fmla="*/ 786652 w 11189585"/>
              <a:gd name="connsiteY73" fmla="*/ 6322386 h 6858000"/>
              <a:gd name="connsiteX74" fmla="*/ 714255 w 11189585"/>
              <a:gd name="connsiteY74" fmla="*/ 6322386 h 6858000"/>
              <a:gd name="connsiteX75" fmla="*/ 759528 w 11189585"/>
              <a:gd name="connsiteY75" fmla="*/ 6400800 h 6858000"/>
              <a:gd name="connsiteX76" fmla="*/ 495563 w 11189585"/>
              <a:gd name="connsiteY76" fmla="*/ 6858000 h 6858000"/>
              <a:gd name="connsiteX77" fmla="*/ 0 w 11189585"/>
              <a:gd name="connsiteY77" fmla="*/ 6858000 h 6858000"/>
              <a:gd name="connsiteX78" fmla="*/ 0 w 11189585"/>
              <a:gd name="connsiteY78" fmla="*/ 5828212 h 6858000"/>
              <a:gd name="connsiteX79" fmla="*/ 428943 w 11189585"/>
              <a:gd name="connsiteY79" fmla="*/ 5828212 h 6858000"/>
              <a:gd name="connsiteX80" fmla="*/ 681690 w 11189585"/>
              <a:gd name="connsiteY80" fmla="*/ 6265982 h 6858000"/>
              <a:gd name="connsiteX81" fmla="*/ 681690 w 11189585"/>
              <a:gd name="connsiteY81" fmla="*/ 6140587 h 6858000"/>
              <a:gd name="connsiteX82" fmla="*/ 476201 w 11189585"/>
              <a:gd name="connsiteY82" fmla="*/ 5784670 h 6858000"/>
              <a:gd name="connsiteX83" fmla="*/ 8111822 w 11189585"/>
              <a:gd name="connsiteY83" fmla="*/ 4623528 h 6858000"/>
              <a:gd name="connsiteX84" fmla="*/ 8772989 w 11189585"/>
              <a:gd name="connsiteY84" fmla="*/ 4623528 h 6858000"/>
              <a:gd name="connsiteX85" fmla="*/ 9103573 w 11189585"/>
              <a:gd name="connsiteY85" fmla="*/ 5196116 h 6858000"/>
              <a:gd name="connsiteX86" fmla="*/ 8772989 w 11189585"/>
              <a:gd name="connsiteY86" fmla="*/ 5768704 h 6858000"/>
              <a:gd name="connsiteX87" fmla="*/ 8111822 w 11189585"/>
              <a:gd name="connsiteY87" fmla="*/ 5768704 h 6858000"/>
              <a:gd name="connsiteX88" fmla="*/ 7781237 w 11189585"/>
              <a:gd name="connsiteY88" fmla="*/ 5196116 h 6858000"/>
              <a:gd name="connsiteX89" fmla="*/ 6025810 w 11189585"/>
              <a:gd name="connsiteY89" fmla="*/ 4623528 h 6858000"/>
              <a:gd name="connsiteX90" fmla="*/ 6686977 w 11189585"/>
              <a:gd name="connsiteY90" fmla="*/ 4623528 h 6858000"/>
              <a:gd name="connsiteX91" fmla="*/ 7017561 w 11189585"/>
              <a:gd name="connsiteY91" fmla="*/ 5196116 h 6858000"/>
              <a:gd name="connsiteX92" fmla="*/ 6686977 w 11189585"/>
              <a:gd name="connsiteY92" fmla="*/ 5768704 h 6858000"/>
              <a:gd name="connsiteX93" fmla="*/ 6025810 w 11189585"/>
              <a:gd name="connsiteY93" fmla="*/ 5768704 h 6858000"/>
              <a:gd name="connsiteX94" fmla="*/ 5695225 w 11189585"/>
              <a:gd name="connsiteY94" fmla="*/ 5196116 h 6858000"/>
              <a:gd name="connsiteX95" fmla="*/ 3939799 w 11189585"/>
              <a:gd name="connsiteY95" fmla="*/ 4623528 h 6858000"/>
              <a:gd name="connsiteX96" fmla="*/ 4600965 w 11189585"/>
              <a:gd name="connsiteY96" fmla="*/ 4623528 h 6858000"/>
              <a:gd name="connsiteX97" fmla="*/ 4931549 w 11189585"/>
              <a:gd name="connsiteY97" fmla="*/ 5196116 h 6858000"/>
              <a:gd name="connsiteX98" fmla="*/ 4600965 w 11189585"/>
              <a:gd name="connsiteY98" fmla="*/ 5768704 h 6858000"/>
              <a:gd name="connsiteX99" fmla="*/ 3939799 w 11189585"/>
              <a:gd name="connsiteY99" fmla="*/ 5768704 h 6858000"/>
              <a:gd name="connsiteX100" fmla="*/ 3609214 w 11189585"/>
              <a:gd name="connsiteY100" fmla="*/ 5196116 h 6858000"/>
              <a:gd name="connsiteX101" fmla="*/ 1853788 w 11189585"/>
              <a:gd name="connsiteY101" fmla="*/ 4623528 h 6858000"/>
              <a:gd name="connsiteX102" fmla="*/ 2514954 w 11189585"/>
              <a:gd name="connsiteY102" fmla="*/ 4623528 h 6858000"/>
              <a:gd name="connsiteX103" fmla="*/ 2845539 w 11189585"/>
              <a:gd name="connsiteY103" fmla="*/ 5196116 h 6858000"/>
              <a:gd name="connsiteX104" fmla="*/ 2514954 w 11189585"/>
              <a:gd name="connsiteY104" fmla="*/ 5768704 h 6858000"/>
              <a:gd name="connsiteX105" fmla="*/ 1853788 w 11189585"/>
              <a:gd name="connsiteY105" fmla="*/ 5768704 h 6858000"/>
              <a:gd name="connsiteX106" fmla="*/ 1523204 w 11189585"/>
              <a:gd name="connsiteY106" fmla="*/ 5196116 h 6858000"/>
              <a:gd name="connsiteX107" fmla="*/ 0 w 11189585"/>
              <a:gd name="connsiteY107" fmla="*/ 4623528 h 6858000"/>
              <a:gd name="connsiteX108" fmla="*/ 428943 w 11189585"/>
              <a:gd name="connsiteY108" fmla="*/ 4623528 h 6858000"/>
              <a:gd name="connsiteX109" fmla="*/ 759528 w 11189585"/>
              <a:gd name="connsiteY109" fmla="*/ 5196116 h 6858000"/>
              <a:gd name="connsiteX110" fmla="*/ 428943 w 11189585"/>
              <a:gd name="connsiteY110" fmla="*/ 5768704 h 6858000"/>
              <a:gd name="connsiteX111" fmla="*/ 0 w 11189585"/>
              <a:gd name="connsiteY111" fmla="*/ 5768704 h 6858000"/>
              <a:gd name="connsiteX112" fmla="*/ 4971765 w 11189585"/>
              <a:gd name="connsiteY112" fmla="*/ 4007398 h 6858000"/>
              <a:gd name="connsiteX113" fmla="*/ 5632931 w 11189585"/>
              <a:gd name="connsiteY113" fmla="*/ 4007398 h 6858000"/>
              <a:gd name="connsiteX114" fmla="*/ 5963515 w 11189585"/>
              <a:gd name="connsiteY114" fmla="*/ 4579986 h 6858000"/>
              <a:gd name="connsiteX115" fmla="*/ 5632931 w 11189585"/>
              <a:gd name="connsiteY115" fmla="*/ 5152574 h 6858000"/>
              <a:gd name="connsiteX116" fmla="*/ 4971765 w 11189585"/>
              <a:gd name="connsiteY116" fmla="*/ 5152574 h 6858000"/>
              <a:gd name="connsiteX117" fmla="*/ 4641179 w 11189585"/>
              <a:gd name="connsiteY117" fmla="*/ 4579986 h 6858000"/>
              <a:gd name="connsiteX118" fmla="*/ 2896841 w 11189585"/>
              <a:gd name="connsiteY118" fmla="*/ 4007398 h 6858000"/>
              <a:gd name="connsiteX119" fmla="*/ 3558008 w 11189585"/>
              <a:gd name="connsiteY119" fmla="*/ 4007398 h 6858000"/>
              <a:gd name="connsiteX120" fmla="*/ 3888592 w 11189585"/>
              <a:gd name="connsiteY120" fmla="*/ 4579986 h 6858000"/>
              <a:gd name="connsiteX121" fmla="*/ 3558008 w 11189585"/>
              <a:gd name="connsiteY121" fmla="*/ 5152574 h 6858000"/>
              <a:gd name="connsiteX122" fmla="*/ 2896841 w 11189585"/>
              <a:gd name="connsiteY122" fmla="*/ 5152574 h 6858000"/>
              <a:gd name="connsiteX123" fmla="*/ 2566257 w 11189585"/>
              <a:gd name="connsiteY123" fmla="*/ 4579986 h 6858000"/>
              <a:gd name="connsiteX124" fmla="*/ 806785 w 11189585"/>
              <a:gd name="connsiteY124" fmla="*/ 4007398 h 6858000"/>
              <a:gd name="connsiteX125" fmla="*/ 1467952 w 11189585"/>
              <a:gd name="connsiteY125" fmla="*/ 4007398 h 6858000"/>
              <a:gd name="connsiteX126" fmla="*/ 1798536 w 11189585"/>
              <a:gd name="connsiteY126" fmla="*/ 4579986 h 6858000"/>
              <a:gd name="connsiteX127" fmla="*/ 1467952 w 11189585"/>
              <a:gd name="connsiteY127" fmla="*/ 5152574 h 6858000"/>
              <a:gd name="connsiteX128" fmla="*/ 806785 w 11189585"/>
              <a:gd name="connsiteY128" fmla="*/ 5152574 h 6858000"/>
              <a:gd name="connsiteX129" fmla="*/ 476201 w 11189585"/>
              <a:gd name="connsiteY129" fmla="*/ 4579986 h 6858000"/>
              <a:gd name="connsiteX130" fmla="*/ 3933993 w 11189585"/>
              <a:gd name="connsiteY130" fmla="*/ 3418842 h 6858000"/>
              <a:gd name="connsiteX131" fmla="*/ 4595159 w 11189585"/>
              <a:gd name="connsiteY131" fmla="*/ 3418842 h 6858000"/>
              <a:gd name="connsiteX132" fmla="*/ 4925743 w 11189585"/>
              <a:gd name="connsiteY132" fmla="*/ 3991430 h 6858000"/>
              <a:gd name="connsiteX133" fmla="*/ 4595159 w 11189585"/>
              <a:gd name="connsiteY133" fmla="*/ 4564018 h 6858000"/>
              <a:gd name="connsiteX134" fmla="*/ 3933993 w 11189585"/>
              <a:gd name="connsiteY134" fmla="*/ 4564018 h 6858000"/>
              <a:gd name="connsiteX135" fmla="*/ 3603408 w 11189585"/>
              <a:gd name="connsiteY135" fmla="*/ 3991430 h 6858000"/>
              <a:gd name="connsiteX136" fmla="*/ 1853051 w 11189585"/>
              <a:gd name="connsiteY136" fmla="*/ 3418842 h 6858000"/>
              <a:gd name="connsiteX137" fmla="*/ 2514216 w 11189585"/>
              <a:gd name="connsiteY137" fmla="*/ 3418842 h 6858000"/>
              <a:gd name="connsiteX138" fmla="*/ 2844801 w 11189585"/>
              <a:gd name="connsiteY138" fmla="*/ 3991430 h 6858000"/>
              <a:gd name="connsiteX139" fmla="*/ 2514216 w 11189585"/>
              <a:gd name="connsiteY139" fmla="*/ 4564018 h 6858000"/>
              <a:gd name="connsiteX140" fmla="*/ 1853051 w 11189585"/>
              <a:gd name="connsiteY140" fmla="*/ 4564018 h 6858000"/>
              <a:gd name="connsiteX141" fmla="*/ 1522467 w 11189585"/>
              <a:gd name="connsiteY141" fmla="*/ 3991430 h 6858000"/>
              <a:gd name="connsiteX142" fmla="*/ 0 w 11189585"/>
              <a:gd name="connsiteY142" fmla="*/ 3418842 h 6858000"/>
              <a:gd name="connsiteX143" fmla="*/ 428943 w 11189585"/>
              <a:gd name="connsiteY143" fmla="*/ 3418842 h 6858000"/>
              <a:gd name="connsiteX144" fmla="*/ 759528 w 11189585"/>
              <a:gd name="connsiteY144" fmla="*/ 3991430 h 6858000"/>
              <a:gd name="connsiteX145" fmla="*/ 428943 w 11189585"/>
              <a:gd name="connsiteY145" fmla="*/ 4564018 h 6858000"/>
              <a:gd name="connsiteX146" fmla="*/ 0 w 11189585"/>
              <a:gd name="connsiteY146" fmla="*/ 4564018 h 6858000"/>
              <a:gd name="connsiteX147" fmla="*/ 806785 w 11189585"/>
              <a:gd name="connsiteY147" fmla="*/ 2802716 h 6858000"/>
              <a:gd name="connsiteX148" fmla="*/ 1467952 w 11189585"/>
              <a:gd name="connsiteY148" fmla="*/ 2802716 h 6858000"/>
              <a:gd name="connsiteX149" fmla="*/ 1798536 w 11189585"/>
              <a:gd name="connsiteY149" fmla="*/ 3375300 h 6858000"/>
              <a:gd name="connsiteX150" fmla="*/ 1467952 w 11189585"/>
              <a:gd name="connsiteY150" fmla="*/ 3947888 h 6858000"/>
              <a:gd name="connsiteX151" fmla="*/ 806785 w 11189585"/>
              <a:gd name="connsiteY151" fmla="*/ 3947888 h 6858000"/>
              <a:gd name="connsiteX152" fmla="*/ 476201 w 11189585"/>
              <a:gd name="connsiteY152" fmla="*/ 3375300 h 6858000"/>
              <a:gd name="connsiteX153" fmla="*/ 2896841 w 11189585"/>
              <a:gd name="connsiteY153" fmla="*/ 2802715 h 6858000"/>
              <a:gd name="connsiteX154" fmla="*/ 3558008 w 11189585"/>
              <a:gd name="connsiteY154" fmla="*/ 2802715 h 6858000"/>
              <a:gd name="connsiteX155" fmla="*/ 3888592 w 11189585"/>
              <a:gd name="connsiteY155" fmla="*/ 3375300 h 6858000"/>
              <a:gd name="connsiteX156" fmla="*/ 3558008 w 11189585"/>
              <a:gd name="connsiteY156" fmla="*/ 3947888 h 6858000"/>
              <a:gd name="connsiteX157" fmla="*/ 2896841 w 11189585"/>
              <a:gd name="connsiteY157" fmla="*/ 3947888 h 6858000"/>
              <a:gd name="connsiteX158" fmla="*/ 2566257 w 11189585"/>
              <a:gd name="connsiteY158" fmla="*/ 3375300 h 6858000"/>
              <a:gd name="connsiteX159" fmla="*/ 4971765 w 11189585"/>
              <a:gd name="connsiteY159" fmla="*/ 2802714 h 6858000"/>
              <a:gd name="connsiteX160" fmla="*/ 5632931 w 11189585"/>
              <a:gd name="connsiteY160" fmla="*/ 2802714 h 6858000"/>
              <a:gd name="connsiteX161" fmla="*/ 5963515 w 11189585"/>
              <a:gd name="connsiteY161" fmla="*/ 3375300 h 6858000"/>
              <a:gd name="connsiteX162" fmla="*/ 5632931 w 11189585"/>
              <a:gd name="connsiteY162" fmla="*/ 3947888 h 6858000"/>
              <a:gd name="connsiteX163" fmla="*/ 4971765 w 11189585"/>
              <a:gd name="connsiteY163" fmla="*/ 3947888 h 6858000"/>
              <a:gd name="connsiteX164" fmla="*/ 4641179 w 11189585"/>
              <a:gd name="connsiteY164" fmla="*/ 3375300 h 6858000"/>
              <a:gd name="connsiteX165" fmla="*/ 1853051 w 11189585"/>
              <a:gd name="connsiteY165" fmla="*/ 2214161 h 6858000"/>
              <a:gd name="connsiteX166" fmla="*/ 2514216 w 11189585"/>
              <a:gd name="connsiteY166" fmla="*/ 2214161 h 6858000"/>
              <a:gd name="connsiteX167" fmla="*/ 2844801 w 11189585"/>
              <a:gd name="connsiteY167" fmla="*/ 2786748 h 6858000"/>
              <a:gd name="connsiteX168" fmla="*/ 2514216 w 11189585"/>
              <a:gd name="connsiteY168" fmla="*/ 3359335 h 6858000"/>
              <a:gd name="connsiteX169" fmla="*/ 1853051 w 11189585"/>
              <a:gd name="connsiteY169" fmla="*/ 3359335 h 6858000"/>
              <a:gd name="connsiteX170" fmla="*/ 1522467 w 11189585"/>
              <a:gd name="connsiteY170" fmla="*/ 2786748 h 6858000"/>
              <a:gd name="connsiteX171" fmla="*/ 0 w 11189585"/>
              <a:gd name="connsiteY171" fmla="*/ 2214160 h 6858000"/>
              <a:gd name="connsiteX172" fmla="*/ 428943 w 11189585"/>
              <a:gd name="connsiteY172" fmla="*/ 2214160 h 6858000"/>
              <a:gd name="connsiteX173" fmla="*/ 759528 w 11189585"/>
              <a:gd name="connsiteY173" fmla="*/ 2786748 h 6858000"/>
              <a:gd name="connsiteX174" fmla="*/ 428943 w 11189585"/>
              <a:gd name="connsiteY174" fmla="*/ 3359335 h 6858000"/>
              <a:gd name="connsiteX175" fmla="*/ 0 w 11189585"/>
              <a:gd name="connsiteY175" fmla="*/ 3359335 h 6858000"/>
              <a:gd name="connsiteX176" fmla="*/ 3933993 w 11189585"/>
              <a:gd name="connsiteY176" fmla="*/ 2214158 h 6858000"/>
              <a:gd name="connsiteX177" fmla="*/ 4595159 w 11189585"/>
              <a:gd name="connsiteY177" fmla="*/ 2214158 h 6858000"/>
              <a:gd name="connsiteX178" fmla="*/ 4925743 w 11189585"/>
              <a:gd name="connsiteY178" fmla="*/ 2786746 h 6858000"/>
              <a:gd name="connsiteX179" fmla="*/ 4595159 w 11189585"/>
              <a:gd name="connsiteY179" fmla="*/ 3359334 h 6858000"/>
              <a:gd name="connsiteX180" fmla="*/ 3933993 w 11189585"/>
              <a:gd name="connsiteY180" fmla="*/ 3359334 h 6858000"/>
              <a:gd name="connsiteX181" fmla="*/ 3603408 w 11189585"/>
              <a:gd name="connsiteY181" fmla="*/ 2786746 h 6858000"/>
              <a:gd name="connsiteX182" fmla="*/ 806785 w 11189585"/>
              <a:gd name="connsiteY182" fmla="*/ 1598031 h 6858000"/>
              <a:gd name="connsiteX183" fmla="*/ 1467952 w 11189585"/>
              <a:gd name="connsiteY183" fmla="*/ 1598031 h 6858000"/>
              <a:gd name="connsiteX184" fmla="*/ 1798536 w 11189585"/>
              <a:gd name="connsiteY184" fmla="*/ 2170619 h 6858000"/>
              <a:gd name="connsiteX185" fmla="*/ 1467952 w 11189585"/>
              <a:gd name="connsiteY185" fmla="*/ 2743207 h 6858000"/>
              <a:gd name="connsiteX186" fmla="*/ 806785 w 11189585"/>
              <a:gd name="connsiteY186" fmla="*/ 2743207 h 6858000"/>
              <a:gd name="connsiteX187" fmla="*/ 476201 w 11189585"/>
              <a:gd name="connsiteY187" fmla="*/ 2170619 h 6858000"/>
              <a:gd name="connsiteX188" fmla="*/ 2896841 w 11189585"/>
              <a:gd name="connsiteY188" fmla="*/ 1598029 h 6858000"/>
              <a:gd name="connsiteX189" fmla="*/ 3558008 w 11189585"/>
              <a:gd name="connsiteY189" fmla="*/ 1598029 h 6858000"/>
              <a:gd name="connsiteX190" fmla="*/ 3888592 w 11189585"/>
              <a:gd name="connsiteY190" fmla="*/ 2170617 h 6858000"/>
              <a:gd name="connsiteX191" fmla="*/ 3558008 w 11189585"/>
              <a:gd name="connsiteY191" fmla="*/ 2743205 h 6858000"/>
              <a:gd name="connsiteX192" fmla="*/ 2896841 w 11189585"/>
              <a:gd name="connsiteY192" fmla="*/ 2743205 h 6858000"/>
              <a:gd name="connsiteX193" fmla="*/ 2566257 w 11189585"/>
              <a:gd name="connsiteY193" fmla="*/ 2170617 h 6858000"/>
              <a:gd name="connsiteX194" fmla="*/ 1853051 w 11189585"/>
              <a:gd name="connsiteY194" fmla="*/ 1009474 h 6858000"/>
              <a:gd name="connsiteX195" fmla="*/ 2514216 w 11189585"/>
              <a:gd name="connsiteY195" fmla="*/ 1009474 h 6858000"/>
              <a:gd name="connsiteX196" fmla="*/ 2844801 w 11189585"/>
              <a:gd name="connsiteY196" fmla="*/ 1582063 h 6858000"/>
              <a:gd name="connsiteX197" fmla="*/ 2514216 w 11189585"/>
              <a:gd name="connsiteY197" fmla="*/ 2154650 h 6858000"/>
              <a:gd name="connsiteX198" fmla="*/ 1853051 w 11189585"/>
              <a:gd name="connsiteY198" fmla="*/ 2154650 h 6858000"/>
              <a:gd name="connsiteX199" fmla="*/ 1522467 w 11189585"/>
              <a:gd name="connsiteY199" fmla="*/ 1582063 h 6858000"/>
              <a:gd name="connsiteX200" fmla="*/ 0 w 11189585"/>
              <a:gd name="connsiteY200" fmla="*/ 1009473 h 6858000"/>
              <a:gd name="connsiteX201" fmla="*/ 428943 w 11189585"/>
              <a:gd name="connsiteY201" fmla="*/ 1009473 h 6858000"/>
              <a:gd name="connsiteX202" fmla="*/ 759528 w 11189585"/>
              <a:gd name="connsiteY202" fmla="*/ 1582061 h 6858000"/>
              <a:gd name="connsiteX203" fmla="*/ 428943 w 11189585"/>
              <a:gd name="connsiteY203" fmla="*/ 2154649 h 6858000"/>
              <a:gd name="connsiteX204" fmla="*/ 0 w 11189585"/>
              <a:gd name="connsiteY204" fmla="*/ 2154649 h 6858000"/>
              <a:gd name="connsiteX205" fmla="*/ 3933993 w 11189585"/>
              <a:gd name="connsiteY205" fmla="*/ 1009472 h 6858000"/>
              <a:gd name="connsiteX206" fmla="*/ 4595159 w 11189585"/>
              <a:gd name="connsiteY206" fmla="*/ 1009472 h 6858000"/>
              <a:gd name="connsiteX207" fmla="*/ 4925743 w 11189585"/>
              <a:gd name="connsiteY207" fmla="*/ 1582060 h 6858000"/>
              <a:gd name="connsiteX208" fmla="*/ 4595159 w 11189585"/>
              <a:gd name="connsiteY208" fmla="*/ 2154648 h 6858000"/>
              <a:gd name="connsiteX209" fmla="*/ 3933993 w 11189585"/>
              <a:gd name="connsiteY209" fmla="*/ 2154648 h 6858000"/>
              <a:gd name="connsiteX210" fmla="*/ 3603408 w 11189585"/>
              <a:gd name="connsiteY210" fmla="*/ 1582060 h 6858000"/>
              <a:gd name="connsiteX211" fmla="*/ 806785 w 11189585"/>
              <a:gd name="connsiteY211" fmla="*/ 393344 h 6858000"/>
              <a:gd name="connsiteX212" fmla="*/ 1467952 w 11189585"/>
              <a:gd name="connsiteY212" fmla="*/ 393344 h 6858000"/>
              <a:gd name="connsiteX213" fmla="*/ 1798536 w 11189585"/>
              <a:gd name="connsiteY213" fmla="*/ 965932 h 6858000"/>
              <a:gd name="connsiteX214" fmla="*/ 1467952 w 11189585"/>
              <a:gd name="connsiteY214" fmla="*/ 1538520 h 6858000"/>
              <a:gd name="connsiteX215" fmla="*/ 806785 w 11189585"/>
              <a:gd name="connsiteY215" fmla="*/ 1538520 h 6858000"/>
              <a:gd name="connsiteX216" fmla="*/ 476201 w 11189585"/>
              <a:gd name="connsiteY216" fmla="*/ 965932 h 6858000"/>
              <a:gd name="connsiteX217" fmla="*/ 2691839 w 11189585"/>
              <a:gd name="connsiteY217" fmla="*/ 0 h 6858000"/>
              <a:gd name="connsiteX218" fmla="*/ 3748497 w 11189585"/>
              <a:gd name="connsiteY218" fmla="*/ 0 h 6858000"/>
              <a:gd name="connsiteX219" fmla="*/ 3550751 w 11189585"/>
              <a:gd name="connsiteY219" fmla="*/ 342505 h 6858000"/>
              <a:gd name="connsiteX220" fmla="*/ 2889584 w 11189585"/>
              <a:gd name="connsiteY220" fmla="*/ 342505 h 6858000"/>
              <a:gd name="connsiteX221" fmla="*/ 1740346 w 11189585"/>
              <a:gd name="connsiteY221" fmla="*/ 0 h 6858000"/>
              <a:gd name="connsiteX222" fmla="*/ 2626922 w 11189585"/>
              <a:gd name="connsiteY222" fmla="*/ 0 h 6858000"/>
              <a:gd name="connsiteX223" fmla="*/ 2844801 w 11189585"/>
              <a:gd name="connsiteY223" fmla="*/ 377376 h 6858000"/>
              <a:gd name="connsiteX224" fmla="*/ 2514216 w 11189585"/>
              <a:gd name="connsiteY224" fmla="*/ 949964 h 6858000"/>
              <a:gd name="connsiteX225" fmla="*/ 1853051 w 11189585"/>
              <a:gd name="connsiteY225" fmla="*/ 949964 h 6858000"/>
              <a:gd name="connsiteX226" fmla="*/ 1522467 w 11189585"/>
              <a:gd name="connsiteY226" fmla="*/ 377376 h 6858000"/>
              <a:gd name="connsiteX227" fmla="*/ 609040 w 11189585"/>
              <a:gd name="connsiteY227" fmla="*/ 0 h 6858000"/>
              <a:gd name="connsiteX228" fmla="*/ 1665693 w 11189585"/>
              <a:gd name="connsiteY228" fmla="*/ 0 h 6858000"/>
              <a:gd name="connsiteX229" fmla="*/ 1467950 w 11189585"/>
              <a:gd name="connsiteY229" fmla="*/ 342500 h 6858000"/>
              <a:gd name="connsiteX230" fmla="*/ 806783 w 11189585"/>
              <a:gd name="connsiteY230" fmla="*/ 342500 h 6858000"/>
              <a:gd name="connsiteX231" fmla="*/ 0 w 11189585"/>
              <a:gd name="connsiteY231" fmla="*/ 0 h 6858000"/>
              <a:gd name="connsiteX232" fmla="*/ 541650 w 11189585"/>
              <a:gd name="connsiteY232" fmla="*/ 0 h 6858000"/>
              <a:gd name="connsiteX233" fmla="*/ 759528 w 11189585"/>
              <a:gd name="connsiteY233" fmla="*/ 377375 h 6858000"/>
              <a:gd name="connsiteX234" fmla="*/ 428943 w 11189585"/>
              <a:gd name="connsiteY234" fmla="*/ 949963 h 6858000"/>
              <a:gd name="connsiteX235" fmla="*/ 0 w 11189585"/>
              <a:gd name="connsiteY235" fmla="*/ 9499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189585" h="6858000">
                <a:moveTo>
                  <a:pt x="9160372" y="6416766"/>
                </a:moveTo>
                <a:lnTo>
                  <a:pt x="9821540" y="6416766"/>
                </a:lnTo>
                <a:lnTo>
                  <a:pt x="10076287" y="6858000"/>
                </a:lnTo>
                <a:lnTo>
                  <a:pt x="8905625" y="6858000"/>
                </a:lnTo>
                <a:close/>
                <a:moveTo>
                  <a:pt x="7063058" y="6416766"/>
                </a:moveTo>
                <a:lnTo>
                  <a:pt x="7724225" y="6416766"/>
                </a:lnTo>
                <a:lnTo>
                  <a:pt x="7978972" y="6858000"/>
                </a:lnTo>
                <a:lnTo>
                  <a:pt x="6808311" y="6858000"/>
                </a:lnTo>
                <a:close/>
                <a:moveTo>
                  <a:pt x="4971765" y="6416766"/>
                </a:moveTo>
                <a:lnTo>
                  <a:pt x="5632931" y="6416766"/>
                </a:lnTo>
                <a:lnTo>
                  <a:pt x="5887678" y="6858000"/>
                </a:lnTo>
                <a:lnTo>
                  <a:pt x="4717017" y="6858000"/>
                </a:lnTo>
                <a:close/>
                <a:moveTo>
                  <a:pt x="2896841" y="6416766"/>
                </a:moveTo>
                <a:lnTo>
                  <a:pt x="3558008" y="6416766"/>
                </a:lnTo>
                <a:lnTo>
                  <a:pt x="3812755" y="6858000"/>
                </a:lnTo>
                <a:lnTo>
                  <a:pt x="2642095" y="6858000"/>
                </a:lnTo>
                <a:close/>
                <a:moveTo>
                  <a:pt x="806785" y="6416766"/>
                </a:moveTo>
                <a:lnTo>
                  <a:pt x="1467952" y="6416766"/>
                </a:lnTo>
                <a:lnTo>
                  <a:pt x="1722699" y="6858000"/>
                </a:lnTo>
                <a:lnTo>
                  <a:pt x="552039" y="6858000"/>
                </a:lnTo>
                <a:close/>
                <a:moveTo>
                  <a:pt x="10197833" y="5828212"/>
                </a:moveTo>
                <a:lnTo>
                  <a:pt x="10859001" y="5828212"/>
                </a:lnTo>
                <a:lnTo>
                  <a:pt x="11189585" y="6400800"/>
                </a:lnTo>
                <a:lnTo>
                  <a:pt x="10925620" y="6858000"/>
                </a:lnTo>
                <a:lnTo>
                  <a:pt x="10131214" y="6858000"/>
                </a:lnTo>
                <a:lnTo>
                  <a:pt x="9867249" y="6400800"/>
                </a:lnTo>
                <a:close/>
                <a:moveTo>
                  <a:pt x="8111822" y="5828212"/>
                </a:moveTo>
                <a:lnTo>
                  <a:pt x="8772989" y="5828212"/>
                </a:lnTo>
                <a:lnTo>
                  <a:pt x="9103573" y="6400800"/>
                </a:lnTo>
                <a:lnTo>
                  <a:pt x="8839608" y="6858000"/>
                </a:lnTo>
                <a:lnTo>
                  <a:pt x="8045203" y="6858000"/>
                </a:lnTo>
                <a:lnTo>
                  <a:pt x="7781237" y="6400800"/>
                </a:lnTo>
                <a:close/>
                <a:moveTo>
                  <a:pt x="6025810" y="5828212"/>
                </a:moveTo>
                <a:lnTo>
                  <a:pt x="6686977" y="5828212"/>
                </a:lnTo>
                <a:lnTo>
                  <a:pt x="7017561" y="6400800"/>
                </a:lnTo>
                <a:lnTo>
                  <a:pt x="6753597" y="6858000"/>
                </a:lnTo>
                <a:lnTo>
                  <a:pt x="5959191" y="6858000"/>
                </a:lnTo>
                <a:lnTo>
                  <a:pt x="5695225" y="6400800"/>
                </a:lnTo>
                <a:close/>
                <a:moveTo>
                  <a:pt x="3939799" y="5828212"/>
                </a:moveTo>
                <a:lnTo>
                  <a:pt x="4600965" y="5828212"/>
                </a:lnTo>
                <a:lnTo>
                  <a:pt x="4931549" y="6400800"/>
                </a:lnTo>
                <a:lnTo>
                  <a:pt x="4667585" y="6858000"/>
                </a:lnTo>
                <a:lnTo>
                  <a:pt x="3873180" y="6858000"/>
                </a:lnTo>
                <a:lnTo>
                  <a:pt x="3609214" y="6400800"/>
                </a:lnTo>
                <a:close/>
                <a:moveTo>
                  <a:pt x="1853788" y="5828212"/>
                </a:moveTo>
                <a:lnTo>
                  <a:pt x="2514954" y="5828212"/>
                </a:lnTo>
                <a:lnTo>
                  <a:pt x="2845539" y="6400800"/>
                </a:lnTo>
                <a:lnTo>
                  <a:pt x="2581574" y="6858000"/>
                </a:lnTo>
                <a:lnTo>
                  <a:pt x="1787169" y="6858000"/>
                </a:lnTo>
                <a:lnTo>
                  <a:pt x="1523204" y="6400800"/>
                </a:lnTo>
                <a:close/>
                <a:moveTo>
                  <a:pt x="7063058" y="5212082"/>
                </a:moveTo>
                <a:lnTo>
                  <a:pt x="7724225" y="5212082"/>
                </a:lnTo>
                <a:lnTo>
                  <a:pt x="8054809" y="5784670"/>
                </a:lnTo>
                <a:lnTo>
                  <a:pt x="7724225" y="6357258"/>
                </a:lnTo>
                <a:lnTo>
                  <a:pt x="7063058" y="6357258"/>
                </a:lnTo>
                <a:lnTo>
                  <a:pt x="6732473" y="5784670"/>
                </a:lnTo>
                <a:close/>
                <a:moveTo>
                  <a:pt x="4971765" y="5212082"/>
                </a:moveTo>
                <a:lnTo>
                  <a:pt x="5632931" y="5212082"/>
                </a:lnTo>
                <a:lnTo>
                  <a:pt x="5963515" y="5784670"/>
                </a:lnTo>
                <a:lnTo>
                  <a:pt x="5632931" y="6357258"/>
                </a:lnTo>
                <a:lnTo>
                  <a:pt x="4971765" y="6357258"/>
                </a:lnTo>
                <a:lnTo>
                  <a:pt x="4641179" y="5784670"/>
                </a:lnTo>
                <a:close/>
                <a:moveTo>
                  <a:pt x="2896841" y="5212082"/>
                </a:moveTo>
                <a:lnTo>
                  <a:pt x="3558008" y="5212082"/>
                </a:lnTo>
                <a:lnTo>
                  <a:pt x="3888592" y="5784670"/>
                </a:lnTo>
                <a:lnTo>
                  <a:pt x="3558008" y="6357258"/>
                </a:lnTo>
                <a:lnTo>
                  <a:pt x="2896841" y="6357258"/>
                </a:lnTo>
                <a:lnTo>
                  <a:pt x="2566257" y="5784670"/>
                </a:lnTo>
                <a:close/>
                <a:moveTo>
                  <a:pt x="806785" y="5212082"/>
                </a:moveTo>
                <a:lnTo>
                  <a:pt x="1467952" y="5212082"/>
                </a:lnTo>
                <a:lnTo>
                  <a:pt x="1798536" y="5784670"/>
                </a:lnTo>
                <a:lnTo>
                  <a:pt x="1467952" y="6357258"/>
                </a:lnTo>
                <a:lnTo>
                  <a:pt x="806785" y="6357258"/>
                </a:lnTo>
                <a:lnTo>
                  <a:pt x="786652" y="6322386"/>
                </a:lnTo>
                <a:lnTo>
                  <a:pt x="714255" y="6322386"/>
                </a:lnTo>
                <a:lnTo>
                  <a:pt x="759528" y="6400800"/>
                </a:lnTo>
                <a:lnTo>
                  <a:pt x="495563" y="6858000"/>
                </a:lnTo>
                <a:lnTo>
                  <a:pt x="0" y="6858000"/>
                </a:lnTo>
                <a:lnTo>
                  <a:pt x="0" y="5828212"/>
                </a:lnTo>
                <a:lnTo>
                  <a:pt x="428943" y="5828212"/>
                </a:lnTo>
                <a:lnTo>
                  <a:pt x="681690" y="6265982"/>
                </a:lnTo>
                <a:lnTo>
                  <a:pt x="681690" y="6140587"/>
                </a:lnTo>
                <a:lnTo>
                  <a:pt x="476201" y="5784670"/>
                </a:lnTo>
                <a:close/>
                <a:moveTo>
                  <a:pt x="8111822" y="4623528"/>
                </a:moveTo>
                <a:lnTo>
                  <a:pt x="8772989" y="4623528"/>
                </a:lnTo>
                <a:lnTo>
                  <a:pt x="9103573" y="5196116"/>
                </a:lnTo>
                <a:lnTo>
                  <a:pt x="8772989" y="5768704"/>
                </a:lnTo>
                <a:lnTo>
                  <a:pt x="8111822" y="5768704"/>
                </a:lnTo>
                <a:lnTo>
                  <a:pt x="7781237" y="5196116"/>
                </a:lnTo>
                <a:close/>
                <a:moveTo>
                  <a:pt x="6025810" y="4623528"/>
                </a:moveTo>
                <a:lnTo>
                  <a:pt x="6686977" y="4623528"/>
                </a:lnTo>
                <a:lnTo>
                  <a:pt x="7017561" y="5196116"/>
                </a:lnTo>
                <a:lnTo>
                  <a:pt x="6686977" y="5768704"/>
                </a:lnTo>
                <a:lnTo>
                  <a:pt x="6025810" y="5768704"/>
                </a:lnTo>
                <a:lnTo>
                  <a:pt x="5695225" y="5196116"/>
                </a:lnTo>
                <a:close/>
                <a:moveTo>
                  <a:pt x="3939799" y="4623528"/>
                </a:moveTo>
                <a:lnTo>
                  <a:pt x="4600965" y="4623528"/>
                </a:lnTo>
                <a:lnTo>
                  <a:pt x="4931549" y="5196116"/>
                </a:lnTo>
                <a:lnTo>
                  <a:pt x="4600965" y="5768704"/>
                </a:lnTo>
                <a:lnTo>
                  <a:pt x="3939799" y="5768704"/>
                </a:lnTo>
                <a:lnTo>
                  <a:pt x="3609214" y="5196116"/>
                </a:lnTo>
                <a:close/>
                <a:moveTo>
                  <a:pt x="1853788" y="4623528"/>
                </a:moveTo>
                <a:lnTo>
                  <a:pt x="2514954" y="4623528"/>
                </a:lnTo>
                <a:lnTo>
                  <a:pt x="2845539" y="5196116"/>
                </a:lnTo>
                <a:lnTo>
                  <a:pt x="2514954" y="5768704"/>
                </a:lnTo>
                <a:lnTo>
                  <a:pt x="1853788" y="5768704"/>
                </a:lnTo>
                <a:lnTo>
                  <a:pt x="1523204" y="5196116"/>
                </a:lnTo>
                <a:close/>
                <a:moveTo>
                  <a:pt x="0" y="4623528"/>
                </a:moveTo>
                <a:lnTo>
                  <a:pt x="428943" y="4623528"/>
                </a:lnTo>
                <a:lnTo>
                  <a:pt x="759528" y="5196116"/>
                </a:lnTo>
                <a:lnTo>
                  <a:pt x="428943" y="5768704"/>
                </a:lnTo>
                <a:lnTo>
                  <a:pt x="0" y="5768704"/>
                </a:lnTo>
                <a:close/>
                <a:moveTo>
                  <a:pt x="4971765" y="4007398"/>
                </a:moveTo>
                <a:lnTo>
                  <a:pt x="5632931" y="4007398"/>
                </a:lnTo>
                <a:lnTo>
                  <a:pt x="5963515" y="4579986"/>
                </a:lnTo>
                <a:lnTo>
                  <a:pt x="5632931" y="5152574"/>
                </a:lnTo>
                <a:lnTo>
                  <a:pt x="4971765" y="5152574"/>
                </a:lnTo>
                <a:lnTo>
                  <a:pt x="4641179" y="4579986"/>
                </a:lnTo>
                <a:close/>
                <a:moveTo>
                  <a:pt x="2896841" y="4007398"/>
                </a:moveTo>
                <a:lnTo>
                  <a:pt x="3558008" y="4007398"/>
                </a:lnTo>
                <a:lnTo>
                  <a:pt x="3888592" y="4579986"/>
                </a:lnTo>
                <a:lnTo>
                  <a:pt x="3558008" y="5152574"/>
                </a:lnTo>
                <a:lnTo>
                  <a:pt x="2896841" y="5152574"/>
                </a:lnTo>
                <a:lnTo>
                  <a:pt x="2566257" y="4579986"/>
                </a:lnTo>
                <a:close/>
                <a:moveTo>
                  <a:pt x="806785" y="4007398"/>
                </a:moveTo>
                <a:lnTo>
                  <a:pt x="1467952" y="4007398"/>
                </a:lnTo>
                <a:lnTo>
                  <a:pt x="1798536" y="4579986"/>
                </a:lnTo>
                <a:lnTo>
                  <a:pt x="1467952" y="5152574"/>
                </a:lnTo>
                <a:lnTo>
                  <a:pt x="806785" y="5152574"/>
                </a:lnTo>
                <a:lnTo>
                  <a:pt x="476201" y="4579986"/>
                </a:lnTo>
                <a:close/>
                <a:moveTo>
                  <a:pt x="3933993" y="3418842"/>
                </a:moveTo>
                <a:lnTo>
                  <a:pt x="4595159" y="3418842"/>
                </a:lnTo>
                <a:lnTo>
                  <a:pt x="4925743" y="3991430"/>
                </a:lnTo>
                <a:lnTo>
                  <a:pt x="4595159" y="4564018"/>
                </a:lnTo>
                <a:lnTo>
                  <a:pt x="3933993" y="4564018"/>
                </a:lnTo>
                <a:lnTo>
                  <a:pt x="3603408" y="3991430"/>
                </a:lnTo>
                <a:close/>
                <a:moveTo>
                  <a:pt x="1853051" y="3418842"/>
                </a:moveTo>
                <a:lnTo>
                  <a:pt x="2514216" y="3418842"/>
                </a:lnTo>
                <a:lnTo>
                  <a:pt x="2844801" y="3991430"/>
                </a:lnTo>
                <a:lnTo>
                  <a:pt x="2514216" y="4564018"/>
                </a:lnTo>
                <a:lnTo>
                  <a:pt x="1853051" y="4564018"/>
                </a:lnTo>
                <a:lnTo>
                  <a:pt x="1522467" y="3991430"/>
                </a:lnTo>
                <a:close/>
                <a:moveTo>
                  <a:pt x="0" y="3418842"/>
                </a:moveTo>
                <a:lnTo>
                  <a:pt x="428943" y="3418842"/>
                </a:lnTo>
                <a:lnTo>
                  <a:pt x="759528" y="3991430"/>
                </a:lnTo>
                <a:lnTo>
                  <a:pt x="428943" y="4564018"/>
                </a:lnTo>
                <a:lnTo>
                  <a:pt x="0" y="4564018"/>
                </a:lnTo>
                <a:close/>
                <a:moveTo>
                  <a:pt x="806785" y="2802716"/>
                </a:moveTo>
                <a:lnTo>
                  <a:pt x="1467952" y="2802716"/>
                </a:lnTo>
                <a:lnTo>
                  <a:pt x="1798536" y="3375300"/>
                </a:lnTo>
                <a:lnTo>
                  <a:pt x="1467952" y="3947888"/>
                </a:lnTo>
                <a:lnTo>
                  <a:pt x="806785" y="3947888"/>
                </a:lnTo>
                <a:lnTo>
                  <a:pt x="476201" y="3375300"/>
                </a:lnTo>
                <a:close/>
                <a:moveTo>
                  <a:pt x="2896841" y="2802715"/>
                </a:moveTo>
                <a:lnTo>
                  <a:pt x="3558008" y="2802715"/>
                </a:lnTo>
                <a:lnTo>
                  <a:pt x="3888592" y="3375300"/>
                </a:lnTo>
                <a:lnTo>
                  <a:pt x="3558008" y="3947888"/>
                </a:lnTo>
                <a:lnTo>
                  <a:pt x="2896841" y="3947888"/>
                </a:lnTo>
                <a:lnTo>
                  <a:pt x="2566257" y="3375300"/>
                </a:lnTo>
                <a:close/>
                <a:moveTo>
                  <a:pt x="4971765" y="2802714"/>
                </a:moveTo>
                <a:lnTo>
                  <a:pt x="5632931" y="2802714"/>
                </a:lnTo>
                <a:lnTo>
                  <a:pt x="5963515" y="3375300"/>
                </a:lnTo>
                <a:lnTo>
                  <a:pt x="5632931" y="3947888"/>
                </a:lnTo>
                <a:lnTo>
                  <a:pt x="4971765" y="3947888"/>
                </a:lnTo>
                <a:lnTo>
                  <a:pt x="4641179" y="3375300"/>
                </a:lnTo>
                <a:close/>
                <a:moveTo>
                  <a:pt x="1853051" y="2214161"/>
                </a:moveTo>
                <a:lnTo>
                  <a:pt x="2514216" y="2214161"/>
                </a:lnTo>
                <a:lnTo>
                  <a:pt x="2844801" y="2786748"/>
                </a:lnTo>
                <a:lnTo>
                  <a:pt x="2514216" y="3359335"/>
                </a:lnTo>
                <a:lnTo>
                  <a:pt x="1853051" y="3359335"/>
                </a:lnTo>
                <a:lnTo>
                  <a:pt x="1522467" y="2786748"/>
                </a:lnTo>
                <a:close/>
                <a:moveTo>
                  <a:pt x="0" y="2214160"/>
                </a:moveTo>
                <a:lnTo>
                  <a:pt x="428943" y="2214160"/>
                </a:lnTo>
                <a:lnTo>
                  <a:pt x="759528" y="2786748"/>
                </a:lnTo>
                <a:lnTo>
                  <a:pt x="428943" y="3359335"/>
                </a:lnTo>
                <a:lnTo>
                  <a:pt x="0" y="3359335"/>
                </a:lnTo>
                <a:close/>
                <a:moveTo>
                  <a:pt x="3933993" y="2214158"/>
                </a:moveTo>
                <a:lnTo>
                  <a:pt x="4595159" y="2214158"/>
                </a:lnTo>
                <a:lnTo>
                  <a:pt x="4925743" y="2786746"/>
                </a:lnTo>
                <a:lnTo>
                  <a:pt x="4595159" y="3359334"/>
                </a:lnTo>
                <a:lnTo>
                  <a:pt x="3933993" y="3359334"/>
                </a:lnTo>
                <a:lnTo>
                  <a:pt x="3603408" y="2786746"/>
                </a:lnTo>
                <a:close/>
                <a:moveTo>
                  <a:pt x="806785" y="1598031"/>
                </a:moveTo>
                <a:lnTo>
                  <a:pt x="1467952" y="1598031"/>
                </a:lnTo>
                <a:lnTo>
                  <a:pt x="1798536" y="2170619"/>
                </a:lnTo>
                <a:lnTo>
                  <a:pt x="1467952" y="2743207"/>
                </a:lnTo>
                <a:lnTo>
                  <a:pt x="806785" y="2743207"/>
                </a:lnTo>
                <a:lnTo>
                  <a:pt x="476201" y="2170619"/>
                </a:lnTo>
                <a:close/>
                <a:moveTo>
                  <a:pt x="2896841" y="1598029"/>
                </a:moveTo>
                <a:lnTo>
                  <a:pt x="3558008" y="1598029"/>
                </a:lnTo>
                <a:lnTo>
                  <a:pt x="3888592" y="2170617"/>
                </a:lnTo>
                <a:lnTo>
                  <a:pt x="3558008" y="2743205"/>
                </a:lnTo>
                <a:lnTo>
                  <a:pt x="2896841" y="2743205"/>
                </a:lnTo>
                <a:lnTo>
                  <a:pt x="2566257" y="2170617"/>
                </a:lnTo>
                <a:close/>
                <a:moveTo>
                  <a:pt x="1853051" y="1009474"/>
                </a:moveTo>
                <a:lnTo>
                  <a:pt x="2514216" y="1009474"/>
                </a:lnTo>
                <a:lnTo>
                  <a:pt x="2844801" y="1582063"/>
                </a:lnTo>
                <a:lnTo>
                  <a:pt x="2514216" y="2154650"/>
                </a:lnTo>
                <a:lnTo>
                  <a:pt x="1853051" y="2154650"/>
                </a:lnTo>
                <a:lnTo>
                  <a:pt x="1522467" y="1582063"/>
                </a:lnTo>
                <a:close/>
                <a:moveTo>
                  <a:pt x="0" y="1009473"/>
                </a:moveTo>
                <a:lnTo>
                  <a:pt x="428943" y="1009473"/>
                </a:lnTo>
                <a:lnTo>
                  <a:pt x="759528" y="1582061"/>
                </a:lnTo>
                <a:lnTo>
                  <a:pt x="428943" y="2154649"/>
                </a:lnTo>
                <a:lnTo>
                  <a:pt x="0" y="2154649"/>
                </a:lnTo>
                <a:close/>
                <a:moveTo>
                  <a:pt x="3933993" y="1009472"/>
                </a:moveTo>
                <a:lnTo>
                  <a:pt x="4595159" y="1009472"/>
                </a:lnTo>
                <a:lnTo>
                  <a:pt x="4925743" y="1582060"/>
                </a:lnTo>
                <a:lnTo>
                  <a:pt x="4595159" y="2154648"/>
                </a:lnTo>
                <a:lnTo>
                  <a:pt x="3933993" y="2154648"/>
                </a:lnTo>
                <a:lnTo>
                  <a:pt x="3603408" y="1582060"/>
                </a:lnTo>
                <a:close/>
                <a:moveTo>
                  <a:pt x="806785" y="393344"/>
                </a:moveTo>
                <a:lnTo>
                  <a:pt x="1467952" y="393344"/>
                </a:lnTo>
                <a:lnTo>
                  <a:pt x="1798536" y="965932"/>
                </a:lnTo>
                <a:lnTo>
                  <a:pt x="1467952" y="1538520"/>
                </a:lnTo>
                <a:lnTo>
                  <a:pt x="806785" y="1538520"/>
                </a:lnTo>
                <a:lnTo>
                  <a:pt x="476201" y="965932"/>
                </a:lnTo>
                <a:close/>
                <a:moveTo>
                  <a:pt x="2691839" y="0"/>
                </a:moveTo>
                <a:lnTo>
                  <a:pt x="3748497" y="0"/>
                </a:lnTo>
                <a:lnTo>
                  <a:pt x="3550751" y="342505"/>
                </a:lnTo>
                <a:lnTo>
                  <a:pt x="2889584" y="342505"/>
                </a:lnTo>
                <a:close/>
                <a:moveTo>
                  <a:pt x="1740346" y="0"/>
                </a:moveTo>
                <a:lnTo>
                  <a:pt x="2626922" y="0"/>
                </a:lnTo>
                <a:lnTo>
                  <a:pt x="2844801" y="377376"/>
                </a:lnTo>
                <a:lnTo>
                  <a:pt x="2514216" y="949964"/>
                </a:lnTo>
                <a:lnTo>
                  <a:pt x="1853051" y="949964"/>
                </a:lnTo>
                <a:lnTo>
                  <a:pt x="1522467" y="377376"/>
                </a:lnTo>
                <a:close/>
                <a:moveTo>
                  <a:pt x="609040" y="0"/>
                </a:moveTo>
                <a:lnTo>
                  <a:pt x="1665693" y="0"/>
                </a:lnTo>
                <a:lnTo>
                  <a:pt x="1467950" y="342500"/>
                </a:lnTo>
                <a:lnTo>
                  <a:pt x="806783" y="342500"/>
                </a:lnTo>
                <a:close/>
                <a:moveTo>
                  <a:pt x="0" y="0"/>
                </a:moveTo>
                <a:lnTo>
                  <a:pt x="541650" y="0"/>
                </a:lnTo>
                <a:lnTo>
                  <a:pt x="759528" y="377375"/>
                </a:lnTo>
                <a:lnTo>
                  <a:pt x="428943" y="949963"/>
                </a:lnTo>
                <a:lnTo>
                  <a:pt x="0" y="949963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5408173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1189585" cy="6858000"/>
          </a:xfrm>
          <a:custGeom>
            <a:avLst/>
            <a:gdLst>
              <a:gd name="connsiteX0" fmla="*/ 9160372 w 11189585"/>
              <a:gd name="connsiteY0" fmla="*/ 6416766 h 6858000"/>
              <a:gd name="connsiteX1" fmla="*/ 9821540 w 11189585"/>
              <a:gd name="connsiteY1" fmla="*/ 6416766 h 6858000"/>
              <a:gd name="connsiteX2" fmla="*/ 10076287 w 11189585"/>
              <a:gd name="connsiteY2" fmla="*/ 6858000 h 6858000"/>
              <a:gd name="connsiteX3" fmla="*/ 8905625 w 11189585"/>
              <a:gd name="connsiteY3" fmla="*/ 6858000 h 6858000"/>
              <a:gd name="connsiteX4" fmla="*/ 7063058 w 11189585"/>
              <a:gd name="connsiteY4" fmla="*/ 6416766 h 6858000"/>
              <a:gd name="connsiteX5" fmla="*/ 7724225 w 11189585"/>
              <a:gd name="connsiteY5" fmla="*/ 6416766 h 6858000"/>
              <a:gd name="connsiteX6" fmla="*/ 7978972 w 11189585"/>
              <a:gd name="connsiteY6" fmla="*/ 6858000 h 6858000"/>
              <a:gd name="connsiteX7" fmla="*/ 6808311 w 11189585"/>
              <a:gd name="connsiteY7" fmla="*/ 6858000 h 6858000"/>
              <a:gd name="connsiteX8" fmla="*/ 10197833 w 11189585"/>
              <a:gd name="connsiteY8" fmla="*/ 5828212 h 6858000"/>
              <a:gd name="connsiteX9" fmla="*/ 10859001 w 11189585"/>
              <a:gd name="connsiteY9" fmla="*/ 5828212 h 6858000"/>
              <a:gd name="connsiteX10" fmla="*/ 11189585 w 11189585"/>
              <a:gd name="connsiteY10" fmla="*/ 6400800 h 6858000"/>
              <a:gd name="connsiteX11" fmla="*/ 10925620 w 11189585"/>
              <a:gd name="connsiteY11" fmla="*/ 6858000 h 6858000"/>
              <a:gd name="connsiteX12" fmla="*/ 10131214 w 11189585"/>
              <a:gd name="connsiteY12" fmla="*/ 6858000 h 6858000"/>
              <a:gd name="connsiteX13" fmla="*/ 9867249 w 11189585"/>
              <a:gd name="connsiteY13" fmla="*/ 6400800 h 6858000"/>
              <a:gd name="connsiteX14" fmla="*/ 8111822 w 11189585"/>
              <a:gd name="connsiteY14" fmla="*/ 5828212 h 6858000"/>
              <a:gd name="connsiteX15" fmla="*/ 8772989 w 11189585"/>
              <a:gd name="connsiteY15" fmla="*/ 5828212 h 6858000"/>
              <a:gd name="connsiteX16" fmla="*/ 9103573 w 11189585"/>
              <a:gd name="connsiteY16" fmla="*/ 6400800 h 6858000"/>
              <a:gd name="connsiteX17" fmla="*/ 8839608 w 11189585"/>
              <a:gd name="connsiteY17" fmla="*/ 6858000 h 6858000"/>
              <a:gd name="connsiteX18" fmla="*/ 8045203 w 11189585"/>
              <a:gd name="connsiteY18" fmla="*/ 6858000 h 6858000"/>
              <a:gd name="connsiteX19" fmla="*/ 7781237 w 11189585"/>
              <a:gd name="connsiteY19" fmla="*/ 6400800 h 6858000"/>
              <a:gd name="connsiteX20" fmla="*/ 6025810 w 11189585"/>
              <a:gd name="connsiteY20" fmla="*/ 5828212 h 6858000"/>
              <a:gd name="connsiteX21" fmla="*/ 6686977 w 11189585"/>
              <a:gd name="connsiteY21" fmla="*/ 5828212 h 6858000"/>
              <a:gd name="connsiteX22" fmla="*/ 7017561 w 11189585"/>
              <a:gd name="connsiteY22" fmla="*/ 6400800 h 6858000"/>
              <a:gd name="connsiteX23" fmla="*/ 6753597 w 11189585"/>
              <a:gd name="connsiteY23" fmla="*/ 6858000 h 6858000"/>
              <a:gd name="connsiteX24" fmla="*/ 5959191 w 11189585"/>
              <a:gd name="connsiteY24" fmla="*/ 6858000 h 6858000"/>
              <a:gd name="connsiteX25" fmla="*/ 5695225 w 11189585"/>
              <a:gd name="connsiteY25" fmla="*/ 6400800 h 6858000"/>
              <a:gd name="connsiteX26" fmla="*/ 7063058 w 11189585"/>
              <a:gd name="connsiteY26" fmla="*/ 5212082 h 6858000"/>
              <a:gd name="connsiteX27" fmla="*/ 7724225 w 11189585"/>
              <a:gd name="connsiteY27" fmla="*/ 5212082 h 6858000"/>
              <a:gd name="connsiteX28" fmla="*/ 8054809 w 11189585"/>
              <a:gd name="connsiteY28" fmla="*/ 5784670 h 6858000"/>
              <a:gd name="connsiteX29" fmla="*/ 7724225 w 11189585"/>
              <a:gd name="connsiteY29" fmla="*/ 6357258 h 6858000"/>
              <a:gd name="connsiteX30" fmla="*/ 7063058 w 11189585"/>
              <a:gd name="connsiteY30" fmla="*/ 6357258 h 6858000"/>
              <a:gd name="connsiteX31" fmla="*/ 6732473 w 11189585"/>
              <a:gd name="connsiteY31" fmla="*/ 5784670 h 6858000"/>
              <a:gd name="connsiteX32" fmla="*/ 4971765 w 11189585"/>
              <a:gd name="connsiteY32" fmla="*/ 5212082 h 6858000"/>
              <a:gd name="connsiteX33" fmla="*/ 5632932 w 11189585"/>
              <a:gd name="connsiteY33" fmla="*/ 5212082 h 6858000"/>
              <a:gd name="connsiteX34" fmla="*/ 5963515 w 11189585"/>
              <a:gd name="connsiteY34" fmla="*/ 5784670 h 6858000"/>
              <a:gd name="connsiteX35" fmla="*/ 5632932 w 11189585"/>
              <a:gd name="connsiteY35" fmla="*/ 6357258 h 6858000"/>
              <a:gd name="connsiteX36" fmla="*/ 4971765 w 11189585"/>
              <a:gd name="connsiteY36" fmla="*/ 6357258 h 6858000"/>
              <a:gd name="connsiteX37" fmla="*/ 4641179 w 11189585"/>
              <a:gd name="connsiteY37" fmla="*/ 5784670 h 6858000"/>
              <a:gd name="connsiteX38" fmla="*/ 8111822 w 11189585"/>
              <a:gd name="connsiteY38" fmla="*/ 4623528 h 6858000"/>
              <a:gd name="connsiteX39" fmla="*/ 8772989 w 11189585"/>
              <a:gd name="connsiteY39" fmla="*/ 4623528 h 6858000"/>
              <a:gd name="connsiteX40" fmla="*/ 9103573 w 11189585"/>
              <a:gd name="connsiteY40" fmla="*/ 5196116 h 6858000"/>
              <a:gd name="connsiteX41" fmla="*/ 8772989 w 11189585"/>
              <a:gd name="connsiteY41" fmla="*/ 5768704 h 6858000"/>
              <a:gd name="connsiteX42" fmla="*/ 8111822 w 11189585"/>
              <a:gd name="connsiteY42" fmla="*/ 5768704 h 6858000"/>
              <a:gd name="connsiteX43" fmla="*/ 7781237 w 11189585"/>
              <a:gd name="connsiteY43" fmla="*/ 5196116 h 6858000"/>
              <a:gd name="connsiteX44" fmla="*/ 6025810 w 11189585"/>
              <a:gd name="connsiteY44" fmla="*/ 4623528 h 6858000"/>
              <a:gd name="connsiteX45" fmla="*/ 6686977 w 11189585"/>
              <a:gd name="connsiteY45" fmla="*/ 4623528 h 6858000"/>
              <a:gd name="connsiteX46" fmla="*/ 7017561 w 11189585"/>
              <a:gd name="connsiteY46" fmla="*/ 5196116 h 6858000"/>
              <a:gd name="connsiteX47" fmla="*/ 6686977 w 11189585"/>
              <a:gd name="connsiteY47" fmla="*/ 5768704 h 6858000"/>
              <a:gd name="connsiteX48" fmla="*/ 6025810 w 11189585"/>
              <a:gd name="connsiteY48" fmla="*/ 5768704 h 6858000"/>
              <a:gd name="connsiteX49" fmla="*/ 5695225 w 11189585"/>
              <a:gd name="connsiteY49" fmla="*/ 5196116 h 6858000"/>
              <a:gd name="connsiteX50" fmla="*/ 3939798 w 11189585"/>
              <a:gd name="connsiteY50" fmla="*/ 4623528 h 6858000"/>
              <a:gd name="connsiteX51" fmla="*/ 4600965 w 11189585"/>
              <a:gd name="connsiteY51" fmla="*/ 4623528 h 6858000"/>
              <a:gd name="connsiteX52" fmla="*/ 4931550 w 11189585"/>
              <a:gd name="connsiteY52" fmla="*/ 5196116 h 6858000"/>
              <a:gd name="connsiteX53" fmla="*/ 4600965 w 11189585"/>
              <a:gd name="connsiteY53" fmla="*/ 5768704 h 6858000"/>
              <a:gd name="connsiteX54" fmla="*/ 3939798 w 11189585"/>
              <a:gd name="connsiteY54" fmla="*/ 5768704 h 6858000"/>
              <a:gd name="connsiteX55" fmla="*/ 3609214 w 11189585"/>
              <a:gd name="connsiteY55" fmla="*/ 5196116 h 6858000"/>
              <a:gd name="connsiteX56" fmla="*/ 4971765 w 11189585"/>
              <a:gd name="connsiteY56" fmla="*/ 4007398 h 6858000"/>
              <a:gd name="connsiteX57" fmla="*/ 5632932 w 11189585"/>
              <a:gd name="connsiteY57" fmla="*/ 4007398 h 6858000"/>
              <a:gd name="connsiteX58" fmla="*/ 5963515 w 11189585"/>
              <a:gd name="connsiteY58" fmla="*/ 4579986 h 6858000"/>
              <a:gd name="connsiteX59" fmla="*/ 5632932 w 11189585"/>
              <a:gd name="connsiteY59" fmla="*/ 5152574 h 6858000"/>
              <a:gd name="connsiteX60" fmla="*/ 4971765 w 11189585"/>
              <a:gd name="connsiteY60" fmla="*/ 5152574 h 6858000"/>
              <a:gd name="connsiteX61" fmla="*/ 4641179 w 11189585"/>
              <a:gd name="connsiteY61" fmla="*/ 4579986 h 6858000"/>
              <a:gd name="connsiteX62" fmla="*/ 3933992 w 11189585"/>
              <a:gd name="connsiteY62" fmla="*/ 3418842 h 6858000"/>
              <a:gd name="connsiteX63" fmla="*/ 4595159 w 11189585"/>
              <a:gd name="connsiteY63" fmla="*/ 3418842 h 6858000"/>
              <a:gd name="connsiteX64" fmla="*/ 4925743 w 11189585"/>
              <a:gd name="connsiteY64" fmla="*/ 3991430 h 6858000"/>
              <a:gd name="connsiteX65" fmla="*/ 4595159 w 11189585"/>
              <a:gd name="connsiteY65" fmla="*/ 4564018 h 6858000"/>
              <a:gd name="connsiteX66" fmla="*/ 3933992 w 11189585"/>
              <a:gd name="connsiteY66" fmla="*/ 4564018 h 6858000"/>
              <a:gd name="connsiteX67" fmla="*/ 3603409 w 11189585"/>
              <a:gd name="connsiteY67" fmla="*/ 3991430 h 6858000"/>
              <a:gd name="connsiteX68" fmla="*/ 4971765 w 11189585"/>
              <a:gd name="connsiteY68" fmla="*/ 2802713 h 6858000"/>
              <a:gd name="connsiteX69" fmla="*/ 5632932 w 11189585"/>
              <a:gd name="connsiteY69" fmla="*/ 2802713 h 6858000"/>
              <a:gd name="connsiteX70" fmla="*/ 5963515 w 11189585"/>
              <a:gd name="connsiteY70" fmla="*/ 3375300 h 6858000"/>
              <a:gd name="connsiteX71" fmla="*/ 5632932 w 11189585"/>
              <a:gd name="connsiteY71" fmla="*/ 3947888 h 6858000"/>
              <a:gd name="connsiteX72" fmla="*/ 4971765 w 11189585"/>
              <a:gd name="connsiteY72" fmla="*/ 3947888 h 6858000"/>
              <a:gd name="connsiteX73" fmla="*/ 4641179 w 11189585"/>
              <a:gd name="connsiteY73" fmla="*/ 3375300 h 6858000"/>
              <a:gd name="connsiteX74" fmla="*/ 2896841 w 11189585"/>
              <a:gd name="connsiteY74" fmla="*/ 2802713 h 6858000"/>
              <a:gd name="connsiteX75" fmla="*/ 3558008 w 11189585"/>
              <a:gd name="connsiteY75" fmla="*/ 2802713 h 6858000"/>
              <a:gd name="connsiteX76" fmla="*/ 3888592 w 11189585"/>
              <a:gd name="connsiteY76" fmla="*/ 3375300 h 6858000"/>
              <a:gd name="connsiteX77" fmla="*/ 3558008 w 11189585"/>
              <a:gd name="connsiteY77" fmla="*/ 3947888 h 6858000"/>
              <a:gd name="connsiteX78" fmla="*/ 2896841 w 11189585"/>
              <a:gd name="connsiteY78" fmla="*/ 3947888 h 6858000"/>
              <a:gd name="connsiteX79" fmla="*/ 2566257 w 11189585"/>
              <a:gd name="connsiteY79" fmla="*/ 3375300 h 6858000"/>
              <a:gd name="connsiteX80" fmla="*/ 3933992 w 11189585"/>
              <a:gd name="connsiteY80" fmla="*/ 2214158 h 6858000"/>
              <a:gd name="connsiteX81" fmla="*/ 4595159 w 11189585"/>
              <a:gd name="connsiteY81" fmla="*/ 2214158 h 6858000"/>
              <a:gd name="connsiteX82" fmla="*/ 4925743 w 11189585"/>
              <a:gd name="connsiteY82" fmla="*/ 2786745 h 6858000"/>
              <a:gd name="connsiteX83" fmla="*/ 4595159 w 11189585"/>
              <a:gd name="connsiteY83" fmla="*/ 3359333 h 6858000"/>
              <a:gd name="connsiteX84" fmla="*/ 3933992 w 11189585"/>
              <a:gd name="connsiteY84" fmla="*/ 3359333 h 6858000"/>
              <a:gd name="connsiteX85" fmla="*/ 3603409 w 11189585"/>
              <a:gd name="connsiteY85" fmla="*/ 2786745 h 6858000"/>
              <a:gd name="connsiteX86" fmla="*/ 1853050 w 11189585"/>
              <a:gd name="connsiteY86" fmla="*/ 2214158 h 6858000"/>
              <a:gd name="connsiteX87" fmla="*/ 2514217 w 11189585"/>
              <a:gd name="connsiteY87" fmla="*/ 2214158 h 6858000"/>
              <a:gd name="connsiteX88" fmla="*/ 2844802 w 11189585"/>
              <a:gd name="connsiteY88" fmla="*/ 2786745 h 6858000"/>
              <a:gd name="connsiteX89" fmla="*/ 2514217 w 11189585"/>
              <a:gd name="connsiteY89" fmla="*/ 3359333 h 6858000"/>
              <a:gd name="connsiteX90" fmla="*/ 1853050 w 11189585"/>
              <a:gd name="connsiteY90" fmla="*/ 3359333 h 6858000"/>
              <a:gd name="connsiteX91" fmla="*/ 1522466 w 11189585"/>
              <a:gd name="connsiteY91" fmla="*/ 2786745 h 6858000"/>
              <a:gd name="connsiteX92" fmla="*/ 2896841 w 11189585"/>
              <a:gd name="connsiteY92" fmla="*/ 1598028 h 6858000"/>
              <a:gd name="connsiteX93" fmla="*/ 3558008 w 11189585"/>
              <a:gd name="connsiteY93" fmla="*/ 1598028 h 6858000"/>
              <a:gd name="connsiteX94" fmla="*/ 3888592 w 11189585"/>
              <a:gd name="connsiteY94" fmla="*/ 2170615 h 6858000"/>
              <a:gd name="connsiteX95" fmla="*/ 3558008 w 11189585"/>
              <a:gd name="connsiteY95" fmla="*/ 2743203 h 6858000"/>
              <a:gd name="connsiteX96" fmla="*/ 2896841 w 11189585"/>
              <a:gd name="connsiteY96" fmla="*/ 2743203 h 6858000"/>
              <a:gd name="connsiteX97" fmla="*/ 2566257 w 11189585"/>
              <a:gd name="connsiteY97" fmla="*/ 2170615 h 6858000"/>
              <a:gd name="connsiteX98" fmla="*/ 806784 w 11189585"/>
              <a:gd name="connsiteY98" fmla="*/ 1598028 h 6858000"/>
              <a:gd name="connsiteX99" fmla="*/ 1467952 w 11189585"/>
              <a:gd name="connsiteY99" fmla="*/ 1598028 h 6858000"/>
              <a:gd name="connsiteX100" fmla="*/ 1798536 w 11189585"/>
              <a:gd name="connsiteY100" fmla="*/ 2170615 h 6858000"/>
              <a:gd name="connsiteX101" fmla="*/ 1467952 w 11189585"/>
              <a:gd name="connsiteY101" fmla="*/ 2743203 h 6858000"/>
              <a:gd name="connsiteX102" fmla="*/ 806784 w 11189585"/>
              <a:gd name="connsiteY102" fmla="*/ 2743203 h 6858000"/>
              <a:gd name="connsiteX103" fmla="*/ 476200 w 11189585"/>
              <a:gd name="connsiteY103" fmla="*/ 2170615 h 6858000"/>
              <a:gd name="connsiteX104" fmla="*/ 3933992 w 11189585"/>
              <a:gd name="connsiteY104" fmla="*/ 1009472 h 6858000"/>
              <a:gd name="connsiteX105" fmla="*/ 4595159 w 11189585"/>
              <a:gd name="connsiteY105" fmla="*/ 1009472 h 6858000"/>
              <a:gd name="connsiteX106" fmla="*/ 4925743 w 11189585"/>
              <a:gd name="connsiteY106" fmla="*/ 1582060 h 6858000"/>
              <a:gd name="connsiteX107" fmla="*/ 4595159 w 11189585"/>
              <a:gd name="connsiteY107" fmla="*/ 2154647 h 6858000"/>
              <a:gd name="connsiteX108" fmla="*/ 3933992 w 11189585"/>
              <a:gd name="connsiteY108" fmla="*/ 2154647 h 6858000"/>
              <a:gd name="connsiteX109" fmla="*/ 3603409 w 11189585"/>
              <a:gd name="connsiteY109" fmla="*/ 1582060 h 6858000"/>
              <a:gd name="connsiteX110" fmla="*/ 1853050 w 11189585"/>
              <a:gd name="connsiteY110" fmla="*/ 1009472 h 6858000"/>
              <a:gd name="connsiteX111" fmla="*/ 2514217 w 11189585"/>
              <a:gd name="connsiteY111" fmla="*/ 1009472 h 6858000"/>
              <a:gd name="connsiteX112" fmla="*/ 2844802 w 11189585"/>
              <a:gd name="connsiteY112" fmla="*/ 1582060 h 6858000"/>
              <a:gd name="connsiteX113" fmla="*/ 2514217 w 11189585"/>
              <a:gd name="connsiteY113" fmla="*/ 2154647 h 6858000"/>
              <a:gd name="connsiteX114" fmla="*/ 1853050 w 11189585"/>
              <a:gd name="connsiteY114" fmla="*/ 2154647 h 6858000"/>
              <a:gd name="connsiteX115" fmla="*/ 1522466 w 11189585"/>
              <a:gd name="connsiteY115" fmla="*/ 1582060 h 6858000"/>
              <a:gd name="connsiteX116" fmla="*/ 806784 w 11189585"/>
              <a:gd name="connsiteY116" fmla="*/ 393342 h 6858000"/>
              <a:gd name="connsiteX117" fmla="*/ 1467952 w 11189585"/>
              <a:gd name="connsiteY117" fmla="*/ 393342 h 6858000"/>
              <a:gd name="connsiteX118" fmla="*/ 1798536 w 11189585"/>
              <a:gd name="connsiteY118" fmla="*/ 965930 h 6858000"/>
              <a:gd name="connsiteX119" fmla="*/ 1467952 w 11189585"/>
              <a:gd name="connsiteY119" fmla="*/ 1538518 h 6858000"/>
              <a:gd name="connsiteX120" fmla="*/ 806784 w 11189585"/>
              <a:gd name="connsiteY120" fmla="*/ 1538518 h 6858000"/>
              <a:gd name="connsiteX121" fmla="*/ 476200 w 11189585"/>
              <a:gd name="connsiteY121" fmla="*/ 965930 h 6858000"/>
              <a:gd name="connsiteX122" fmla="*/ 2691841 w 11189585"/>
              <a:gd name="connsiteY122" fmla="*/ 0 h 6858000"/>
              <a:gd name="connsiteX123" fmla="*/ 3748495 w 11189585"/>
              <a:gd name="connsiteY123" fmla="*/ 0 h 6858000"/>
              <a:gd name="connsiteX124" fmla="*/ 3550751 w 11189585"/>
              <a:gd name="connsiteY124" fmla="*/ 342502 h 6858000"/>
              <a:gd name="connsiteX125" fmla="*/ 2889584 w 11189585"/>
              <a:gd name="connsiteY125" fmla="*/ 342502 h 6858000"/>
              <a:gd name="connsiteX126" fmla="*/ 1740343 w 11189585"/>
              <a:gd name="connsiteY126" fmla="*/ 0 h 6858000"/>
              <a:gd name="connsiteX127" fmla="*/ 2626925 w 11189585"/>
              <a:gd name="connsiteY127" fmla="*/ 0 h 6858000"/>
              <a:gd name="connsiteX128" fmla="*/ 2844802 w 11189585"/>
              <a:gd name="connsiteY128" fmla="*/ 377374 h 6858000"/>
              <a:gd name="connsiteX129" fmla="*/ 2514217 w 11189585"/>
              <a:gd name="connsiteY129" fmla="*/ 949962 h 6858000"/>
              <a:gd name="connsiteX130" fmla="*/ 1853050 w 11189585"/>
              <a:gd name="connsiteY130" fmla="*/ 949962 h 6858000"/>
              <a:gd name="connsiteX131" fmla="*/ 1522466 w 11189585"/>
              <a:gd name="connsiteY131" fmla="*/ 377374 h 6858000"/>
              <a:gd name="connsiteX132" fmla="*/ 609040 w 11189585"/>
              <a:gd name="connsiteY132" fmla="*/ 0 h 6858000"/>
              <a:gd name="connsiteX133" fmla="*/ 1665693 w 11189585"/>
              <a:gd name="connsiteY133" fmla="*/ 0 h 6858000"/>
              <a:gd name="connsiteX134" fmla="*/ 1467950 w 11189585"/>
              <a:gd name="connsiteY134" fmla="*/ 342500 h 6858000"/>
              <a:gd name="connsiteX135" fmla="*/ 806782 w 11189585"/>
              <a:gd name="connsiteY135" fmla="*/ 342500 h 6858000"/>
              <a:gd name="connsiteX136" fmla="*/ 0 w 11189585"/>
              <a:gd name="connsiteY136" fmla="*/ 0 h 6858000"/>
              <a:gd name="connsiteX137" fmla="*/ 541650 w 11189585"/>
              <a:gd name="connsiteY137" fmla="*/ 0 h 6858000"/>
              <a:gd name="connsiteX138" fmla="*/ 759527 w 11189585"/>
              <a:gd name="connsiteY138" fmla="*/ 377374 h 6858000"/>
              <a:gd name="connsiteX139" fmla="*/ 428943 w 11189585"/>
              <a:gd name="connsiteY139" fmla="*/ 949962 h 6858000"/>
              <a:gd name="connsiteX140" fmla="*/ 0 w 11189585"/>
              <a:gd name="connsiteY140" fmla="*/ 9499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1189585" h="6858000">
                <a:moveTo>
                  <a:pt x="9160372" y="6416766"/>
                </a:moveTo>
                <a:lnTo>
                  <a:pt x="9821540" y="6416766"/>
                </a:lnTo>
                <a:lnTo>
                  <a:pt x="10076287" y="6858000"/>
                </a:lnTo>
                <a:lnTo>
                  <a:pt x="8905625" y="6858000"/>
                </a:lnTo>
                <a:close/>
                <a:moveTo>
                  <a:pt x="7063058" y="6416766"/>
                </a:moveTo>
                <a:lnTo>
                  <a:pt x="7724225" y="6416766"/>
                </a:lnTo>
                <a:lnTo>
                  <a:pt x="7978972" y="6858000"/>
                </a:lnTo>
                <a:lnTo>
                  <a:pt x="6808311" y="6858000"/>
                </a:lnTo>
                <a:close/>
                <a:moveTo>
                  <a:pt x="10197833" y="5828212"/>
                </a:moveTo>
                <a:lnTo>
                  <a:pt x="10859001" y="5828212"/>
                </a:lnTo>
                <a:lnTo>
                  <a:pt x="11189585" y="6400800"/>
                </a:lnTo>
                <a:lnTo>
                  <a:pt x="10925620" y="6858000"/>
                </a:lnTo>
                <a:lnTo>
                  <a:pt x="10131214" y="6858000"/>
                </a:lnTo>
                <a:lnTo>
                  <a:pt x="9867249" y="6400800"/>
                </a:lnTo>
                <a:close/>
                <a:moveTo>
                  <a:pt x="8111822" y="5828212"/>
                </a:moveTo>
                <a:lnTo>
                  <a:pt x="8772989" y="5828212"/>
                </a:lnTo>
                <a:lnTo>
                  <a:pt x="9103573" y="6400800"/>
                </a:lnTo>
                <a:lnTo>
                  <a:pt x="8839608" y="6858000"/>
                </a:lnTo>
                <a:lnTo>
                  <a:pt x="8045203" y="6858000"/>
                </a:lnTo>
                <a:lnTo>
                  <a:pt x="7781237" y="6400800"/>
                </a:lnTo>
                <a:close/>
                <a:moveTo>
                  <a:pt x="6025810" y="5828212"/>
                </a:moveTo>
                <a:lnTo>
                  <a:pt x="6686977" y="5828212"/>
                </a:lnTo>
                <a:lnTo>
                  <a:pt x="7017561" y="6400800"/>
                </a:lnTo>
                <a:lnTo>
                  <a:pt x="6753597" y="6858000"/>
                </a:lnTo>
                <a:lnTo>
                  <a:pt x="5959191" y="6858000"/>
                </a:lnTo>
                <a:lnTo>
                  <a:pt x="5695225" y="6400800"/>
                </a:lnTo>
                <a:close/>
                <a:moveTo>
                  <a:pt x="7063058" y="5212082"/>
                </a:moveTo>
                <a:lnTo>
                  <a:pt x="7724225" y="5212082"/>
                </a:lnTo>
                <a:lnTo>
                  <a:pt x="8054809" y="5784670"/>
                </a:lnTo>
                <a:lnTo>
                  <a:pt x="7724225" y="6357258"/>
                </a:lnTo>
                <a:lnTo>
                  <a:pt x="7063058" y="6357258"/>
                </a:lnTo>
                <a:lnTo>
                  <a:pt x="6732473" y="5784670"/>
                </a:lnTo>
                <a:close/>
                <a:moveTo>
                  <a:pt x="4971765" y="5212082"/>
                </a:moveTo>
                <a:lnTo>
                  <a:pt x="5632932" y="5212082"/>
                </a:lnTo>
                <a:lnTo>
                  <a:pt x="5963515" y="5784670"/>
                </a:lnTo>
                <a:lnTo>
                  <a:pt x="5632932" y="6357258"/>
                </a:lnTo>
                <a:lnTo>
                  <a:pt x="4971765" y="6357258"/>
                </a:lnTo>
                <a:lnTo>
                  <a:pt x="4641179" y="5784670"/>
                </a:lnTo>
                <a:close/>
                <a:moveTo>
                  <a:pt x="8111822" y="4623528"/>
                </a:moveTo>
                <a:lnTo>
                  <a:pt x="8772989" y="4623528"/>
                </a:lnTo>
                <a:lnTo>
                  <a:pt x="9103573" y="5196116"/>
                </a:lnTo>
                <a:lnTo>
                  <a:pt x="8772989" y="5768704"/>
                </a:lnTo>
                <a:lnTo>
                  <a:pt x="8111822" y="5768704"/>
                </a:lnTo>
                <a:lnTo>
                  <a:pt x="7781237" y="5196116"/>
                </a:lnTo>
                <a:close/>
                <a:moveTo>
                  <a:pt x="6025810" y="4623528"/>
                </a:moveTo>
                <a:lnTo>
                  <a:pt x="6686977" y="4623528"/>
                </a:lnTo>
                <a:lnTo>
                  <a:pt x="7017561" y="5196116"/>
                </a:lnTo>
                <a:lnTo>
                  <a:pt x="6686977" y="5768704"/>
                </a:lnTo>
                <a:lnTo>
                  <a:pt x="6025810" y="5768704"/>
                </a:lnTo>
                <a:lnTo>
                  <a:pt x="5695225" y="5196116"/>
                </a:lnTo>
                <a:close/>
                <a:moveTo>
                  <a:pt x="3939798" y="4623528"/>
                </a:moveTo>
                <a:lnTo>
                  <a:pt x="4600965" y="4623528"/>
                </a:lnTo>
                <a:lnTo>
                  <a:pt x="4931550" y="5196116"/>
                </a:lnTo>
                <a:lnTo>
                  <a:pt x="4600965" y="5768704"/>
                </a:lnTo>
                <a:lnTo>
                  <a:pt x="3939798" y="5768704"/>
                </a:lnTo>
                <a:lnTo>
                  <a:pt x="3609214" y="5196116"/>
                </a:lnTo>
                <a:close/>
                <a:moveTo>
                  <a:pt x="4971765" y="4007398"/>
                </a:moveTo>
                <a:lnTo>
                  <a:pt x="5632932" y="4007398"/>
                </a:lnTo>
                <a:lnTo>
                  <a:pt x="5963515" y="4579986"/>
                </a:lnTo>
                <a:lnTo>
                  <a:pt x="5632932" y="5152574"/>
                </a:lnTo>
                <a:lnTo>
                  <a:pt x="4971765" y="5152574"/>
                </a:lnTo>
                <a:lnTo>
                  <a:pt x="4641179" y="4579986"/>
                </a:lnTo>
                <a:close/>
                <a:moveTo>
                  <a:pt x="3933992" y="3418842"/>
                </a:moveTo>
                <a:lnTo>
                  <a:pt x="4595159" y="3418842"/>
                </a:lnTo>
                <a:lnTo>
                  <a:pt x="4925743" y="3991430"/>
                </a:lnTo>
                <a:lnTo>
                  <a:pt x="4595159" y="4564018"/>
                </a:lnTo>
                <a:lnTo>
                  <a:pt x="3933992" y="4564018"/>
                </a:lnTo>
                <a:lnTo>
                  <a:pt x="3603409" y="3991430"/>
                </a:lnTo>
                <a:close/>
                <a:moveTo>
                  <a:pt x="4971765" y="2802713"/>
                </a:moveTo>
                <a:lnTo>
                  <a:pt x="5632932" y="2802713"/>
                </a:lnTo>
                <a:lnTo>
                  <a:pt x="5963515" y="3375300"/>
                </a:lnTo>
                <a:lnTo>
                  <a:pt x="5632932" y="3947888"/>
                </a:lnTo>
                <a:lnTo>
                  <a:pt x="4971765" y="3947888"/>
                </a:lnTo>
                <a:lnTo>
                  <a:pt x="4641179" y="3375300"/>
                </a:lnTo>
                <a:close/>
                <a:moveTo>
                  <a:pt x="2896841" y="2802713"/>
                </a:moveTo>
                <a:lnTo>
                  <a:pt x="3558008" y="2802713"/>
                </a:lnTo>
                <a:lnTo>
                  <a:pt x="3888592" y="3375300"/>
                </a:lnTo>
                <a:lnTo>
                  <a:pt x="3558008" y="3947888"/>
                </a:lnTo>
                <a:lnTo>
                  <a:pt x="2896841" y="3947888"/>
                </a:lnTo>
                <a:lnTo>
                  <a:pt x="2566257" y="3375300"/>
                </a:lnTo>
                <a:close/>
                <a:moveTo>
                  <a:pt x="3933992" y="2214158"/>
                </a:moveTo>
                <a:lnTo>
                  <a:pt x="4595159" y="2214158"/>
                </a:lnTo>
                <a:lnTo>
                  <a:pt x="4925743" y="2786745"/>
                </a:lnTo>
                <a:lnTo>
                  <a:pt x="4595159" y="3359333"/>
                </a:lnTo>
                <a:lnTo>
                  <a:pt x="3933992" y="3359333"/>
                </a:lnTo>
                <a:lnTo>
                  <a:pt x="3603409" y="2786745"/>
                </a:lnTo>
                <a:close/>
                <a:moveTo>
                  <a:pt x="1853050" y="2214158"/>
                </a:moveTo>
                <a:lnTo>
                  <a:pt x="2514217" y="2214158"/>
                </a:lnTo>
                <a:lnTo>
                  <a:pt x="2844802" y="2786745"/>
                </a:lnTo>
                <a:lnTo>
                  <a:pt x="2514217" y="3359333"/>
                </a:lnTo>
                <a:lnTo>
                  <a:pt x="1853050" y="3359333"/>
                </a:lnTo>
                <a:lnTo>
                  <a:pt x="1522466" y="2786745"/>
                </a:lnTo>
                <a:close/>
                <a:moveTo>
                  <a:pt x="2896841" y="1598028"/>
                </a:moveTo>
                <a:lnTo>
                  <a:pt x="3558008" y="1598028"/>
                </a:lnTo>
                <a:lnTo>
                  <a:pt x="3888592" y="2170615"/>
                </a:lnTo>
                <a:lnTo>
                  <a:pt x="3558008" y="2743203"/>
                </a:lnTo>
                <a:lnTo>
                  <a:pt x="2896841" y="2743203"/>
                </a:lnTo>
                <a:lnTo>
                  <a:pt x="2566257" y="2170615"/>
                </a:lnTo>
                <a:close/>
                <a:moveTo>
                  <a:pt x="806784" y="1598028"/>
                </a:moveTo>
                <a:lnTo>
                  <a:pt x="1467952" y="1598028"/>
                </a:lnTo>
                <a:lnTo>
                  <a:pt x="1798536" y="2170615"/>
                </a:lnTo>
                <a:lnTo>
                  <a:pt x="1467952" y="2743203"/>
                </a:lnTo>
                <a:lnTo>
                  <a:pt x="806784" y="2743203"/>
                </a:lnTo>
                <a:lnTo>
                  <a:pt x="476200" y="2170615"/>
                </a:lnTo>
                <a:close/>
                <a:moveTo>
                  <a:pt x="3933992" y="1009472"/>
                </a:moveTo>
                <a:lnTo>
                  <a:pt x="4595159" y="1009472"/>
                </a:lnTo>
                <a:lnTo>
                  <a:pt x="4925743" y="1582060"/>
                </a:lnTo>
                <a:lnTo>
                  <a:pt x="4595159" y="2154647"/>
                </a:lnTo>
                <a:lnTo>
                  <a:pt x="3933992" y="2154647"/>
                </a:lnTo>
                <a:lnTo>
                  <a:pt x="3603409" y="1582060"/>
                </a:lnTo>
                <a:close/>
                <a:moveTo>
                  <a:pt x="1853050" y="1009472"/>
                </a:moveTo>
                <a:lnTo>
                  <a:pt x="2514217" y="1009472"/>
                </a:lnTo>
                <a:lnTo>
                  <a:pt x="2844802" y="1582060"/>
                </a:lnTo>
                <a:lnTo>
                  <a:pt x="2514217" y="2154647"/>
                </a:lnTo>
                <a:lnTo>
                  <a:pt x="1853050" y="2154647"/>
                </a:lnTo>
                <a:lnTo>
                  <a:pt x="1522466" y="1582060"/>
                </a:lnTo>
                <a:close/>
                <a:moveTo>
                  <a:pt x="806784" y="393342"/>
                </a:moveTo>
                <a:lnTo>
                  <a:pt x="1467952" y="393342"/>
                </a:lnTo>
                <a:lnTo>
                  <a:pt x="1798536" y="965930"/>
                </a:lnTo>
                <a:lnTo>
                  <a:pt x="1467952" y="1538518"/>
                </a:lnTo>
                <a:lnTo>
                  <a:pt x="806784" y="1538518"/>
                </a:lnTo>
                <a:lnTo>
                  <a:pt x="476200" y="965930"/>
                </a:lnTo>
                <a:close/>
                <a:moveTo>
                  <a:pt x="2691841" y="0"/>
                </a:moveTo>
                <a:lnTo>
                  <a:pt x="3748495" y="0"/>
                </a:lnTo>
                <a:lnTo>
                  <a:pt x="3550751" y="342502"/>
                </a:lnTo>
                <a:lnTo>
                  <a:pt x="2889584" y="342502"/>
                </a:lnTo>
                <a:close/>
                <a:moveTo>
                  <a:pt x="1740343" y="0"/>
                </a:moveTo>
                <a:lnTo>
                  <a:pt x="2626925" y="0"/>
                </a:lnTo>
                <a:lnTo>
                  <a:pt x="2844802" y="377374"/>
                </a:lnTo>
                <a:lnTo>
                  <a:pt x="2514217" y="949962"/>
                </a:lnTo>
                <a:lnTo>
                  <a:pt x="1853050" y="949962"/>
                </a:lnTo>
                <a:lnTo>
                  <a:pt x="1522466" y="377374"/>
                </a:lnTo>
                <a:close/>
                <a:moveTo>
                  <a:pt x="609040" y="0"/>
                </a:moveTo>
                <a:lnTo>
                  <a:pt x="1665693" y="0"/>
                </a:lnTo>
                <a:lnTo>
                  <a:pt x="1467950" y="342500"/>
                </a:lnTo>
                <a:lnTo>
                  <a:pt x="806782" y="342500"/>
                </a:lnTo>
                <a:close/>
                <a:moveTo>
                  <a:pt x="0" y="0"/>
                </a:moveTo>
                <a:lnTo>
                  <a:pt x="541650" y="0"/>
                </a:lnTo>
                <a:lnTo>
                  <a:pt x="759527" y="377374"/>
                </a:lnTo>
                <a:lnTo>
                  <a:pt x="428943" y="949962"/>
                </a:lnTo>
                <a:lnTo>
                  <a:pt x="0" y="94996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37635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714500" y="2582599"/>
            <a:ext cx="1466010" cy="16928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538748" y="2582599"/>
            <a:ext cx="1466010" cy="16928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362995" y="2110884"/>
            <a:ext cx="1466010" cy="16928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7187243" y="2582599"/>
            <a:ext cx="1466010" cy="16928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9011490" y="2582599"/>
            <a:ext cx="1466010" cy="16928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42530841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179219 w 12192000"/>
              <a:gd name="connsiteY0" fmla="*/ 6543909 h 6858000"/>
              <a:gd name="connsiteX1" fmla="*/ 6037616 w 12192000"/>
              <a:gd name="connsiteY1" fmla="*/ 6543909 h 6858000"/>
              <a:gd name="connsiteX2" fmla="*/ 6218957 w 12192000"/>
              <a:gd name="connsiteY2" fmla="*/ 6858000 h 6858000"/>
              <a:gd name="connsiteX3" fmla="*/ 4997878 w 12192000"/>
              <a:gd name="connsiteY3" fmla="*/ 6858000 h 6858000"/>
              <a:gd name="connsiteX4" fmla="*/ 2470939 w 12192000"/>
              <a:gd name="connsiteY4" fmla="*/ 6543909 h 6858000"/>
              <a:gd name="connsiteX5" fmla="*/ 3329335 w 12192000"/>
              <a:gd name="connsiteY5" fmla="*/ 6543909 h 6858000"/>
              <a:gd name="connsiteX6" fmla="*/ 3510676 w 12192000"/>
              <a:gd name="connsiteY6" fmla="*/ 6858000 h 6858000"/>
              <a:gd name="connsiteX7" fmla="*/ 2289599 w 12192000"/>
              <a:gd name="connsiteY7" fmla="*/ 6858000 h 6858000"/>
              <a:gd name="connsiteX8" fmla="*/ 0 w 12192000"/>
              <a:gd name="connsiteY8" fmla="*/ 6543909 h 6858000"/>
              <a:gd name="connsiteX9" fmla="*/ 621057 w 12192000"/>
              <a:gd name="connsiteY9" fmla="*/ 6543909 h 6858000"/>
              <a:gd name="connsiteX10" fmla="*/ 802397 w 12192000"/>
              <a:gd name="connsiteY10" fmla="*/ 6858000 h 6858000"/>
              <a:gd name="connsiteX11" fmla="*/ 0 w 12192000"/>
              <a:gd name="connsiteY11" fmla="*/ 6858000 h 6858000"/>
              <a:gd name="connsiteX12" fmla="*/ 6547691 w 12192000"/>
              <a:gd name="connsiteY12" fmla="*/ 5743985 h 6858000"/>
              <a:gd name="connsiteX13" fmla="*/ 7406087 w 12192000"/>
              <a:gd name="connsiteY13" fmla="*/ 5743985 h 6858000"/>
              <a:gd name="connsiteX14" fmla="*/ 7835288 w 12192000"/>
              <a:gd name="connsiteY14" fmla="*/ 6487378 h 6858000"/>
              <a:gd name="connsiteX15" fmla="*/ 7621308 w 12192000"/>
              <a:gd name="connsiteY15" fmla="*/ 6858000 h 6858000"/>
              <a:gd name="connsiteX16" fmla="*/ 6332471 w 12192000"/>
              <a:gd name="connsiteY16" fmla="*/ 6858000 h 6858000"/>
              <a:gd name="connsiteX17" fmla="*/ 6118493 w 12192000"/>
              <a:gd name="connsiteY17" fmla="*/ 6487378 h 6858000"/>
              <a:gd name="connsiteX18" fmla="*/ 3832554 w 12192000"/>
              <a:gd name="connsiteY18" fmla="*/ 5743985 h 6858000"/>
              <a:gd name="connsiteX19" fmla="*/ 4690951 w 12192000"/>
              <a:gd name="connsiteY19" fmla="*/ 5743985 h 6858000"/>
              <a:gd name="connsiteX20" fmla="*/ 5120151 w 12192000"/>
              <a:gd name="connsiteY20" fmla="*/ 6487378 h 6858000"/>
              <a:gd name="connsiteX21" fmla="*/ 4906172 w 12192000"/>
              <a:gd name="connsiteY21" fmla="*/ 6858000 h 6858000"/>
              <a:gd name="connsiteX22" fmla="*/ 3617334 w 12192000"/>
              <a:gd name="connsiteY22" fmla="*/ 6858000 h 6858000"/>
              <a:gd name="connsiteX23" fmla="*/ 3403355 w 12192000"/>
              <a:gd name="connsiteY23" fmla="*/ 6487378 h 6858000"/>
              <a:gd name="connsiteX24" fmla="*/ 7887498 w 12192000"/>
              <a:gd name="connsiteY24" fmla="*/ 4979862 h 6858000"/>
              <a:gd name="connsiteX25" fmla="*/ 8745894 w 12192000"/>
              <a:gd name="connsiteY25" fmla="*/ 4979862 h 6858000"/>
              <a:gd name="connsiteX26" fmla="*/ 9175094 w 12192000"/>
              <a:gd name="connsiteY26" fmla="*/ 5723256 h 6858000"/>
              <a:gd name="connsiteX27" fmla="*/ 8745894 w 12192000"/>
              <a:gd name="connsiteY27" fmla="*/ 6466650 h 6858000"/>
              <a:gd name="connsiteX28" fmla="*/ 7887498 w 12192000"/>
              <a:gd name="connsiteY28" fmla="*/ 6466650 h 6858000"/>
              <a:gd name="connsiteX29" fmla="*/ 7458298 w 12192000"/>
              <a:gd name="connsiteY29" fmla="*/ 5723256 h 6858000"/>
              <a:gd name="connsiteX30" fmla="*/ 5179219 w 12192000"/>
              <a:gd name="connsiteY30" fmla="*/ 4979862 h 6858000"/>
              <a:gd name="connsiteX31" fmla="*/ 6037616 w 12192000"/>
              <a:gd name="connsiteY31" fmla="*/ 4979862 h 6858000"/>
              <a:gd name="connsiteX32" fmla="*/ 6466816 w 12192000"/>
              <a:gd name="connsiteY32" fmla="*/ 5723256 h 6858000"/>
              <a:gd name="connsiteX33" fmla="*/ 6037616 w 12192000"/>
              <a:gd name="connsiteY33" fmla="*/ 6466650 h 6858000"/>
              <a:gd name="connsiteX34" fmla="*/ 5179219 w 12192000"/>
              <a:gd name="connsiteY34" fmla="*/ 6466650 h 6858000"/>
              <a:gd name="connsiteX35" fmla="*/ 4750020 w 12192000"/>
              <a:gd name="connsiteY35" fmla="*/ 5723256 h 6858000"/>
              <a:gd name="connsiteX36" fmla="*/ 2470939 w 12192000"/>
              <a:gd name="connsiteY36" fmla="*/ 4979862 h 6858000"/>
              <a:gd name="connsiteX37" fmla="*/ 3329335 w 12192000"/>
              <a:gd name="connsiteY37" fmla="*/ 4979862 h 6858000"/>
              <a:gd name="connsiteX38" fmla="*/ 3758535 w 12192000"/>
              <a:gd name="connsiteY38" fmla="*/ 5723256 h 6858000"/>
              <a:gd name="connsiteX39" fmla="*/ 3329335 w 12192000"/>
              <a:gd name="connsiteY39" fmla="*/ 6466650 h 6858000"/>
              <a:gd name="connsiteX40" fmla="*/ 2470939 w 12192000"/>
              <a:gd name="connsiteY40" fmla="*/ 6466650 h 6858000"/>
              <a:gd name="connsiteX41" fmla="*/ 2041740 w 12192000"/>
              <a:gd name="connsiteY41" fmla="*/ 5723256 h 6858000"/>
              <a:gd name="connsiteX42" fmla="*/ 6547691 w 12192000"/>
              <a:gd name="connsiteY42" fmla="*/ 4179937 h 6858000"/>
              <a:gd name="connsiteX43" fmla="*/ 7406087 w 12192000"/>
              <a:gd name="connsiteY43" fmla="*/ 4179937 h 6858000"/>
              <a:gd name="connsiteX44" fmla="*/ 7835288 w 12192000"/>
              <a:gd name="connsiteY44" fmla="*/ 4923331 h 6858000"/>
              <a:gd name="connsiteX45" fmla="*/ 7406087 w 12192000"/>
              <a:gd name="connsiteY45" fmla="*/ 5666725 h 6858000"/>
              <a:gd name="connsiteX46" fmla="*/ 6547691 w 12192000"/>
              <a:gd name="connsiteY46" fmla="*/ 5666725 h 6858000"/>
              <a:gd name="connsiteX47" fmla="*/ 6118493 w 12192000"/>
              <a:gd name="connsiteY47" fmla="*/ 4923331 h 6858000"/>
              <a:gd name="connsiteX48" fmla="*/ 7895036 w 12192000"/>
              <a:gd name="connsiteY48" fmla="*/ 3415812 h 6858000"/>
              <a:gd name="connsiteX49" fmla="*/ 8753432 w 12192000"/>
              <a:gd name="connsiteY49" fmla="*/ 3415812 h 6858000"/>
              <a:gd name="connsiteX50" fmla="*/ 9182630 w 12192000"/>
              <a:gd name="connsiteY50" fmla="*/ 4159206 h 6858000"/>
              <a:gd name="connsiteX51" fmla="*/ 8753432 w 12192000"/>
              <a:gd name="connsiteY51" fmla="*/ 4902600 h 6858000"/>
              <a:gd name="connsiteX52" fmla="*/ 7895036 w 12192000"/>
              <a:gd name="connsiteY52" fmla="*/ 4902600 h 6858000"/>
              <a:gd name="connsiteX53" fmla="*/ 7465838 w 12192000"/>
              <a:gd name="connsiteY53" fmla="*/ 4159206 h 6858000"/>
              <a:gd name="connsiteX54" fmla="*/ 9241574 w 12192000"/>
              <a:gd name="connsiteY54" fmla="*/ 2615889 h 6858000"/>
              <a:gd name="connsiteX55" fmla="*/ 10099971 w 12192000"/>
              <a:gd name="connsiteY55" fmla="*/ 2615889 h 6858000"/>
              <a:gd name="connsiteX56" fmla="*/ 10529170 w 12192000"/>
              <a:gd name="connsiteY56" fmla="*/ 3359281 h 6858000"/>
              <a:gd name="connsiteX57" fmla="*/ 10099971 w 12192000"/>
              <a:gd name="connsiteY57" fmla="*/ 4102675 h 6858000"/>
              <a:gd name="connsiteX58" fmla="*/ 9241574 w 12192000"/>
              <a:gd name="connsiteY58" fmla="*/ 4102675 h 6858000"/>
              <a:gd name="connsiteX59" fmla="*/ 8812376 w 12192000"/>
              <a:gd name="connsiteY59" fmla="*/ 3359281 h 6858000"/>
              <a:gd name="connsiteX60" fmla="*/ 6547691 w 12192000"/>
              <a:gd name="connsiteY60" fmla="*/ 2615889 h 6858000"/>
              <a:gd name="connsiteX61" fmla="*/ 7406087 w 12192000"/>
              <a:gd name="connsiteY61" fmla="*/ 2615889 h 6858000"/>
              <a:gd name="connsiteX62" fmla="*/ 7835288 w 12192000"/>
              <a:gd name="connsiteY62" fmla="*/ 3359281 h 6858000"/>
              <a:gd name="connsiteX63" fmla="*/ 7406087 w 12192000"/>
              <a:gd name="connsiteY63" fmla="*/ 4102675 h 6858000"/>
              <a:gd name="connsiteX64" fmla="*/ 6547691 w 12192000"/>
              <a:gd name="connsiteY64" fmla="*/ 4102675 h 6858000"/>
              <a:gd name="connsiteX65" fmla="*/ 6118493 w 12192000"/>
              <a:gd name="connsiteY65" fmla="*/ 3359281 h 6858000"/>
              <a:gd name="connsiteX66" fmla="*/ 10596734 w 12192000"/>
              <a:gd name="connsiteY66" fmla="*/ 1851765 h 6858000"/>
              <a:gd name="connsiteX67" fmla="*/ 11455130 w 12192000"/>
              <a:gd name="connsiteY67" fmla="*/ 1851765 h 6858000"/>
              <a:gd name="connsiteX68" fmla="*/ 11884329 w 12192000"/>
              <a:gd name="connsiteY68" fmla="*/ 2595157 h 6858000"/>
              <a:gd name="connsiteX69" fmla="*/ 11455130 w 12192000"/>
              <a:gd name="connsiteY69" fmla="*/ 3338551 h 6858000"/>
              <a:gd name="connsiteX70" fmla="*/ 10596734 w 12192000"/>
              <a:gd name="connsiteY70" fmla="*/ 3338551 h 6858000"/>
              <a:gd name="connsiteX71" fmla="*/ 10167534 w 12192000"/>
              <a:gd name="connsiteY71" fmla="*/ 2595157 h 6858000"/>
              <a:gd name="connsiteX72" fmla="*/ 7895036 w 12192000"/>
              <a:gd name="connsiteY72" fmla="*/ 1851765 h 6858000"/>
              <a:gd name="connsiteX73" fmla="*/ 8753432 w 12192000"/>
              <a:gd name="connsiteY73" fmla="*/ 1851765 h 6858000"/>
              <a:gd name="connsiteX74" fmla="*/ 9182630 w 12192000"/>
              <a:gd name="connsiteY74" fmla="*/ 2595157 h 6858000"/>
              <a:gd name="connsiteX75" fmla="*/ 8753432 w 12192000"/>
              <a:gd name="connsiteY75" fmla="*/ 3338551 h 6858000"/>
              <a:gd name="connsiteX76" fmla="*/ 7895036 w 12192000"/>
              <a:gd name="connsiteY76" fmla="*/ 3338551 h 6858000"/>
              <a:gd name="connsiteX77" fmla="*/ 7465838 w 12192000"/>
              <a:gd name="connsiteY77" fmla="*/ 2595157 h 6858000"/>
              <a:gd name="connsiteX78" fmla="*/ 11955105 w 12192000"/>
              <a:gd name="connsiteY78" fmla="*/ 1051840 h 6858000"/>
              <a:gd name="connsiteX79" fmla="*/ 12192000 w 12192000"/>
              <a:gd name="connsiteY79" fmla="*/ 1051840 h 6858000"/>
              <a:gd name="connsiteX80" fmla="*/ 12192000 w 12192000"/>
              <a:gd name="connsiteY80" fmla="*/ 2538627 h 6858000"/>
              <a:gd name="connsiteX81" fmla="*/ 11955105 w 12192000"/>
              <a:gd name="connsiteY81" fmla="*/ 2538627 h 6858000"/>
              <a:gd name="connsiteX82" fmla="*/ 11525906 w 12192000"/>
              <a:gd name="connsiteY82" fmla="*/ 1795233 h 6858000"/>
              <a:gd name="connsiteX83" fmla="*/ 9241574 w 12192000"/>
              <a:gd name="connsiteY83" fmla="*/ 1051840 h 6858000"/>
              <a:gd name="connsiteX84" fmla="*/ 10099971 w 12192000"/>
              <a:gd name="connsiteY84" fmla="*/ 1051840 h 6858000"/>
              <a:gd name="connsiteX85" fmla="*/ 10529170 w 12192000"/>
              <a:gd name="connsiteY85" fmla="*/ 1795233 h 6858000"/>
              <a:gd name="connsiteX86" fmla="*/ 10099971 w 12192000"/>
              <a:gd name="connsiteY86" fmla="*/ 2538627 h 6858000"/>
              <a:gd name="connsiteX87" fmla="*/ 9241574 w 12192000"/>
              <a:gd name="connsiteY87" fmla="*/ 2538627 h 6858000"/>
              <a:gd name="connsiteX88" fmla="*/ 8812376 w 12192000"/>
              <a:gd name="connsiteY88" fmla="*/ 1795233 h 6858000"/>
              <a:gd name="connsiteX89" fmla="*/ 10596734 w 12192000"/>
              <a:gd name="connsiteY89" fmla="*/ 287715 h 6858000"/>
              <a:gd name="connsiteX90" fmla="*/ 11455130 w 12192000"/>
              <a:gd name="connsiteY90" fmla="*/ 287715 h 6858000"/>
              <a:gd name="connsiteX91" fmla="*/ 11884329 w 12192000"/>
              <a:gd name="connsiteY91" fmla="*/ 1031109 h 6858000"/>
              <a:gd name="connsiteX92" fmla="*/ 11455130 w 12192000"/>
              <a:gd name="connsiteY92" fmla="*/ 1774501 h 6858000"/>
              <a:gd name="connsiteX93" fmla="*/ 10596734 w 12192000"/>
              <a:gd name="connsiteY93" fmla="*/ 1774501 h 6858000"/>
              <a:gd name="connsiteX94" fmla="*/ 10167534 w 12192000"/>
              <a:gd name="connsiteY94" fmla="*/ 1031109 h 6858000"/>
              <a:gd name="connsiteX95" fmla="*/ 7895036 w 12192000"/>
              <a:gd name="connsiteY95" fmla="*/ 287715 h 6858000"/>
              <a:gd name="connsiteX96" fmla="*/ 8753432 w 12192000"/>
              <a:gd name="connsiteY96" fmla="*/ 287715 h 6858000"/>
              <a:gd name="connsiteX97" fmla="*/ 9182630 w 12192000"/>
              <a:gd name="connsiteY97" fmla="*/ 1031109 h 6858000"/>
              <a:gd name="connsiteX98" fmla="*/ 8753432 w 12192000"/>
              <a:gd name="connsiteY98" fmla="*/ 1774501 h 6858000"/>
              <a:gd name="connsiteX99" fmla="*/ 7895036 w 12192000"/>
              <a:gd name="connsiteY99" fmla="*/ 1774501 h 6858000"/>
              <a:gd name="connsiteX100" fmla="*/ 7465838 w 12192000"/>
              <a:gd name="connsiteY100" fmla="*/ 1031109 h 6858000"/>
              <a:gd name="connsiteX101" fmla="*/ 11659380 w 12192000"/>
              <a:gd name="connsiteY101" fmla="*/ 0 h 6858000"/>
              <a:gd name="connsiteX102" fmla="*/ 12192000 w 12192000"/>
              <a:gd name="connsiteY102" fmla="*/ 0 h 6858000"/>
              <a:gd name="connsiteX103" fmla="*/ 12192000 w 12192000"/>
              <a:gd name="connsiteY103" fmla="*/ 974578 h 6858000"/>
              <a:gd name="connsiteX104" fmla="*/ 11955105 w 12192000"/>
              <a:gd name="connsiteY104" fmla="*/ 974578 h 6858000"/>
              <a:gd name="connsiteX105" fmla="*/ 11525906 w 12192000"/>
              <a:gd name="connsiteY105" fmla="*/ 231184 h 6858000"/>
              <a:gd name="connsiteX106" fmla="*/ 10475229 w 12192000"/>
              <a:gd name="connsiteY106" fmla="*/ 0 h 6858000"/>
              <a:gd name="connsiteX107" fmla="*/ 11576635 w 12192000"/>
              <a:gd name="connsiteY107" fmla="*/ 0 h 6858000"/>
              <a:gd name="connsiteX108" fmla="*/ 11455130 w 12192000"/>
              <a:gd name="connsiteY108" fmla="*/ 210453 h 6858000"/>
              <a:gd name="connsiteX109" fmla="*/ 10596734 w 12192000"/>
              <a:gd name="connsiteY109" fmla="*/ 2104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12192000" h="6858000">
                <a:moveTo>
                  <a:pt x="5179219" y="6543909"/>
                </a:moveTo>
                <a:lnTo>
                  <a:pt x="6037616" y="6543909"/>
                </a:lnTo>
                <a:lnTo>
                  <a:pt x="6218957" y="6858000"/>
                </a:lnTo>
                <a:lnTo>
                  <a:pt x="4997878" y="6858000"/>
                </a:lnTo>
                <a:close/>
                <a:moveTo>
                  <a:pt x="2470939" y="6543909"/>
                </a:moveTo>
                <a:lnTo>
                  <a:pt x="3329335" y="6543909"/>
                </a:lnTo>
                <a:lnTo>
                  <a:pt x="3510676" y="6858000"/>
                </a:lnTo>
                <a:lnTo>
                  <a:pt x="2289599" y="6858000"/>
                </a:lnTo>
                <a:close/>
                <a:moveTo>
                  <a:pt x="0" y="6543909"/>
                </a:moveTo>
                <a:lnTo>
                  <a:pt x="621057" y="6543909"/>
                </a:lnTo>
                <a:lnTo>
                  <a:pt x="802397" y="6858000"/>
                </a:lnTo>
                <a:lnTo>
                  <a:pt x="0" y="6858000"/>
                </a:lnTo>
                <a:close/>
                <a:moveTo>
                  <a:pt x="6547691" y="5743985"/>
                </a:moveTo>
                <a:lnTo>
                  <a:pt x="7406087" y="5743985"/>
                </a:lnTo>
                <a:lnTo>
                  <a:pt x="7835288" y="6487378"/>
                </a:lnTo>
                <a:lnTo>
                  <a:pt x="7621308" y="6858000"/>
                </a:lnTo>
                <a:lnTo>
                  <a:pt x="6332471" y="6858000"/>
                </a:lnTo>
                <a:lnTo>
                  <a:pt x="6118493" y="6487378"/>
                </a:lnTo>
                <a:close/>
                <a:moveTo>
                  <a:pt x="3832554" y="5743985"/>
                </a:moveTo>
                <a:lnTo>
                  <a:pt x="4690951" y="5743985"/>
                </a:lnTo>
                <a:lnTo>
                  <a:pt x="5120151" y="6487378"/>
                </a:lnTo>
                <a:lnTo>
                  <a:pt x="4906172" y="6858000"/>
                </a:lnTo>
                <a:lnTo>
                  <a:pt x="3617334" y="6858000"/>
                </a:lnTo>
                <a:lnTo>
                  <a:pt x="3403355" y="6487378"/>
                </a:lnTo>
                <a:close/>
                <a:moveTo>
                  <a:pt x="7887498" y="4979862"/>
                </a:moveTo>
                <a:lnTo>
                  <a:pt x="8745894" y="4979862"/>
                </a:lnTo>
                <a:lnTo>
                  <a:pt x="9175094" y="5723256"/>
                </a:lnTo>
                <a:lnTo>
                  <a:pt x="8745894" y="6466650"/>
                </a:lnTo>
                <a:lnTo>
                  <a:pt x="7887498" y="6466650"/>
                </a:lnTo>
                <a:lnTo>
                  <a:pt x="7458298" y="5723256"/>
                </a:lnTo>
                <a:close/>
                <a:moveTo>
                  <a:pt x="5179219" y="4979862"/>
                </a:moveTo>
                <a:lnTo>
                  <a:pt x="6037616" y="4979862"/>
                </a:lnTo>
                <a:lnTo>
                  <a:pt x="6466816" y="5723256"/>
                </a:lnTo>
                <a:lnTo>
                  <a:pt x="6037616" y="6466650"/>
                </a:lnTo>
                <a:lnTo>
                  <a:pt x="5179219" y="6466650"/>
                </a:lnTo>
                <a:lnTo>
                  <a:pt x="4750020" y="5723256"/>
                </a:lnTo>
                <a:close/>
                <a:moveTo>
                  <a:pt x="2470939" y="4979862"/>
                </a:moveTo>
                <a:lnTo>
                  <a:pt x="3329335" y="4979862"/>
                </a:lnTo>
                <a:lnTo>
                  <a:pt x="3758535" y="5723256"/>
                </a:lnTo>
                <a:lnTo>
                  <a:pt x="3329335" y="6466650"/>
                </a:lnTo>
                <a:lnTo>
                  <a:pt x="2470939" y="6466650"/>
                </a:lnTo>
                <a:lnTo>
                  <a:pt x="2041740" y="5723256"/>
                </a:lnTo>
                <a:close/>
                <a:moveTo>
                  <a:pt x="6547691" y="4179937"/>
                </a:moveTo>
                <a:lnTo>
                  <a:pt x="7406087" y="4179937"/>
                </a:lnTo>
                <a:lnTo>
                  <a:pt x="7835288" y="4923331"/>
                </a:lnTo>
                <a:lnTo>
                  <a:pt x="7406087" y="5666725"/>
                </a:lnTo>
                <a:lnTo>
                  <a:pt x="6547691" y="5666725"/>
                </a:lnTo>
                <a:lnTo>
                  <a:pt x="6118493" y="4923331"/>
                </a:lnTo>
                <a:close/>
                <a:moveTo>
                  <a:pt x="7895036" y="3415812"/>
                </a:moveTo>
                <a:lnTo>
                  <a:pt x="8753432" y="3415812"/>
                </a:lnTo>
                <a:lnTo>
                  <a:pt x="9182630" y="4159206"/>
                </a:lnTo>
                <a:lnTo>
                  <a:pt x="8753432" y="4902600"/>
                </a:lnTo>
                <a:lnTo>
                  <a:pt x="7895036" y="4902600"/>
                </a:lnTo>
                <a:lnTo>
                  <a:pt x="7465838" y="4159206"/>
                </a:lnTo>
                <a:close/>
                <a:moveTo>
                  <a:pt x="9241574" y="2615889"/>
                </a:moveTo>
                <a:lnTo>
                  <a:pt x="10099971" y="2615889"/>
                </a:lnTo>
                <a:lnTo>
                  <a:pt x="10529170" y="3359281"/>
                </a:lnTo>
                <a:lnTo>
                  <a:pt x="10099971" y="4102675"/>
                </a:lnTo>
                <a:lnTo>
                  <a:pt x="9241574" y="4102675"/>
                </a:lnTo>
                <a:lnTo>
                  <a:pt x="8812376" y="3359281"/>
                </a:lnTo>
                <a:close/>
                <a:moveTo>
                  <a:pt x="6547691" y="2615889"/>
                </a:moveTo>
                <a:lnTo>
                  <a:pt x="7406087" y="2615889"/>
                </a:lnTo>
                <a:lnTo>
                  <a:pt x="7835288" y="3359281"/>
                </a:lnTo>
                <a:lnTo>
                  <a:pt x="7406087" y="4102675"/>
                </a:lnTo>
                <a:lnTo>
                  <a:pt x="6547691" y="4102675"/>
                </a:lnTo>
                <a:lnTo>
                  <a:pt x="6118493" y="3359281"/>
                </a:lnTo>
                <a:close/>
                <a:moveTo>
                  <a:pt x="10596734" y="1851765"/>
                </a:moveTo>
                <a:lnTo>
                  <a:pt x="11455130" y="1851765"/>
                </a:lnTo>
                <a:lnTo>
                  <a:pt x="11884329" y="2595157"/>
                </a:lnTo>
                <a:lnTo>
                  <a:pt x="11455130" y="3338551"/>
                </a:lnTo>
                <a:lnTo>
                  <a:pt x="10596734" y="3338551"/>
                </a:lnTo>
                <a:lnTo>
                  <a:pt x="10167534" y="2595157"/>
                </a:lnTo>
                <a:close/>
                <a:moveTo>
                  <a:pt x="7895036" y="1851765"/>
                </a:moveTo>
                <a:lnTo>
                  <a:pt x="8753432" y="1851765"/>
                </a:lnTo>
                <a:lnTo>
                  <a:pt x="9182630" y="2595157"/>
                </a:lnTo>
                <a:lnTo>
                  <a:pt x="8753432" y="3338551"/>
                </a:lnTo>
                <a:lnTo>
                  <a:pt x="7895036" y="3338551"/>
                </a:lnTo>
                <a:lnTo>
                  <a:pt x="7465838" y="2595157"/>
                </a:lnTo>
                <a:close/>
                <a:moveTo>
                  <a:pt x="11955105" y="1051840"/>
                </a:moveTo>
                <a:lnTo>
                  <a:pt x="12192000" y="1051840"/>
                </a:lnTo>
                <a:lnTo>
                  <a:pt x="12192000" y="2538627"/>
                </a:lnTo>
                <a:lnTo>
                  <a:pt x="11955105" y="2538627"/>
                </a:lnTo>
                <a:lnTo>
                  <a:pt x="11525906" y="1795233"/>
                </a:lnTo>
                <a:close/>
                <a:moveTo>
                  <a:pt x="9241574" y="1051840"/>
                </a:moveTo>
                <a:lnTo>
                  <a:pt x="10099971" y="1051840"/>
                </a:lnTo>
                <a:lnTo>
                  <a:pt x="10529170" y="1795233"/>
                </a:lnTo>
                <a:lnTo>
                  <a:pt x="10099971" y="2538627"/>
                </a:lnTo>
                <a:lnTo>
                  <a:pt x="9241574" y="2538627"/>
                </a:lnTo>
                <a:lnTo>
                  <a:pt x="8812376" y="1795233"/>
                </a:lnTo>
                <a:close/>
                <a:moveTo>
                  <a:pt x="10596734" y="287715"/>
                </a:moveTo>
                <a:lnTo>
                  <a:pt x="11455130" y="287715"/>
                </a:lnTo>
                <a:lnTo>
                  <a:pt x="11884329" y="1031109"/>
                </a:lnTo>
                <a:lnTo>
                  <a:pt x="11455130" y="1774501"/>
                </a:lnTo>
                <a:lnTo>
                  <a:pt x="10596734" y="1774501"/>
                </a:lnTo>
                <a:lnTo>
                  <a:pt x="10167534" y="1031109"/>
                </a:lnTo>
                <a:close/>
                <a:moveTo>
                  <a:pt x="7895036" y="287715"/>
                </a:moveTo>
                <a:lnTo>
                  <a:pt x="8753432" y="287715"/>
                </a:lnTo>
                <a:lnTo>
                  <a:pt x="9182630" y="1031109"/>
                </a:lnTo>
                <a:lnTo>
                  <a:pt x="8753432" y="1774501"/>
                </a:lnTo>
                <a:lnTo>
                  <a:pt x="7895036" y="1774501"/>
                </a:lnTo>
                <a:lnTo>
                  <a:pt x="7465838" y="1031109"/>
                </a:lnTo>
                <a:close/>
                <a:moveTo>
                  <a:pt x="11659380" y="0"/>
                </a:moveTo>
                <a:lnTo>
                  <a:pt x="12192000" y="0"/>
                </a:lnTo>
                <a:lnTo>
                  <a:pt x="12192000" y="974578"/>
                </a:lnTo>
                <a:lnTo>
                  <a:pt x="11955105" y="974578"/>
                </a:lnTo>
                <a:lnTo>
                  <a:pt x="11525906" y="231184"/>
                </a:lnTo>
                <a:close/>
                <a:moveTo>
                  <a:pt x="10475229" y="0"/>
                </a:moveTo>
                <a:lnTo>
                  <a:pt x="11576635" y="0"/>
                </a:lnTo>
                <a:lnTo>
                  <a:pt x="11455130" y="210453"/>
                </a:lnTo>
                <a:lnTo>
                  <a:pt x="10596734" y="210453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4500" y="2684026"/>
            <a:ext cx="2799443" cy="173557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9843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1009470"/>
            <a:ext cx="4931549" cy="5848530"/>
          </a:xfrm>
          <a:custGeom>
            <a:avLst/>
            <a:gdLst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806783 w 4931549"/>
              <a:gd name="connsiteY4" fmla="*/ 5407296 h 5848530"/>
              <a:gd name="connsiteX5" fmla="*/ 1467950 w 4931549"/>
              <a:gd name="connsiteY5" fmla="*/ 5407296 h 5848530"/>
              <a:gd name="connsiteX6" fmla="*/ 1722698 w 4931549"/>
              <a:gd name="connsiteY6" fmla="*/ 5848530 h 5848530"/>
              <a:gd name="connsiteX7" fmla="*/ 552037 w 4931549"/>
              <a:gd name="connsiteY7" fmla="*/ 5848530 h 5848530"/>
              <a:gd name="connsiteX8" fmla="*/ 3939798 w 4931549"/>
              <a:gd name="connsiteY8" fmla="*/ 4818742 h 5848530"/>
              <a:gd name="connsiteX9" fmla="*/ 4600965 w 4931549"/>
              <a:gd name="connsiteY9" fmla="*/ 4818742 h 5848530"/>
              <a:gd name="connsiteX10" fmla="*/ 4931549 w 4931549"/>
              <a:gd name="connsiteY10" fmla="*/ 5391330 h 5848530"/>
              <a:gd name="connsiteX11" fmla="*/ 4667585 w 4931549"/>
              <a:gd name="connsiteY11" fmla="*/ 5848530 h 5848530"/>
              <a:gd name="connsiteX12" fmla="*/ 3873179 w 4931549"/>
              <a:gd name="connsiteY12" fmla="*/ 5848530 h 5848530"/>
              <a:gd name="connsiteX13" fmla="*/ 3609213 w 4931549"/>
              <a:gd name="connsiteY13" fmla="*/ 5391330 h 5848530"/>
              <a:gd name="connsiteX14" fmla="*/ 1853786 w 4931549"/>
              <a:gd name="connsiteY14" fmla="*/ 4818742 h 5848530"/>
              <a:gd name="connsiteX15" fmla="*/ 2514952 w 4931549"/>
              <a:gd name="connsiteY15" fmla="*/ 4818742 h 5848530"/>
              <a:gd name="connsiteX16" fmla="*/ 2845537 w 4931549"/>
              <a:gd name="connsiteY16" fmla="*/ 5391330 h 5848530"/>
              <a:gd name="connsiteX17" fmla="*/ 2581572 w 4931549"/>
              <a:gd name="connsiteY17" fmla="*/ 5848530 h 5848530"/>
              <a:gd name="connsiteX18" fmla="*/ 1787167 w 4931549"/>
              <a:gd name="connsiteY18" fmla="*/ 5848530 h 5848530"/>
              <a:gd name="connsiteX19" fmla="*/ 1523202 w 4931549"/>
              <a:gd name="connsiteY19" fmla="*/ 5391330 h 5848530"/>
              <a:gd name="connsiteX20" fmla="*/ 2896839 w 4931549"/>
              <a:gd name="connsiteY20" fmla="*/ 4202612 h 5848530"/>
              <a:gd name="connsiteX21" fmla="*/ 3558006 w 4931549"/>
              <a:gd name="connsiteY21" fmla="*/ 4202612 h 5848530"/>
              <a:gd name="connsiteX22" fmla="*/ 3888591 w 4931549"/>
              <a:gd name="connsiteY22" fmla="*/ 4775200 h 5848530"/>
              <a:gd name="connsiteX23" fmla="*/ 3558006 w 4931549"/>
              <a:gd name="connsiteY23" fmla="*/ 5347788 h 5848530"/>
              <a:gd name="connsiteX24" fmla="*/ 2896839 w 4931549"/>
              <a:gd name="connsiteY24" fmla="*/ 5347788 h 5848530"/>
              <a:gd name="connsiteX25" fmla="*/ 2566255 w 4931549"/>
              <a:gd name="connsiteY25" fmla="*/ 4775200 h 5848530"/>
              <a:gd name="connsiteX26" fmla="*/ 806783 w 4931549"/>
              <a:gd name="connsiteY26" fmla="*/ 4202612 h 5848530"/>
              <a:gd name="connsiteX27" fmla="*/ 1467950 w 4931549"/>
              <a:gd name="connsiteY27" fmla="*/ 4202612 h 5848530"/>
              <a:gd name="connsiteX28" fmla="*/ 1798535 w 4931549"/>
              <a:gd name="connsiteY28" fmla="*/ 4775200 h 5848530"/>
              <a:gd name="connsiteX29" fmla="*/ 1467950 w 4931549"/>
              <a:gd name="connsiteY29" fmla="*/ 5347788 h 5848530"/>
              <a:gd name="connsiteX30" fmla="*/ 806783 w 4931549"/>
              <a:gd name="connsiteY30" fmla="*/ 5347788 h 5848530"/>
              <a:gd name="connsiteX31" fmla="*/ 786650 w 4931549"/>
              <a:gd name="connsiteY31" fmla="*/ 5312916 h 5848530"/>
              <a:gd name="connsiteX32" fmla="*/ 714253 w 4931549"/>
              <a:gd name="connsiteY32" fmla="*/ 5312916 h 5848530"/>
              <a:gd name="connsiteX33" fmla="*/ 759525 w 4931549"/>
              <a:gd name="connsiteY33" fmla="*/ 5391330 h 5848530"/>
              <a:gd name="connsiteX34" fmla="*/ 495561 w 4931549"/>
              <a:gd name="connsiteY34" fmla="*/ 5848530 h 5848530"/>
              <a:gd name="connsiteX35" fmla="*/ 0 w 4931549"/>
              <a:gd name="connsiteY35" fmla="*/ 5848530 h 5848530"/>
              <a:gd name="connsiteX36" fmla="*/ 0 w 4931549"/>
              <a:gd name="connsiteY36" fmla="*/ 4818742 h 5848530"/>
              <a:gd name="connsiteX37" fmla="*/ 428941 w 4931549"/>
              <a:gd name="connsiteY37" fmla="*/ 4818742 h 5848530"/>
              <a:gd name="connsiteX38" fmla="*/ 681688 w 4931549"/>
              <a:gd name="connsiteY38" fmla="*/ 5256513 h 5848530"/>
              <a:gd name="connsiteX39" fmla="*/ 681688 w 4931549"/>
              <a:gd name="connsiteY39" fmla="*/ 5131118 h 5848530"/>
              <a:gd name="connsiteX40" fmla="*/ 476199 w 4931549"/>
              <a:gd name="connsiteY40" fmla="*/ 4775200 h 5848530"/>
              <a:gd name="connsiteX41" fmla="*/ 3939798 w 4931549"/>
              <a:gd name="connsiteY41" fmla="*/ 3614058 h 5848530"/>
              <a:gd name="connsiteX42" fmla="*/ 4600965 w 4931549"/>
              <a:gd name="connsiteY42" fmla="*/ 3614058 h 5848530"/>
              <a:gd name="connsiteX43" fmla="*/ 4931549 w 4931549"/>
              <a:gd name="connsiteY43" fmla="*/ 4186646 h 5848530"/>
              <a:gd name="connsiteX44" fmla="*/ 4600965 w 4931549"/>
              <a:gd name="connsiteY44" fmla="*/ 4759234 h 5848530"/>
              <a:gd name="connsiteX45" fmla="*/ 3939798 w 4931549"/>
              <a:gd name="connsiteY45" fmla="*/ 4759234 h 5848530"/>
              <a:gd name="connsiteX46" fmla="*/ 3609213 w 4931549"/>
              <a:gd name="connsiteY46" fmla="*/ 4186646 h 5848530"/>
              <a:gd name="connsiteX47" fmla="*/ 1853786 w 4931549"/>
              <a:gd name="connsiteY47" fmla="*/ 3614058 h 5848530"/>
              <a:gd name="connsiteX48" fmla="*/ 2514952 w 4931549"/>
              <a:gd name="connsiteY48" fmla="*/ 3614058 h 5848530"/>
              <a:gd name="connsiteX49" fmla="*/ 2845537 w 4931549"/>
              <a:gd name="connsiteY49" fmla="*/ 4186646 h 5848530"/>
              <a:gd name="connsiteX50" fmla="*/ 2514952 w 4931549"/>
              <a:gd name="connsiteY50" fmla="*/ 4759234 h 5848530"/>
              <a:gd name="connsiteX51" fmla="*/ 1853786 w 4931549"/>
              <a:gd name="connsiteY51" fmla="*/ 4759234 h 5848530"/>
              <a:gd name="connsiteX52" fmla="*/ 1523202 w 4931549"/>
              <a:gd name="connsiteY52" fmla="*/ 4186646 h 5848530"/>
              <a:gd name="connsiteX53" fmla="*/ 0 w 4931549"/>
              <a:gd name="connsiteY53" fmla="*/ 3614058 h 5848530"/>
              <a:gd name="connsiteX54" fmla="*/ 428941 w 4931549"/>
              <a:gd name="connsiteY54" fmla="*/ 3614058 h 5848530"/>
              <a:gd name="connsiteX55" fmla="*/ 759525 w 4931549"/>
              <a:gd name="connsiteY55" fmla="*/ 4186646 h 5848530"/>
              <a:gd name="connsiteX56" fmla="*/ 428941 w 4931549"/>
              <a:gd name="connsiteY56" fmla="*/ 4759234 h 5848530"/>
              <a:gd name="connsiteX57" fmla="*/ 0 w 4931549"/>
              <a:gd name="connsiteY57" fmla="*/ 4759234 h 5848530"/>
              <a:gd name="connsiteX58" fmla="*/ 2896839 w 4931549"/>
              <a:gd name="connsiteY58" fmla="*/ 2997928 h 5848530"/>
              <a:gd name="connsiteX59" fmla="*/ 3558006 w 4931549"/>
              <a:gd name="connsiteY59" fmla="*/ 2997928 h 5848530"/>
              <a:gd name="connsiteX60" fmla="*/ 3888591 w 4931549"/>
              <a:gd name="connsiteY60" fmla="*/ 3570516 h 5848530"/>
              <a:gd name="connsiteX61" fmla="*/ 3558006 w 4931549"/>
              <a:gd name="connsiteY61" fmla="*/ 4143104 h 5848530"/>
              <a:gd name="connsiteX62" fmla="*/ 2896839 w 4931549"/>
              <a:gd name="connsiteY62" fmla="*/ 4143104 h 5848530"/>
              <a:gd name="connsiteX63" fmla="*/ 2566255 w 4931549"/>
              <a:gd name="connsiteY63" fmla="*/ 3570516 h 5848530"/>
              <a:gd name="connsiteX64" fmla="*/ 806783 w 4931549"/>
              <a:gd name="connsiteY64" fmla="*/ 2997928 h 5848530"/>
              <a:gd name="connsiteX65" fmla="*/ 1467950 w 4931549"/>
              <a:gd name="connsiteY65" fmla="*/ 2997928 h 5848530"/>
              <a:gd name="connsiteX66" fmla="*/ 1798535 w 4931549"/>
              <a:gd name="connsiteY66" fmla="*/ 3570516 h 5848530"/>
              <a:gd name="connsiteX67" fmla="*/ 1467950 w 4931549"/>
              <a:gd name="connsiteY67" fmla="*/ 4143104 h 5848530"/>
              <a:gd name="connsiteX68" fmla="*/ 806783 w 4931549"/>
              <a:gd name="connsiteY68" fmla="*/ 4143104 h 5848530"/>
              <a:gd name="connsiteX69" fmla="*/ 476199 w 4931549"/>
              <a:gd name="connsiteY69" fmla="*/ 3570516 h 5848530"/>
              <a:gd name="connsiteX70" fmla="*/ 1853050 w 4931549"/>
              <a:gd name="connsiteY70" fmla="*/ 2409372 h 5848530"/>
              <a:gd name="connsiteX71" fmla="*/ 2514215 w 4931549"/>
              <a:gd name="connsiteY71" fmla="*/ 2409372 h 5848530"/>
              <a:gd name="connsiteX72" fmla="*/ 2844800 w 4931549"/>
              <a:gd name="connsiteY72" fmla="*/ 2981961 h 5848530"/>
              <a:gd name="connsiteX73" fmla="*/ 2514215 w 4931549"/>
              <a:gd name="connsiteY73" fmla="*/ 3554548 h 5848530"/>
              <a:gd name="connsiteX74" fmla="*/ 1853050 w 4931549"/>
              <a:gd name="connsiteY74" fmla="*/ 3554548 h 5848530"/>
              <a:gd name="connsiteX75" fmla="*/ 1522465 w 4931549"/>
              <a:gd name="connsiteY75" fmla="*/ 2981961 h 5848530"/>
              <a:gd name="connsiteX76" fmla="*/ 0 w 4931549"/>
              <a:gd name="connsiteY76" fmla="*/ 2409372 h 5848530"/>
              <a:gd name="connsiteX77" fmla="*/ 428941 w 4931549"/>
              <a:gd name="connsiteY77" fmla="*/ 2409372 h 5848530"/>
              <a:gd name="connsiteX78" fmla="*/ 759525 w 4931549"/>
              <a:gd name="connsiteY78" fmla="*/ 2981961 h 5848530"/>
              <a:gd name="connsiteX79" fmla="*/ 428941 w 4931549"/>
              <a:gd name="connsiteY79" fmla="*/ 3554548 h 5848530"/>
              <a:gd name="connsiteX80" fmla="*/ 0 w 4931549"/>
              <a:gd name="connsiteY80" fmla="*/ 3554548 h 5848530"/>
              <a:gd name="connsiteX81" fmla="*/ 2896839 w 4931549"/>
              <a:gd name="connsiteY81" fmla="*/ 1793242 h 5848530"/>
              <a:gd name="connsiteX82" fmla="*/ 3558006 w 4931549"/>
              <a:gd name="connsiteY82" fmla="*/ 1793242 h 5848530"/>
              <a:gd name="connsiteX83" fmla="*/ 3888591 w 4931549"/>
              <a:gd name="connsiteY83" fmla="*/ 2365830 h 5848530"/>
              <a:gd name="connsiteX84" fmla="*/ 3558006 w 4931549"/>
              <a:gd name="connsiteY84" fmla="*/ 2938418 h 5848530"/>
              <a:gd name="connsiteX85" fmla="*/ 2896839 w 4931549"/>
              <a:gd name="connsiteY85" fmla="*/ 2938418 h 5848530"/>
              <a:gd name="connsiteX86" fmla="*/ 2566255 w 4931549"/>
              <a:gd name="connsiteY86" fmla="*/ 2365830 h 5848530"/>
              <a:gd name="connsiteX87" fmla="*/ 806783 w 4931549"/>
              <a:gd name="connsiteY87" fmla="*/ 1793242 h 5848530"/>
              <a:gd name="connsiteX88" fmla="*/ 1467950 w 4931549"/>
              <a:gd name="connsiteY88" fmla="*/ 1793242 h 5848530"/>
              <a:gd name="connsiteX89" fmla="*/ 1798535 w 4931549"/>
              <a:gd name="connsiteY89" fmla="*/ 2365830 h 5848530"/>
              <a:gd name="connsiteX90" fmla="*/ 1467950 w 4931549"/>
              <a:gd name="connsiteY90" fmla="*/ 2938418 h 5848530"/>
              <a:gd name="connsiteX91" fmla="*/ 806783 w 4931549"/>
              <a:gd name="connsiteY91" fmla="*/ 2938418 h 5848530"/>
              <a:gd name="connsiteX92" fmla="*/ 476199 w 4931549"/>
              <a:gd name="connsiteY92" fmla="*/ 2365830 h 5848530"/>
              <a:gd name="connsiteX93" fmla="*/ 1853050 w 4931549"/>
              <a:gd name="connsiteY93" fmla="*/ 1204686 h 5848530"/>
              <a:gd name="connsiteX94" fmla="*/ 2514215 w 4931549"/>
              <a:gd name="connsiteY94" fmla="*/ 1204686 h 5848530"/>
              <a:gd name="connsiteX95" fmla="*/ 2844800 w 4931549"/>
              <a:gd name="connsiteY95" fmla="*/ 1777274 h 5848530"/>
              <a:gd name="connsiteX96" fmla="*/ 2514215 w 4931549"/>
              <a:gd name="connsiteY96" fmla="*/ 2349862 h 5848530"/>
              <a:gd name="connsiteX97" fmla="*/ 1853050 w 4931549"/>
              <a:gd name="connsiteY97" fmla="*/ 2349862 h 5848530"/>
              <a:gd name="connsiteX98" fmla="*/ 1522465 w 4931549"/>
              <a:gd name="connsiteY98" fmla="*/ 1777274 h 5848530"/>
              <a:gd name="connsiteX99" fmla="*/ 0 w 4931549"/>
              <a:gd name="connsiteY99" fmla="*/ 1204686 h 5848530"/>
              <a:gd name="connsiteX100" fmla="*/ 428941 w 4931549"/>
              <a:gd name="connsiteY100" fmla="*/ 1204686 h 5848530"/>
              <a:gd name="connsiteX101" fmla="*/ 759526 w 4931549"/>
              <a:gd name="connsiteY101" fmla="*/ 1777274 h 5848530"/>
              <a:gd name="connsiteX102" fmla="*/ 428941 w 4931549"/>
              <a:gd name="connsiteY102" fmla="*/ 2349862 h 5848530"/>
              <a:gd name="connsiteX103" fmla="*/ 0 w 4931549"/>
              <a:gd name="connsiteY103" fmla="*/ 2349862 h 5848530"/>
              <a:gd name="connsiteX104" fmla="*/ 806783 w 4931549"/>
              <a:gd name="connsiteY104" fmla="*/ 588557 h 5848530"/>
              <a:gd name="connsiteX105" fmla="*/ 1467950 w 4931549"/>
              <a:gd name="connsiteY105" fmla="*/ 588557 h 5848530"/>
              <a:gd name="connsiteX106" fmla="*/ 1798535 w 4931549"/>
              <a:gd name="connsiteY106" fmla="*/ 1161144 h 5848530"/>
              <a:gd name="connsiteX107" fmla="*/ 1467950 w 4931549"/>
              <a:gd name="connsiteY107" fmla="*/ 1733732 h 5848530"/>
              <a:gd name="connsiteX108" fmla="*/ 806783 w 4931549"/>
              <a:gd name="connsiteY108" fmla="*/ 1733732 h 5848530"/>
              <a:gd name="connsiteX109" fmla="*/ 476199 w 4931549"/>
              <a:gd name="connsiteY109" fmla="*/ 1161144 h 5848530"/>
              <a:gd name="connsiteX110" fmla="*/ 0 w 4931549"/>
              <a:gd name="connsiteY110" fmla="*/ 0 h 5848530"/>
              <a:gd name="connsiteX111" fmla="*/ 428941 w 4931549"/>
              <a:gd name="connsiteY111" fmla="*/ 0 h 5848530"/>
              <a:gd name="connsiteX112" fmla="*/ 759525 w 4931549"/>
              <a:gd name="connsiteY112" fmla="*/ 572588 h 5848530"/>
              <a:gd name="connsiteX113" fmla="*/ 428941 w 4931549"/>
              <a:gd name="connsiteY113" fmla="*/ 1145176 h 5848530"/>
              <a:gd name="connsiteX114" fmla="*/ 0 w 4931549"/>
              <a:gd name="connsiteY114" fmla="*/ 1145176 h 5848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4931549" h="5848530">
                <a:moveTo>
                  <a:pt x="2896839" y="5407296"/>
                </a:moveTo>
                <a:lnTo>
                  <a:pt x="3558006" y="5407296"/>
                </a:lnTo>
                <a:lnTo>
                  <a:pt x="3812754" y="5848530"/>
                </a:lnTo>
                <a:lnTo>
                  <a:pt x="2642093" y="5848530"/>
                </a:lnTo>
                <a:close/>
                <a:moveTo>
                  <a:pt x="806783" y="5407296"/>
                </a:moveTo>
                <a:lnTo>
                  <a:pt x="1467950" y="5407296"/>
                </a:lnTo>
                <a:lnTo>
                  <a:pt x="1722698" y="5848530"/>
                </a:lnTo>
                <a:lnTo>
                  <a:pt x="552037" y="5848530"/>
                </a:lnTo>
                <a:close/>
                <a:moveTo>
                  <a:pt x="3939798" y="4818742"/>
                </a:moveTo>
                <a:lnTo>
                  <a:pt x="4600965" y="4818742"/>
                </a:lnTo>
                <a:lnTo>
                  <a:pt x="4931549" y="5391330"/>
                </a:lnTo>
                <a:lnTo>
                  <a:pt x="4667585" y="5848530"/>
                </a:lnTo>
                <a:lnTo>
                  <a:pt x="3873179" y="5848530"/>
                </a:lnTo>
                <a:lnTo>
                  <a:pt x="3609213" y="5391330"/>
                </a:lnTo>
                <a:close/>
                <a:moveTo>
                  <a:pt x="1853786" y="4818742"/>
                </a:moveTo>
                <a:lnTo>
                  <a:pt x="2514952" y="4818742"/>
                </a:lnTo>
                <a:lnTo>
                  <a:pt x="2845537" y="5391330"/>
                </a:lnTo>
                <a:lnTo>
                  <a:pt x="2581572" y="5848530"/>
                </a:lnTo>
                <a:lnTo>
                  <a:pt x="1787167" y="5848530"/>
                </a:lnTo>
                <a:lnTo>
                  <a:pt x="1523202" y="5391330"/>
                </a:lnTo>
                <a:close/>
                <a:moveTo>
                  <a:pt x="2896839" y="4202612"/>
                </a:moveTo>
                <a:lnTo>
                  <a:pt x="3558006" y="4202612"/>
                </a:lnTo>
                <a:lnTo>
                  <a:pt x="3888591" y="4775200"/>
                </a:lnTo>
                <a:lnTo>
                  <a:pt x="3558006" y="5347788"/>
                </a:lnTo>
                <a:lnTo>
                  <a:pt x="2896839" y="5347788"/>
                </a:lnTo>
                <a:lnTo>
                  <a:pt x="2566255" y="4775200"/>
                </a:lnTo>
                <a:close/>
                <a:moveTo>
                  <a:pt x="806783" y="4202612"/>
                </a:moveTo>
                <a:lnTo>
                  <a:pt x="1467950" y="4202612"/>
                </a:lnTo>
                <a:lnTo>
                  <a:pt x="1798535" y="4775200"/>
                </a:lnTo>
                <a:lnTo>
                  <a:pt x="1467950" y="5347788"/>
                </a:lnTo>
                <a:lnTo>
                  <a:pt x="806783" y="5347788"/>
                </a:lnTo>
                <a:lnTo>
                  <a:pt x="786650" y="5312916"/>
                </a:lnTo>
                <a:lnTo>
                  <a:pt x="714253" y="5312916"/>
                </a:lnTo>
                <a:lnTo>
                  <a:pt x="759525" y="5391330"/>
                </a:lnTo>
                <a:lnTo>
                  <a:pt x="495561" y="5848530"/>
                </a:lnTo>
                <a:lnTo>
                  <a:pt x="0" y="5848530"/>
                </a:lnTo>
                <a:lnTo>
                  <a:pt x="0" y="4818742"/>
                </a:lnTo>
                <a:lnTo>
                  <a:pt x="428941" y="4818742"/>
                </a:lnTo>
                <a:lnTo>
                  <a:pt x="681688" y="5256513"/>
                </a:lnTo>
                <a:lnTo>
                  <a:pt x="681688" y="5131118"/>
                </a:lnTo>
                <a:lnTo>
                  <a:pt x="476199" y="4775200"/>
                </a:lnTo>
                <a:close/>
                <a:moveTo>
                  <a:pt x="3939798" y="3614058"/>
                </a:moveTo>
                <a:lnTo>
                  <a:pt x="4600965" y="3614058"/>
                </a:lnTo>
                <a:lnTo>
                  <a:pt x="4931549" y="4186646"/>
                </a:lnTo>
                <a:lnTo>
                  <a:pt x="4600965" y="4759234"/>
                </a:lnTo>
                <a:lnTo>
                  <a:pt x="3939798" y="4759234"/>
                </a:lnTo>
                <a:lnTo>
                  <a:pt x="3609213" y="4186646"/>
                </a:lnTo>
                <a:close/>
                <a:moveTo>
                  <a:pt x="1853786" y="3614058"/>
                </a:moveTo>
                <a:lnTo>
                  <a:pt x="2514952" y="3614058"/>
                </a:lnTo>
                <a:lnTo>
                  <a:pt x="2845537" y="4186646"/>
                </a:lnTo>
                <a:lnTo>
                  <a:pt x="2514952" y="4759234"/>
                </a:lnTo>
                <a:lnTo>
                  <a:pt x="1853786" y="4759234"/>
                </a:lnTo>
                <a:lnTo>
                  <a:pt x="1523202" y="4186646"/>
                </a:lnTo>
                <a:close/>
                <a:moveTo>
                  <a:pt x="0" y="3614058"/>
                </a:moveTo>
                <a:lnTo>
                  <a:pt x="428941" y="3614058"/>
                </a:lnTo>
                <a:lnTo>
                  <a:pt x="759525" y="4186646"/>
                </a:lnTo>
                <a:lnTo>
                  <a:pt x="428941" y="4759234"/>
                </a:lnTo>
                <a:lnTo>
                  <a:pt x="0" y="4759234"/>
                </a:lnTo>
                <a:close/>
                <a:moveTo>
                  <a:pt x="2896839" y="2997928"/>
                </a:moveTo>
                <a:lnTo>
                  <a:pt x="3558006" y="2997928"/>
                </a:lnTo>
                <a:lnTo>
                  <a:pt x="3888591" y="3570516"/>
                </a:lnTo>
                <a:lnTo>
                  <a:pt x="3558006" y="4143104"/>
                </a:lnTo>
                <a:lnTo>
                  <a:pt x="2896839" y="4143104"/>
                </a:lnTo>
                <a:lnTo>
                  <a:pt x="2566255" y="3570516"/>
                </a:lnTo>
                <a:close/>
                <a:moveTo>
                  <a:pt x="806783" y="2997928"/>
                </a:moveTo>
                <a:lnTo>
                  <a:pt x="1467950" y="2997928"/>
                </a:lnTo>
                <a:lnTo>
                  <a:pt x="1798535" y="3570516"/>
                </a:lnTo>
                <a:lnTo>
                  <a:pt x="1467950" y="4143104"/>
                </a:lnTo>
                <a:lnTo>
                  <a:pt x="806783" y="4143104"/>
                </a:lnTo>
                <a:lnTo>
                  <a:pt x="476199" y="3570516"/>
                </a:lnTo>
                <a:close/>
                <a:moveTo>
                  <a:pt x="1853050" y="2409372"/>
                </a:moveTo>
                <a:lnTo>
                  <a:pt x="2514215" y="2409372"/>
                </a:lnTo>
                <a:lnTo>
                  <a:pt x="2844800" y="2981961"/>
                </a:lnTo>
                <a:lnTo>
                  <a:pt x="2514215" y="3554548"/>
                </a:lnTo>
                <a:lnTo>
                  <a:pt x="1853050" y="3554548"/>
                </a:lnTo>
                <a:lnTo>
                  <a:pt x="1522465" y="2981961"/>
                </a:lnTo>
                <a:close/>
                <a:moveTo>
                  <a:pt x="0" y="2409372"/>
                </a:moveTo>
                <a:lnTo>
                  <a:pt x="428941" y="2409372"/>
                </a:lnTo>
                <a:lnTo>
                  <a:pt x="759525" y="2981961"/>
                </a:lnTo>
                <a:lnTo>
                  <a:pt x="428941" y="3554548"/>
                </a:lnTo>
                <a:lnTo>
                  <a:pt x="0" y="3554548"/>
                </a:lnTo>
                <a:close/>
                <a:moveTo>
                  <a:pt x="2896839" y="1793242"/>
                </a:moveTo>
                <a:lnTo>
                  <a:pt x="3558006" y="1793242"/>
                </a:lnTo>
                <a:lnTo>
                  <a:pt x="3888591" y="2365830"/>
                </a:lnTo>
                <a:lnTo>
                  <a:pt x="3558006" y="2938418"/>
                </a:lnTo>
                <a:lnTo>
                  <a:pt x="2896839" y="2938418"/>
                </a:lnTo>
                <a:lnTo>
                  <a:pt x="2566255" y="2365830"/>
                </a:lnTo>
                <a:close/>
                <a:moveTo>
                  <a:pt x="806783" y="1793242"/>
                </a:moveTo>
                <a:lnTo>
                  <a:pt x="1467950" y="1793242"/>
                </a:lnTo>
                <a:lnTo>
                  <a:pt x="1798535" y="2365830"/>
                </a:lnTo>
                <a:lnTo>
                  <a:pt x="1467950" y="2938418"/>
                </a:lnTo>
                <a:lnTo>
                  <a:pt x="806783" y="2938418"/>
                </a:lnTo>
                <a:lnTo>
                  <a:pt x="476199" y="2365830"/>
                </a:lnTo>
                <a:close/>
                <a:moveTo>
                  <a:pt x="1853050" y="1204686"/>
                </a:moveTo>
                <a:lnTo>
                  <a:pt x="2514215" y="1204686"/>
                </a:lnTo>
                <a:lnTo>
                  <a:pt x="2844800" y="1777274"/>
                </a:lnTo>
                <a:lnTo>
                  <a:pt x="2514215" y="2349862"/>
                </a:lnTo>
                <a:lnTo>
                  <a:pt x="1853050" y="2349862"/>
                </a:lnTo>
                <a:lnTo>
                  <a:pt x="1522465" y="1777274"/>
                </a:lnTo>
                <a:close/>
                <a:moveTo>
                  <a:pt x="0" y="1204686"/>
                </a:moveTo>
                <a:lnTo>
                  <a:pt x="428941" y="1204686"/>
                </a:lnTo>
                <a:lnTo>
                  <a:pt x="759526" y="1777274"/>
                </a:lnTo>
                <a:lnTo>
                  <a:pt x="428941" y="2349862"/>
                </a:lnTo>
                <a:lnTo>
                  <a:pt x="0" y="2349862"/>
                </a:lnTo>
                <a:close/>
                <a:moveTo>
                  <a:pt x="806783" y="588557"/>
                </a:moveTo>
                <a:lnTo>
                  <a:pt x="1467950" y="588557"/>
                </a:lnTo>
                <a:lnTo>
                  <a:pt x="1798535" y="1161144"/>
                </a:lnTo>
                <a:lnTo>
                  <a:pt x="1467950" y="1733732"/>
                </a:lnTo>
                <a:lnTo>
                  <a:pt x="806783" y="1733732"/>
                </a:lnTo>
                <a:lnTo>
                  <a:pt x="476199" y="1161144"/>
                </a:lnTo>
                <a:close/>
                <a:moveTo>
                  <a:pt x="0" y="0"/>
                </a:moveTo>
                <a:lnTo>
                  <a:pt x="428941" y="0"/>
                </a:lnTo>
                <a:lnTo>
                  <a:pt x="759525" y="572588"/>
                </a:lnTo>
                <a:lnTo>
                  <a:pt x="428941" y="1145176"/>
                </a:lnTo>
                <a:lnTo>
                  <a:pt x="0" y="1145176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8057436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Grp="1"/>
          </p:cNvSpPr>
          <p:nvPr>
            <p:ph type="pic" sz="quarter" idx="15" hasCustomPrompt="1"/>
          </p:nvPr>
        </p:nvSpPr>
        <p:spPr>
          <a:xfrm>
            <a:off x="5052446" y="0"/>
            <a:ext cx="7139552" cy="6858000"/>
          </a:xfrm>
          <a:custGeom>
            <a:avLst/>
            <a:gdLst>
              <a:gd name="connsiteX0" fmla="*/ 5014356 w 7139552"/>
              <a:gd name="connsiteY0" fmla="*/ 6219213 h 6858000"/>
              <a:gd name="connsiteX1" fmla="*/ 5971548 w 7139552"/>
              <a:gd name="connsiteY1" fmla="*/ 6219213 h 6858000"/>
              <a:gd name="connsiteX2" fmla="*/ 6340351 w 7139552"/>
              <a:gd name="connsiteY2" fmla="*/ 6858000 h 6858000"/>
              <a:gd name="connsiteX3" fmla="*/ 4645550 w 7139552"/>
              <a:gd name="connsiteY3" fmla="*/ 6858000 h 6858000"/>
              <a:gd name="connsiteX4" fmla="*/ 1988520 w 7139552"/>
              <a:gd name="connsiteY4" fmla="*/ 6219213 h 6858000"/>
              <a:gd name="connsiteX5" fmla="*/ 2945711 w 7139552"/>
              <a:gd name="connsiteY5" fmla="*/ 6219213 h 6858000"/>
              <a:gd name="connsiteX6" fmla="*/ 3314515 w 7139552"/>
              <a:gd name="connsiteY6" fmla="*/ 6858000 h 6858000"/>
              <a:gd name="connsiteX7" fmla="*/ 1619713 w 7139552"/>
              <a:gd name="connsiteY7" fmla="*/ 6858000 h 6858000"/>
              <a:gd name="connsiteX8" fmla="*/ 3498580 w 7139552"/>
              <a:gd name="connsiteY8" fmla="*/ 5367145 h 6858000"/>
              <a:gd name="connsiteX9" fmla="*/ 4455770 w 7139552"/>
              <a:gd name="connsiteY9" fmla="*/ 5367145 h 6858000"/>
              <a:gd name="connsiteX10" fmla="*/ 4934366 w 7139552"/>
              <a:gd name="connsiteY10" fmla="*/ 6196098 h 6858000"/>
              <a:gd name="connsiteX11" fmla="*/ 4552216 w 7139552"/>
              <a:gd name="connsiteY11" fmla="*/ 6858000 h 6858000"/>
              <a:gd name="connsiteX12" fmla="*/ 3402132 w 7139552"/>
              <a:gd name="connsiteY12" fmla="*/ 6858000 h 6858000"/>
              <a:gd name="connsiteX13" fmla="*/ 3019983 w 7139552"/>
              <a:gd name="connsiteY13" fmla="*/ 6196098 h 6858000"/>
              <a:gd name="connsiteX14" fmla="*/ 478597 w 7139552"/>
              <a:gd name="connsiteY14" fmla="*/ 5367145 h 6858000"/>
              <a:gd name="connsiteX15" fmla="*/ 1435788 w 7139552"/>
              <a:gd name="connsiteY15" fmla="*/ 5367145 h 6858000"/>
              <a:gd name="connsiteX16" fmla="*/ 1914386 w 7139552"/>
              <a:gd name="connsiteY16" fmla="*/ 6196098 h 6858000"/>
              <a:gd name="connsiteX17" fmla="*/ 1532234 w 7139552"/>
              <a:gd name="connsiteY17" fmla="*/ 6858000 h 6858000"/>
              <a:gd name="connsiteX18" fmla="*/ 382149 w 7139552"/>
              <a:gd name="connsiteY18" fmla="*/ 6858000 h 6858000"/>
              <a:gd name="connsiteX19" fmla="*/ 0 w 7139552"/>
              <a:gd name="connsiteY19" fmla="*/ 6196098 h 6858000"/>
              <a:gd name="connsiteX20" fmla="*/ 5014356 w 7139552"/>
              <a:gd name="connsiteY20" fmla="*/ 4475155 h 6858000"/>
              <a:gd name="connsiteX21" fmla="*/ 5971548 w 7139552"/>
              <a:gd name="connsiteY21" fmla="*/ 4475155 h 6858000"/>
              <a:gd name="connsiteX22" fmla="*/ 6450144 w 7139552"/>
              <a:gd name="connsiteY22" fmla="*/ 5304108 h 6858000"/>
              <a:gd name="connsiteX23" fmla="*/ 6152652 w 7139552"/>
              <a:gd name="connsiteY23" fmla="*/ 5819381 h 6858000"/>
              <a:gd name="connsiteX24" fmla="*/ 6152652 w 7139552"/>
              <a:gd name="connsiteY24" fmla="*/ 6000919 h 6858000"/>
              <a:gd name="connsiteX25" fmla="*/ 6518561 w 7139552"/>
              <a:gd name="connsiteY25" fmla="*/ 5367145 h 6858000"/>
              <a:gd name="connsiteX26" fmla="*/ 7139552 w 7139552"/>
              <a:gd name="connsiteY26" fmla="*/ 5367145 h 6858000"/>
              <a:gd name="connsiteX27" fmla="*/ 7139552 w 7139552"/>
              <a:gd name="connsiteY27" fmla="*/ 6858000 h 6858000"/>
              <a:gd name="connsiteX28" fmla="*/ 6422113 w 7139552"/>
              <a:gd name="connsiteY28" fmla="*/ 6858000 h 6858000"/>
              <a:gd name="connsiteX29" fmla="*/ 6039965 w 7139552"/>
              <a:gd name="connsiteY29" fmla="*/ 6196098 h 6858000"/>
              <a:gd name="connsiteX30" fmla="*/ 6105506 w 7139552"/>
              <a:gd name="connsiteY30" fmla="*/ 6082576 h 6858000"/>
              <a:gd name="connsiteX31" fmla="*/ 6000695 w 7139552"/>
              <a:gd name="connsiteY31" fmla="*/ 6082576 h 6858000"/>
              <a:gd name="connsiteX32" fmla="*/ 5971548 w 7139552"/>
              <a:gd name="connsiteY32" fmla="*/ 6133061 h 6858000"/>
              <a:gd name="connsiteX33" fmla="*/ 5014356 w 7139552"/>
              <a:gd name="connsiteY33" fmla="*/ 6133061 h 6858000"/>
              <a:gd name="connsiteX34" fmla="*/ 4535759 w 7139552"/>
              <a:gd name="connsiteY34" fmla="*/ 5304108 h 6858000"/>
              <a:gd name="connsiteX35" fmla="*/ 1988520 w 7139552"/>
              <a:gd name="connsiteY35" fmla="*/ 4475155 h 6858000"/>
              <a:gd name="connsiteX36" fmla="*/ 2945711 w 7139552"/>
              <a:gd name="connsiteY36" fmla="*/ 4475155 h 6858000"/>
              <a:gd name="connsiteX37" fmla="*/ 3424307 w 7139552"/>
              <a:gd name="connsiteY37" fmla="*/ 5304108 h 6858000"/>
              <a:gd name="connsiteX38" fmla="*/ 2945711 w 7139552"/>
              <a:gd name="connsiteY38" fmla="*/ 6133061 h 6858000"/>
              <a:gd name="connsiteX39" fmla="*/ 1988520 w 7139552"/>
              <a:gd name="connsiteY39" fmla="*/ 6133061 h 6858000"/>
              <a:gd name="connsiteX40" fmla="*/ 1509922 w 7139552"/>
              <a:gd name="connsiteY40" fmla="*/ 5304108 h 6858000"/>
              <a:gd name="connsiteX41" fmla="*/ 6518561 w 7139552"/>
              <a:gd name="connsiteY41" fmla="*/ 3623088 h 6858000"/>
              <a:gd name="connsiteX42" fmla="*/ 7139552 w 7139552"/>
              <a:gd name="connsiteY42" fmla="*/ 3623088 h 6858000"/>
              <a:gd name="connsiteX43" fmla="*/ 7139552 w 7139552"/>
              <a:gd name="connsiteY43" fmla="*/ 5280994 h 6858000"/>
              <a:gd name="connsiteX44" fmla="*/ 6518561 w 7139552"/>
              <a:gd name="connsiteY44" fmla="*/ 5280994 h 6858000"/>
              <a:gd name="connsiteX45" fmla="*/ 6039965 w 7139552"/>
              <a:gd name="connsiteY45" fmla="*/ 4452041 h 6858000"/>
              <a:gd name="connsiteX46" fmla="*/ 3498580 w 7139552"/>
              <a:gd name="connsiteY46" fmla="*/ 3623088 h 6858000"/>
              <a:gd name="connsiteX47" fmla="*/ 4455770 w 7139552"/>
              <a:gd name="connsiteY47" fmla="*/ 3623088 h 6858000"/>
              <a:gd name="connsiteX48" fmla="*/ 4934366 w 7139552"/>
              <a:gd name="connsiteY48" fmla="*/ 4452041 h 6858000"/>
              <a:gd name="connsiteX49" fmla="*/ 4455770 w 7139552"/>
              <a:gd name="connsiteY49" fmla="*/ 5280994 h 6858000"/>
              <a:gd name="connsiteX50" fmla="*/ 3498580 w 7139552"/>
              <a:gd name="connsiteY50" fmla="*/ 5280994 h 6858000"/>
              <a:gd name="connsiteX51" fmla="*/ 3019983 w 7139552"/>
              <a:gd name="connsiteY51" fmla="*/ 4452041 h 6858000"/>
              <a:gd name="connsiteX52" fmla="*/ 478597 w 7139552"/>
              <a:gd name="connsiteY52" fmla="*/ 3623088 h 6858000"/>
              <a:gd name="connsiteX53" fmla="*/ 1435788 w 7139552"/>
              <a:gd name="connsiteY53" fmla="*/ 3623088 h 6858000"/>
              <a:gd name="connsiteX54" fmla="*/ 1914386 w 7139552"/>
              <a:gd name="connsiteY54" fmla="*/ 4452041 h 6858000"/>
              <a:gd name="connsiteX55" fmla="*/ 1435788 w 7139552"/>
              <a:gd name="connsiteY55" fmla="*/ 5280994 h 6858000"/>
              <a:gd name="connsiteX56" fmla="*/ 478597 w 7139552"/>
              <a:gd name="connsiteY56" fmla="*/ 5280994 h 6858000"/>
              <a:gd name="connsiteX57" fmla="*/ 0 w 7139552"/>
              <a:gd name="connsiteY57" fmla="*/ 4452041 h 6858000"/>
              <a:gd name="connsiteX58" fmla="*/ 5014356 w 7139552"/>
              <a:gd name="connsiteY58" fmla="*/ 2731098 h 6858000"/>
              <a:gd name="connsiteX59" fmla="*/ 5971548 w 7139552"/>
              <a:gd name="connsiteY59" fmla="*/ 2731098 h 6858000"/>
              <a:gd name="connsiteX60" fmla="*/ 6450144 w 7139552"/>
              <a:gd name="connsiteY60" fmla="*/ 3560051 h 6858000"/>
              <a:gd name="connsiteX61" fmla="*/ 5971548 w 7139552"/>
              <a:gd name="connsiteY61" fmla="*/ 4389004 h 6858000"/>
              <a:gd name="connsiteX62" fmla="*/ 5014356 w 7139552"/>
              <a:gd name="connsiteY62" fmla="*/ 4389004 h 6858000"/>
              <a:gd name="connsiteX63" fmla="*/ 4535759 w 7139552"/>
              <a:gd name="connsiteY63" fmla="*/ 3560051 h 6858000"/>
              <a:gd name="connsiteX64" fmla="*/ 1988520 w 7139552"/>
              <a:gd name="connsiteY64" fmla="*/ 2731098 h 6858000"/>
              <a:gd name="connsiteX65" fmla="*/ 2945711 w 7139552"/>
              <a:gd name="connsiteY65" fmla="*/ 2731098 h 6858000"/>
              <a:gd name="connsiteX66" fmla="*/ 3424307 w 7139552"/>
              <a:gd name="connsiteY66" fmla="*/ 3560051 h 6858000"/>
              <a:gd name="connsiteX67" fmla="*/ 2945711 w 7139552"/>
              <a:gd name="connsiteY67" fmla="*/ 4389004 h 6858000"/>
              <a:gd name="connsiteX68" fmla="*/ 1988520 w 7139552"/>
              <a:gd name="connsiteY68" fmla="*/ 4389004 h 6858000"/>
              <a:gd name="connsiteX69" fmla="*/ 1509922 w 7139552"/>
              <a:gd name="connsiteY69" fmla="*/ 3560051 h 6858000"/>
              <a:gd name="connsiteX70" fmla="*/ 6518561 w 7139552"/>
              <a:gd name="connsiteY70" fmla="*/ 1879028 h 6858000"/>
              <a:gd name="connsiteX71" fmla="*/ 7139552 w 7139552"/>
              <a:gd name="connsiteY71" fmla="*/ 1879028 h 6858000"/>
              <a:gd name="connsiteX72" fmla="*/ 7139552 w 7139552"/>
              <a:gd name="connsiteY72" fmla="*/ 3536933 h 6858000"/>
              <a:gd name="connsiteX73" fmla="*/ 6518561 w 7139552"/>
              <a:gd name="connsiteY73" fmla="*/ 3536933 h 6858000"/>
              <a:gd name="connsiteX74" fmla="*/ 6039965 w 7139552"/>
              <a:gd name="connsiteY74" fmla="*/ 2707982 h 6858000"/>
              <a:gd name="connsiteX75" fmla="*/ 3499647 w 7139552"/>
              <a:gd name="connsiteY75" fmla="*/ 1879028 h 6858000"/>
              <a:gd name="connsiteX76" fmla="*/ 4456836 w 7139552"/>
              <a:gd name="connsiteY76" fmla="*/ 1879028 h 6858000"/>
              <a:gd name="connsiteX77" fmla="*/ 4935434 w 7139552"/>
              <a:gd name="connsiteY77" fmla="*/ 2707982 h 6858000"/>
              <a:gd name="connsiteX78" fmla="*/ 4456836 w 7139552"/>
              <a:gd name="connsiteY78" fmla="*/ 3536933 h 6858000"/>
              <a:gd name="connsiteX79" fmla="*/ 3499647 w 7139552"/>
              <a:gd name="connsiteY79" fmla="*/ 3536933 h 6858000"/>
              <a:gd name="connsiteX80" fmla="*/ 3021049 w 7139552"/>
              <a:gd name="connsiteY80" fmla="*/ 2707982 h 6858000"/>
              <a:gd name="connsiteX81" fmla="*/ 5014356 w 7139552"/>
              <a:gd name="connsiteY81" fmla="*/ 987038 h 6858000"/>
              <a:gd name="connsiteX82" fmla="*/ 5971548 w 7139552"/>
              <a:gd name="connsiteY82" fmla="*/ 987038 h 6858000"/>
              <a:gd name="connsiteX83" fmla="*/ 6450144 w 7139552"/>
              <a:gd name="connsiteY83" fmla="*/ 1815990 h 6858000"/>
              <a:gd name="connsiteX84" fmla="*/ 5971548 w 7139552"/>
              <a:gd name="connsiteY84" fmla="*/ 2644943 h 6858000"/>
              <a:gd name="connsiteX85" fmla="*/ 5014356 w 7139552"/>
              <a:gd name="connsiteY85" fmla="*/ 2644943 h 6858000"/>
              <a:gd name="connsiteX86" fmla="*/ 4535759 w 7139552"/>
              <a:gd name="connsiteY86" fmla="*/ 1815990 h 6858000"/>
              <a:gd name="connsiteX87" fmla="*/ 1988520 w 7139552"/>
              <a:gd name="connsiteY87" fmla="*/ 987038 h 6858000"/>
              <a:gd name="connsiteX88" fmla="*/ 2945711 w 7139552"/>
              <a:gd name="connsiteY88" fmla="*/ 987038 h 6858000"/>
              <a:gd name="connsiteX89" fmla="*/ 3424307 w 7139552"/>
              <a:gd name="connsiteY89" fmla="*/ 1815990 h 6858000"/>
              <a:gd name="connsiteX90" fmla="*/ 2945711 w 7139552"/>
              <a:gd name="connsiteY90" fmla="*/ 2644943 h 6858000"/>
              <a:gd name="connsiteX91" fmla="*/ 1988520 w 7139552"/>
              <a:gd name="connsiteY91" fmla="*/ 2644943 h 6858000"/>
              <a:gd name="connsiteX92" fmla="*/ 1509922 w 7139552"/>
              <a:gd name="connsiteY92" fmla="*/ 1815990 h 6858000"/>
              <a:gd name="connsiteX93" fmla="*/ 6518561 w 7139552"/>
              <a:gd name="connsiteY93" fmla="*/ 134967 h 6858000"/>
              <a:gd name="connsiteX94" fmla="*/ 7139552 w 7139552"/>
              <a:gd name="connsiteY94" fmla="*/ 134967 h 6858000"/>
              <a:gd name="connsiteX95" fmla="*/ 7139552 w 7139552"/>
              <a:gd name="connsiteY95" fmla="*/ 1792873 h 6858000"/>
              <a:gd name="connsiteX96" fmla="*/ 6518561 w 7139552"/>
              <a:gd name="connsiteY96" fmla="*/ 1792873 h 6858000"/>
              <a:gd name="connsiteX97" fmla="*/ 6039963 w 7139552"/>
              <a:gd name="connsiteY97" fmla="*/ 963920 h 6858000"/>
              <a:gd name="connsiteX98" fmla="*/ 3499647 w 7139552"/>
              <a:gd name="connsiteY98" fmla="*/ 134967 h 6858000"/>
              <a:gd name="connsiteX99" fmla="*/ 4456836 w 7139552"/>
              <a:gd name="connsiteY99" fmla="*/ 134967 h 6858000"/>
              <a:gd name="connsiteX100" fmla="*/ 4935434 w 7139552"/>
              <a:gd name="connsiteY100" fmla="*/ 963920 h 6858000"/>
              <a:gd name="connsiteX101" fmla="*/ 4456836 w 7139552"/>
              <a:gd name="connsiteY101" fmla="*/ 1792873 h 6858000"/>
              <a:gd name="connsiteX102" fmla="*/ 3499647 w 7139552"/>
              <a:gd name="connsiteY102" fmla="*/ 1792873 h 6858000"/>
              <a:gd name="connsiteX103" fmla="*/ 3021049 w 7139552"/>
              <a:gd name="connsiteY103" fmla="*/ 963920 h 6858000"/>
              <a:gd name="connsiteX104" fmla="*/ 6490379 w 7139552"/>
              <a:gd name="connsiteY104" fmla="*/ 0 h 6858000"/>
              <a:gd name="connsiteX105" fmla="*/ 7139552 w 7139552"/>
              <a:gd name="connsiteY105" fmla="*/ 0 h 6858000"/>
              <a:gd name="connsiteX106" fmla="*/ 7139552 w 7139552"/>
              <a:gd name="connsiteY106" fmla="*/ 48813 h 6858000"/>
              <a:gd name="connsiteX107" fmla="*/ 6518561 w 7139552"/>
              <a:gd name="connsiteY107" fmla="*/ 48813 h 6858000"/>
              <a:gd name="connsiteX108" fmla="*/ 4577288 w 7139552"/>
              <a:gd name="connsiteY108" fmla="*/ 0 h 6858000"/>
              <a:gd name="connsiteX109" fmla="*/ 6408615 w 7139552"/>
              <a:gd name="connsiteY109" fmla="*/ 0 h 6858000"/>
              <a:gd name="connsiteX110" fmla="*/ 6450144 w 7139552"/>
              <a:gd name="connsiteY110" fmla="*/ 71930 h 6858000"/>
              <a:gd name="connsiteX111" fmla="*/ 5971548 w 7139552"/>
              <a:gd name="connsiteY111" fmla="*/ 900883 h 6858000"/>
              <a:gd name="connsiteX112" fmla="*/ 5014356 w 7139552"/>
              <a:gd name="connsiteY112" fmla="*/ 900883 h 6858000"/>
              <a:gd name="connsiteX113" fmla="*/ 4535759 w 7139552"/>
              <a:gd name="connsiteY113" fmla="*/ 7193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7139552" h="6858000">
                <a:moveTo>
                  <a:pt x="5014356" y="6219213"/>
                </a:moveTo>
                <a:lnTo>
                  <a:pt x="5971548" y="6219213"/>
                </a:lnTo>
                <a:lnTo>
                  <a:pt x="6340351" y="6858000"/>
                </a:lnTo>
                <a:lnTo>
                  <a:pt x="4645550" y="6858000"/>
                </a:lnTo>
                <a:close/>
                <a:moveTo>
                  <a:pt x="1988520" y="6219213"/>
                </a:moveTo>
                <a:lnTo>
                  <a:pt x="2945711" y="6219213"/>
                </a:lnTo>
                <a:lnTo>
                  <a:pt x="3314515" y="6858000"/>
                </a:lnTo>
                <a:lnTo>
                  <a:pt x="1619713" y="6858000"/>
                </a:lnTo>
                <a:close/>
                <a:moveTo>
                  <a:pt x="3498580" y="5367145"/>
                </a:moveTo>
                <a:lnTo>
                  <a:pt x="4455770" y="5367145"/>
                </a:lnTo>
                <a:lnTo>
                  <a:pt x="4934366" y="6196098"/>
                </a:lnTo>
                <a:lnTo>
                  <a:pt x="4552216" y="6858000"/>
                </a:lnTo>
                <a:lnTo>
                  <a:pt x="3402132" y="6858000"/>
                </a:lnTo>
                <a:lnTo>
                  <a:pt x="3019983" y="6196098"/>
                </a:lnTo>
                <a:close/>
                <a:moveTo>
                  <a:pt x="478597" y="5367145"/>
                </a:moveTo>
                <a:lnTo>
                  <a:pt x="1435788" y="5367145"/>
                </a:lnTo>
                <a:lnTo>
                  <a:pt x="1914386" y="6196098"/>
                </a:lnTo>
                <a:lnTo>
                  <a:pt x="1532234" y="6858000"/>
                </a:lnTo>
                <a:lnTo>
                  <a:pt x="382149" y="6858000"/>
                </a:lnTo>
                <a:lnTo>
                  <a:pt x="0" y="6196098"/>
                </a:lnTo>
                <a:close/>
                <a:moveTo>
                  <a:pt x="5014356" y="4475155"/>
                </a:moveTo>
                <a:lnTo>
                  <a:pt x="5971548" y="4475155"/>
                </a:lnTo>
                <a:lnTo>
                  <a:pt x="6450144" y="5304108"/>
                </a:lnTo>
                <a:lnTo>
                  <a:pt x="6152652" y="5819381"/>
                </a:lnTo>
                <a:lnTo>
                  <a:pt x="6152652" y="6000919"/>
                </a:lnTo>
                <a:lnTo>
                  <a:pt x="6518561" y="5367145"/>
                </a:lnTo>
                <a:lnTo>
                  <a:pt x="7139552" y="5367145"/>
                </a:lnTo>
                <a:lnTo>
                  <a:pt x="7139552" y="6858000"/>
                </a:lnTo>
                <a:lnTo>
                  <a:pt x="6422113" y="6858000"/>
                </a:lnTo>
                <a:lnTo>
                  <a:pt x="6039965" y="6196098"/>
                </a:lnTo>
                <a:lnTo>
                  <a:pt x="6105506" y="6082576"/>
                </a:lnTo>
                <a:lnTo>
                  <a:pt x="6000695" y="6082576"/>
                </a:lnTo>
                <a:lnTo>
                  <a:pt x="5971548" y="6133061"/>
                </a:lnTo>
                <a:lnTo>
                  <a:pt x="5014356" y="6133061"/>
                </a:lnTo>
                <a:lnTo>
                  <a:pt x="4535759" y="5304108"/>
                </a:lnTo>
                <a:close/>
                <a:moveTo>
                  <a:pt x="1988520" y="4475155"/>
                </a:moveTo>
                <a:lnTo>
                  <a:pt x="2945711" y="4475155"/>
                </a:lnTo>
                <a:lnTo>
                  <a:pt x="3424307" y="5304108"/>
                </a:lnTo>
                <a:lnTo>
                  <a:pt x="2945711" y="6133061"/>
                </a:lnTo>
                <a:lnTo>
                  <a:pt x="1988520" y="6133061"/>
                </a:lnTo>
                <a:lnTo>
                  <a:pt x="1509922" y="5304108"/>
                </a:lnTo>
                <a:close/>
                <a:moveTo>
                  <a:pt x="6518561" y="3623088"/>
                </a:moveTo>
                <a:lnTo>
                  <a:pt x="7139552" y="3623088"/>
                </a:lnTo>
                <a:lnTo>
                  <a:pt x="7139552" y="5280994"/>
                </a:lnTo>
                <a:lnTo>
                  <a:pt x="6518561" y="5280994"/>
                </a:lnTo>
                <a:lnTo>
                  <a:pt x="6039965" y="4452041"/>
                </a:lnTo>
                <a:close/>
                <a:moveTo>
                  <a:pt x="3498580" y="3623088"/>
                </a:moveTo>
                <a:lnTo>
                  <a:pt x="4455770" y="3623088"/>
                </a:lnTo>
                <a:lnTo>
                  <a:pt x="4934366" y="4452041"/>
                </a:lnTo>
                <a:lnTo>
                  <a:pt x="4455770" y="5280994"/>
                </a:lnTo>
                <a:lnTo>
                  <a:pt x="3498580" y="5280994"/>
                </a:lnTo>
                <a:lnTo>
                  <a:pt x="3019983" y="4452041"/>
                </a:lnTo>
                <a:close/>
                <a:moveTo>
                  <a:pt x="478597" y="3623088"/>
                </a:moveTo>
                <a:lnTo>
                  <a:pt x="1435788" y="3623088"/>
                </a:lnTo>
                <a:lnTo>
                  <a:pt x="1914386" y="4452041"/>
                </a:lnTo>
                <a:lnTo>
                  <a:pt x="1435788" y="5280994"/>
                </a:lnTo>
                <a:lnTo>
                  <a:pt x="478597" y="5280994"/>
                </a:lnTo>
                <a:lnTo>
                  <a:pt x="0" y="4452041"/>
                </a:lnTo>
                <a:close/>
                <a:moveTo>
                  <a:pt x="5014356" y="2731098"/>
                </a:moveTo>
                <a:lnTo>
                  <a:pt x="5971548" y="2731098"/>
                </a:lnTo>
                <a:lnTo>
                  <a:pt x="6450144" y="3560051"/>
                </a:lnTo>
                <a:lnTo>
                  <a:pt x="5971548" y="4389004"/>
                </a:lnTo>
                <a:lnTo>
                  <a:pt x="5014356" y="4389004"/>
                </a:lnTo>
                <a:lnTo>
                  <a:pt x="4535759" y="3560051"/>
                </a:lnTo>
                <a:close/>
                <a:moveTo>
                  <a:pt x="1988520" y="2731098"/>
                </a:moveTo>
                <a:lnTo>
                  <a:pt x="2945711" y="2731098"/>
                </a:lnTo>
                <a:lnTo>
                  <a:pt x="3424307" y="3560051"/>
                </a:lnTo>
                <a:lnTo>
                  <a:pt x="2945711" y="4389004"/>
                </a:lnTo>
                <a:lnTo>
                  <a:pt x="1988520" y="4389004"/>
                </a:lnTo>
                <a:lnTo>
                  <a:pt x="1509922" y="3560051"/>
                </a:lnTo>
                <a:close/>
                <a:moveTo>
                  <a:pt x="6518561" y="1879028"/>
                </a:moveTo>
                <a:lnTo>
                  <a:pt x="7139552" y="1879028"/>
                </a:lnTo>
                <a:lnTo>
                  <a:pt x="7139552" y="3536933"/>
                </a:lnTo>
                <a:lnTo>
                  <a:pt x="6518561" y="3536933"/>
                </a:lnTo>
                <a:lnTo>
                  <a:pt x="6039965" y="2707982"/>
                </a:lnTo>
                <a:close/>
                <a:moveTo>
                  <a:pt x="3499647" y="1879028"/>
                </a:moveTo>
                <a:lnTo>
                  <a:pt x="4456836" y="1879028"/>
                </a:lnTo>
                <a:lnTo>
                  <a:pt x="4935434" y="2707982"/>
                </a:lnTo>
                <a:lnTo>
                  <a:pt x="4456836" y="3536933"/>
                </a:lnTo>
                <a:lnTo>
                  <a:pt x="3499647" y="3536933"/>
                </a:lnTo>
                <a:lnTo>
                  <a:pt x="3021049" y="2707982"/>
                </a:lnTo>
                <a:close/>
                <a:moveTo>
                  <a:pt x="5014356" y="987038"/>
                </a:moveTo>
                <a:lnTo>
                  <a:pt x="5971548" y="987038"/>
                </a:lnTo>
                <a:lnTo>
                  <a:pt x="6450144" y="1815990"/>
                </a:lnTo>
                <a:lnTo>
                  <a:pt x="5971548" y="2644943"/>
                </a:lnTo>
                <a:lnTo>
                  <a:pt x="5014356" y="2644943"/>
                </a:lnTo>
                <a:lnTo>
                  <a:pt x="4535759" y="1815990"/>
                </a:lnTo>
                <a:close/>
                <a:moveTo>
                  <a:pt x="1988520" y="987038"/>
                </a:moveTo>
                <a:lnTo>
                  <a:pt x="2945711" y="987038"/>
                </a:lnTo>
                <a:lnTo>
                  <a:pt x="3424307" y="1815990"/>
                </a:lnTo>
                <a:lnTo>
                  <a:pt x="2945711" y="2644943"/>
                </a:lnTo>
                <a:lnTo>
                  <a:pt x="1988520" y="2644943"/>
                </a:lnTo>
                <a:lnTo>
                  <a:pt x="1509922" y="1815990"/>
                </a:lnTo>
                <a:close/>
                <a:moveTo>
                  <a:pt x="6518561" y="134967"/>
                </a:moveTo>
                <a:lnTo>
                  <a:pt x="7139552" y="134967"/>
                </a:lnTo>
                <a:lnTo>
                  <a:pt x="7139552" y="1792873"/>
                </a:lnTo>
                <a:lnTo>
                  <a:pt x="6518561" y="1792873"/>
                </a:lnTo>
                <a:lnTo>
                  <a:pt x="6039963" y="963920"/>
                </a:lnTo>
                <a:close/>
                <a:moveTo>
                  <a:pt x="3499647" y="134967"/>
                </a:moveTo>
                <a:lnTo>
                  <a:pt x="4456836" y="134967"/>
                </a:lnTo>
                <a:lnTo>
                  <a:pt x="4935434" y="963920"/>
                </a:lnTo>
                <a:lnTo>
                  <a:pt x="4456836" y="1792873"/>
                </a:lnTo>
                <a:lnTo>
                  <a:pt x="3499647" y="1792873"/>
                </a:lnTo>
                <a:lnTo>
                  <a:pt x="3021049" y="963920"/>
                </a:lnTo>
                <a:close/>
                <a:moveTo>
                  <a:pt x="6490379" y="0"/>
                </a:moveTo>
                <a:lnTo>
                  <a:pt x="7139552" y="0"/>
                </a:lnTo>
                <a:lnTo>
                  <a:pt x="7139552" y="48813"/>
                </a:lnTo>
                <a:lnTo>
                  <a:pt x="6518561" y="48813"/>
                </a:lnTo>
                <a:close/>
                <a:moveTo>
                  <a:pt x="4577288" y="0"/>
                </a:moveTo>
                <a:lnTo>
                  <a:pt x="6408615" y="0"/>
                </a:lnTo>
                <a:lnTo>
                  <a:pt x="6450144" y="71930"/>
                </a:lnTo>
                <a:lnTo>
                  <a:pt x="5971548" y="900883"/>
                </a:lnTo>
                <a:lnTo>
                  <a:pt x="5014356" y="900883"/>
                </a:lnTo>
                <a:lnTo>
                  <a:pt x="4535759" y="7193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5" name="Title 11"/>
          <p:cNvSpPr>
            <a:spLocks noGrp="1"/>
          </p:cNvSpPr>
          <p:nvPr>
            <p:ph type="title"/>
          </p:nvPr>
        </p:nvSpPr>
        <p:spPr>
          <a:xfrm>
            <a:off x="1714499" y="1588200"/>
            <a:ext cx="3072049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14466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3470872" y="-928843"/>
            <a:ext cx="9185701" cy="9185696"/>
          </a:xfrm>
          <a:custGeom>
            <a:avLst/>
            <a:gdLst>
              <a:gd name="connsiteX0" fmla="*/ 0 w 12369637"/>
              <a:gd name="connsiteY0" fmla="*/ 1573452 h 9185696"/>
              <a:gd name="connsiteX1" fmla="*/ 3486500 w 12369637"/>
              <a:gd name="connsiteY1" fmla="*/ 1573452 h 9185696"/>
              <a:gd name="connsiteX2" fmla="*/ 3486500 w 12369637"/>
              <a:gd name="connsiteY2" fmla="*/ 4592848 h 9185696"/>
              <a:gd name="connsiteX3" fmla="*/ 0 w 12369637"/>
              <a:gd name="connsiteY3" fmla="*/ 4592848 h 9185696"/>
              <a:gd name="connsiteX4" fmla="*/ 9007435 w 12369637"/>
              <a:gd name="connsiteY4" fmla="*/ 0 h 9185696"/>
              <a:gd name="connsiteX5" fmla="*/ 12369637 w 12369637"/>
              <a:gd name="connsiteY5" fmla="*/ 3362198 h 9185696"/>
              <a:gd name="connsiteX6" fmla="*/ 11138983 w 12369637"/>
              <a:gd name="connsiteY6" fmla="*/ 7955047 h 9185696"/>
              <a:gd name="connsiteX7" fmla="*/ 6546138 w 12369637"/>
              <a:gd name="connsiteY7" fmla="*/ 9185696 h 9185696"/>
              <a:gd name="connsiteX8" fmla="*/ 3183936 w 12369637"/>
              <a:gd name="connsiteY8" fmla="*/ 5823499 h 9185696"/>
              <a:gd name="connsiteX9" fmla="*/ 4414591 w 12369637"/>
              <a:gd name="connsiteY9" fmla="*/ 1230649 h 9185696"/>
              <a:gd name="connsiteX0" fmla="*/ 0 w 12369637"/>
              <a:gd name="connsiteY0" fmla="*/ 1573452 h 9185696"/>
              <a:gd name="connsiteX1" fmla="*/ 3486500 w 12369637"/>
              <a:gd name="connsiteY1" fmla="*/ 4592848 h 9185696"/>
              <a:gd name="connsiteX2" fmla="*/ 0 w 12369637"/>
              <a:gd name="connsiteY2" fmla="*/ 4592848 h 9185696"/>
              <a:gd name="connsiteX3" fmla="*/ 0 w 12369637"/>
              <a:gd name="connsiteY3" fmla="*/ 1573452 h 9185696"/>
              <a:gd name="connsiteX4" fmla="*/ 9007435 w 12369637"/>
              <a:gd name="connsiteY4" fmla="*/ 0 h 9185696"/>
              <a:gd name="connsiteX5" fmla="*/ 12369637 w 12369637"/>
              <a:gd name="connsiteY5" fmla="*/ 3362198 h 9185696"/>
              <a:gd name="connsiteX6" fmla="*/ 11138983 w 12369637"/>
              <a:gd name="connsiteY6" fmla="*/ 7955047 h 9185696"/>
              <a:gd name="connsiteX7" fmla="*/ 6546138 w 12369637"/>
              <a:gd name="connsiteY7" fmla="*/ 9185696 h 9185696"/>
              <a:gd name="connsiteX8" fmla="*/ 3183936 w 12369637"/>
              <a:gd name="connsiteY8" fmla="*/ 5823499 h 9185696"/>
              <a:gd name="connsiteX9" fmla="*/ 4414591 w 12369637"/>
              <a:gd name="connsiteY9" fmla="*/ 1230649 h 9185696"/>
              <a:gd name="connsiteX10" fmla="*/ 9007435 w 12369637"/>
              <a:gd name="connsiteY10" fmla="*/ 0 h 9185696"/>
              <a:gd name="connsiteX0" fmla="*/ 0 w 12369637"/>
              <a:gd name="connsiteY0" fmla="*/ 1573452 h 9185696"/>
              <a:gd name="connsiteX1" fmla="*/ 0 w 12369637"/>
              <a:gd name="connsiteY1" fmla="*/ 4592848 h 9185696"/>
              <a:gd name="connsiteX2" fmla="*/ 0 w 12369637"/>
              <a:gd name="connsiteY2" fmla="*/ 1573452 h 9185696"/>
              <a:gd name="connsiteX3" fmla="*/ 9007435 w 12369637"/>
              <a:gd name="connsiteY3" fmla="*/ 0 h 9185696"/>
              <a:gd name="connsiteX4" fmla="*/ 12369637 w 12369637"/>
              <a:gd name="connsiteY4" fmla="*/ 3362198 h 9185696"/>
              <a:gd name="connsiteX5" fmla="*/ 11138983 w 12369637"/>
              <a:gd name="connsiteY5" fmla="*/ 7955047 h 9185696"/>
              <a:gd name="connsiteX6" fmla="*/ 6546138 w 12369637"/>
              <a:gd name="connsiteY6" fmla="*/ 9185696 h 9185696"/>
              <a:gd name="connsiteX7" fmla="*/ 3183936 w 12369637"/>
              <a:gd name="connsiteY7" fmla="*/ 5823499 h 9185696"/>
              <a:gd name="connsiteX8" fmla="*/ 4414591 w 12369637"/>
              <a:gd name="connsiteY8" fmla="*/ 1230649 h 9185696"/>
              <a:gd name="connsiteX9" fmla="*/ 9007435 w 12369637"/>
              <a:gd name="connsiteY9" fmla="*/ 0 h 9185696"/>
              <a:gd name="connsiteX0" fmla="*/ 5823499 w 9185701"/>
              <a:gd name="connsiteY0" fmla="*/ 0 h 9185696"/>
              <a:gd name="connsiteX1" fmla="*/ 9185701 w 9185701"/>
              <a:gd name="connsiteY1" fmla="*/ 3362198 h 9185696"/>
              <a:gd name="connsiteX2" fmla="*/ 7955047 w 9185701"/>
              <a:gd name="connsiteY2" fmla="*/ 7955047 h 9185696"/>
              <a:gd name="connsiteX3" fmla="*/ 3362202 w 9185701"/>
              <a:gd name="connsiteY3" fmla="*/ 9185696 h 9185696"/>
              <a:gd name="connsiteX4" fmla="*/ 0 w 9185701"/>
              <a:gd name="connsiteY4" fmla="*/ 5823499 h 9185696"/>
              <a:gd name="connsiteX5" fmla="*/ 1230655 w 9185701"/>
              <a:gd name="connsiteY5" fmla="*/ 1230649 h 9185696"/>
              <a:gd name="connsiteX6" fmla="*/ 5823499 w 9185701"/>
              <a:gd name="connsiteY6" fmla="*/ 0 h 918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85701" h="9185696">
                <a:moveTo>
                  <a:pt x="5823499" y="0"/>
                </a:moveTo>
                <a:lnTo>
                  <a:pt x="9185701" y="3362198"/>
                </a:lnTo>
                <a:lnTo>
                  <a:pt x="7955047" y="7955047"/>
                </a:lnTo>
                <a:lnTo>
                  <a:pt x="3362202" y="9185696"/>
                </a:lnTo>
                <a:lnTo>
                  <a:pt x="0" y="5823499"/>
                </a:lnTo>
                <a:lnTo>
                  <a:pt x="1230655" y="1230649"/>
                </a:lnTo>
                <a:lnTo>
                  <a:pt x="5823499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27780571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513614" y="1656730"/>
            <a:ext cx="1164771" cy="1344961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31312889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758872" y="2186674"/>
            <a:ext cx="800100" cy="92387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95950" y="2186674"/>
            <a:ext cx="800100" cy="92387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633028" y="2186674"/>
            <a:ext cx="800100" cy="92387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5230587" y="2967062"/>
            <a:ext cx="800100" cy="92387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6167665" y="2967062"/>
            <a:ext cx="800100" cy="92387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4758872" y="3761474"/>
            <a:ext cx="800100" cy="92387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5695950" y="3761474"/>
            <a:ext cx="800100" cy="92387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6633028" y="3761474"/>
            <a:ext cx="800100" cy="92387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5230587" y="4549119"/>
            <a:ext cx="800100" cy="92387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21" hasCustomPrompt="1"/>
          </p:nvPr>
        </p:nvSpPr>
        <p:spPr>
          <a:xfrm>
            <a:off x="6167665" y="4549119"/>
            <a:ext cx="800100" cy="92387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24113425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4827474" y="3000149"/>
            <a:ext cx="1135970" cy="1311704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21" hasCustomPrompt="1"/>
          </p:nvPr>
        </p:nvSpPr>
        <p:spPr>
          <a:xfrm>
            <a:off x="6235586" y="3000149"/>
            <a:ext cx="1135970" cy="1311704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2" hasCustomPrompt="1"/>
          </p:nvPr>
        </p:nvSpPr>
        <p:spPr>
          <a:xfrm>
            <a:off x="5528015" y="4183063"/>
            <a:ext cx="1135970" cy="1311704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16367839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15044724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32543869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2610883" y="2635420"/>
            <a:ext cx="1374524" cy="1587161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21" hasCustomPrompt="1"/>
          </p:nvPr>
        </p:nvSpPr>
        <p:spPr>
          <a:xfrm>
            <a:off x="5408738" y="2635420"/>
            <a:ext cx="1374524" cy="1587161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22" hasCustomPrompt="1"/>
          </p:nvPr>
        </p:nvSpPr>
        <p:spPr>
          <a:xfrm>
            <a:off x="8108395" y="2635420"/>
            <a:ext cx="1374524" cy="1587161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332787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2072738" y="2582599"/>
            <a:ext cx="1466010" cy="16928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266243" y="2582599"/>
            <a:ext cx="1466010" cy="16928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6459748" y="2582599"/>
            <a:ext cx="1466010" cy="16928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8653253" y="2582599"/>
            <a:ext cx="1466010" cy="16928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1790031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4419600" y="1493264"/>
            <a:ext cx="3352800" cy="387147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3566779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5295441" y="1315281"/>
            <a:ext cx="1601118" cy="1848808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4044389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476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4434114" y="692363"/>
            <a:ext cx="3323772" cy="3837954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1533756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5007429" y="685910"/>
            <a:ext cx="2177142" cy="251394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21" hasCustomPrompt="1"/>
          </p:nvPr>
        </p:nvSpPr>
        <p:spPr>
          <a:xfrm>
            <a:off x="6568071" y="-1050377"/>
            <a:ext cx="2177142" cy="251394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22" hasCustomPrompt="1"/>
          </p:nvPr>
        </p:nvSpPr>
        <p:spPr>
          <a:xfrm>
            <a:off x="3430932" y="-1050377"/>
            <a:ext cx="2177142" cy="251394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2781486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666869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054096" y="3666869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108192" y="3666869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9162288" y="3666869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2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028685" y="0"/>
            <a:ext cx="10787364" cy="5149852"/>
          </a:xfrm>
          <a:custGeom>
            <a:avLst/>
            <a:gdLst>
              <a:gd name="connsiteX0" fmla="*/ 269459 w 10787364"/>
              <a:gd name="connsiteY0" fmla="*/ 0 h 5149852"/>
              <a:gd name="connsiteX1" fmla="*/ 10787364 w 10787364"/>
              <a:gd name="connsiteY1" fmla="*/ 0 h 5149852"/>
              <a:gd name="connsiteX2" fmla="*/ 9587675 w 10787364"/>
              <a:gd name="connsiteY2" fmla="*/ 3851503 h 5149852"/>
              <a:gd name="connsiteX3" fmla="*/ 3982321 w 10787364"/>
              <a:gd name="connsiteY3" fmla="*/ 5149852 h 5149852"/>
              <a:gd name="connsiteX4" fmla="*/ 0 w 10787364"/>
              <a:gd name="connsiteY4" fmla="*/ 865076 h 5149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7364" h="5149852">
                <a:moveTo>
                  <a:pt x="269459" y="0"/>
                </a:moveTo>
                <a:lnTo>
                  <a:pt x="10787364" y="0"/>
                </a:lnTo>
                <a:lnTo>
                  <a:pt x="9587675" y="3851503"/>
                </a:lnTo>
                <a:lnTo>
                  <a:pt x="3982321" y="5149852"/>
                </a:lnTo>
                <a:lnTo>
                  <a:pt x="0" y="865076"/>
                </a:lnTo>
                <a:close/>
              </a:path>
            </a:pathLst>
          </a:cu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050" b="1" i="0" baseline="0"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72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2135654" y="1090043"/>
            <a:ext cx="1610511" cy="1847461"/>
          </a:xfrm>
          <a:custGeom>
            <a:avLst/>
            <a:gdLst>
              <a:gd name="connsiteX0" fmla="*/ 809474 w 1610511"/>
              <a:gd name="connsiteY0" fmla="*/ 0 h 1847461"/>
              <a:gd name="connsiteX1" fmla="*/ 1610511 w 1610511"/>
              <a:gd name="connsiteY1" fmla="*/ 466908 h 1847461"/>
              <a:gd name="connsiteX2" fmla="*/ 1610511 w 1610511"/>
              <a:gd name="connsiteY2" fmla="*/ 1381309 h 1847461"/>
              <a:gd name="connsiteX3" fmla="*/ 814139 w 1610511"/>
              <a:gd name="connsiteY3" fmla="*/ 1847461 h 1847461"/>
              <a:gd name="connsiteX4" fmla="*/ 0 w 1610511"/>
              <a:gd name="connsiteY4" fmla="*/ 1381309 h 1847461"/>
              <a:gd name="connsiteX5" fmla="*/ 0 w 1610511"/>
              <a:gd name="connsiteY5" fmla="*/ 466908 h 184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0511" h="1847461">
                <a:moveTo>
                  <a:pt x="809474" y="0"/>
                </a:moveTo>
                <a:lnTo>
                  <a:pt x="1610511" y="466908"/>
                </a:lnTo>
                <a:lnTo>
                  <a:pt x="1610511" y="1381309"/>
                </a:lnTo>
                <a:lnTo>
                  <a:pt x="814139" y="1847461"/>
                </a:lnTo>
                <a:lnTo>
                  <a:pt x="0" y="1381309"/>
                </a:lnTo>
                <a:lnTo>
                  <a:pt x="0" y="466908"/>
                </a:lnTo>
                <a:close/>
              </a:path>
            </a:pathLst>
          </a:cu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000" b="1" i="0" baseline="0"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3803817" y="1090043"/>
            <a:ext cx="1610511" cy="1847461"/>
          </a:xfrm>
          <a:custGeom>
            <a:avLst/>
            <a:gdLst>
              <a:gd name="connsiteX0" fmla="*/ 809474 w 1610511"/>
              <a:gd name="connsiteY0" fmla="*/ 0 h 1847461"/>
              <a:gd name="connsiteX1" fmla="*/ 1610511 w 1610511"/>
              <a:gd name="connsiteY1" fmla="*/ 466908 h 1847461"/>
              <a:gd name="connsiteX2" fmla="*/ 1610511 w 1610511"/>
              <a:gd name="connsiteY2" fmla="*/ 1381309 h 1847461"/>
              <a:gd name="connsiteX3" fmla="*/ 814139 w 1610511"/>
              <a:gd name="connsiteY3" fmla="*/ 1847461 h 1847461"/>
              <a:gd name="connsiteX4" fmla="*/ 0 w 1610511"/>
              <a:gd name="connsiteY4" fmla="*/ 1381309 h 1847461"/>
              <a:gd name="connsiteX5" fmla="*/ 0 w 1610511"/>
              <a:gd name="connsiteY5" fmla="*/ 466908 h 184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0511" h="1847461">
                <a:moveTo>
                  <a:pt x="809474" y="0"/>
                </a:moveTo>
                <a:lnTo>
                  <a:pt x="1610511" y="466908"/>
                </a:lnTo>
                <a:lnTo>
                  <a:pt x="1610511" y="1381309"/>
                </a:lnTo>
                <a:lnTo>
                  <a:pt x="814139" y="1847461"/>
                </a:lnTo>
                <a:lnTo>
                  <a:pt x="0" y="1381309"/>
                </a:lnTo>
                <a:lnTo>
                  <a:pt x="0" y="466908"/>
                </a:lnTo>
                <a:close/>
              </a:path>
            </a:pathLst>
          </a:cu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000" b="1" i="0" baseline="0"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2977980" y="2523427"/>
            <a:ext cx="1610511" cy="1847461"/>
          </a:xfrm>
          <a:custGeom>
            <a:avLst/>
            <a:gdLst>
              <a:gd name="connsiteX0" fmla="*/ 809474 w 1610511"/>
              <a:gd name="connsiteY0" fmla="*/ 0 h 1847461"/>
              <a:gd name="connsiteX1" fmla="*/ 1610511 w 1610511"/>
              <a:gd name="connsiteY1" fmla="*/ 466908 h 1847461"/>
              <a:gd name="connsiteX2" fmla="*/ 1610511 w 1610511"/>
              <a:gd name="connsiteY2" fmla="*/ 1381309 h 1847461"/>
              <a:gd name="connsiteX3" fmla="*/ 814139 w 1610511"/>
              <a:gd name="connsiteY3" fmla="*/ 1847461 h 1847461"/>
              <a:gd name="connsiteX4" fmla="*/ 0 w 1610511"/>
              <a:gd name="connsiteY4" fmla="*/ 1381309 h 1847461"/>
              <a:gd name="connsiteX5" fmla="*/ 0 w 1610511"/>
              <a:gd name="connsiteY5" fmla="*/ 466908 h 184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0511" h="1847461">
                <a:moveTo>
                  <a:pt x="809474" y="0"/>
                </a:moveTo>
                <a:lnTo>
                  <a:pt x="1610511" y="466908"/>
                </a:lnTo>
                <a:lnTo>
                  <a:pt x="1610511" y="1381309"/>
                </a:lnTo>
                <a:lnTo>
                  <a:pt x="814139" y="1847461"/>
                </a:lnTo>
                <a:lnTo>
                  <a:pt x="0" y="1381309"/>
                </a:lnTo>
                <a:lnTo>
                  <a:pt x="0" y="466908"/>
                </a:lnTo>
                <a:close/>
              </a:path>
            </a:pathLst>
          </a:cu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000" b="1" i="0" baseline="0"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4637918" y="2523427"/>
            <a:ext cx="1610511" cy="1847461"/>
          </a:xfrm>
          <a:custGeom>
            <a:avLst/>
            <a:gdLst>
              <a:gd name="connsiteX0" fmla="*/ 809474 w 1610511"/>
              <a:gd name="connsiteY0" fmla="*/ 0 h 1847461"/>
              <a:gd name="connsiteX1" fmla="*/ 1610511 w 1610511"/>
              <a:gd name="connsiteY1" fmla="*/ 466908 h 1847461"/>
              <a:gd name="connsiteX2" fmla="*/ 1610511 w 1610511"/>
              <a:gd name="connsiteY2" fmla="*/ 1381309 h 1847461"/>
              <a:gd name="connsiteX3" fmla="*/ 814139 w 1610511"/>
              <a:gd name="connsiteY3" fmla="*/ 1847461 h 1847461"/>
              <a:gd name="connsiteX4" fmla="*/ 0 w 1610511"/>
              <a:gd name="connsiteY4" fmla="*/ 1381309 h 1847461"/>
              <a:gd name="connsiteX5" fmla="*/ 0 w 1610511"/>
              <a:gd name="connsiteY5" fmla="*/ 466908 h 184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0511" h="1847461">
                <a:moveTo>
                  <a:pt x="809474" y="0"/>
                </a:moveTo>
                <a:lnTo>
                  <a:pt x="1610511" y="466908"/>
                </a:lnTo>
                <a:lnTo>
                  <a:pt x="1610511" y="1381309"/>
                </a:lnTo>
                <a:lnTo>
                  <a:pt x="814139" y="1847461"/>
                </a:lnTo>
                <a:lnTo>
                  <a:pt x="0" y="1381309"/>
                </a:lnTo>
                <a:lnTo>
                  <a:pt x="0" y="466908"/>
                </a:lnTo>
                <a:close/>
              </a:path>
            </a:pathLst>
          </a:cu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000" b="1" i="0" baseline="0"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 hasCustomPrompt="1"/>
          </p:nvPr>
        </p:nvSpPr>
        <p:spPr>
          <a:xfrm>
            <a:off x="1322174" y="2523427"/>
            <a:ext cx="1610511" cy="1847461"/>
          </a:xfrm>
          <a:custGeom>
            <a:avLst/>
            <a:gdLst>
              <a:gd name="connsiteX0" fmla="*/ 809474 w 1610511"/>
              <a:gd name="connsiteY0" fmla="*/ 0 h 1847461"/>
              <a:gd name="connsiteX1" fmla="*/ 1610511 w 1610511"/>
              <a:gd name="connsiteY1" fmla="*/ 466908 h 1847461"/>
              <a:gd name="connsiteX2" fmla="*/ 1610511 w 1610511"/>
              <a:gd name="connsiteY2" fmla="*/ 1381309 h 1847461"/>
              <a:gd name="connsiteX3" fmla="*/ 814139 w 1610511"/>
              <a:gd name="connsiteY3" fmla="*/ 1847461 h 1847461"/>
              <a:gd name="connsiteX4" fmla="*/ 0 w 1610511"/>
              <a:gd name="connsiteY4" fmla="*/ 1381309 h 1847461"/>
              <a:gd name="connsiteX5" fmla="*/ 0 w 1610511"/>
              <a:gd name="connsiteY5" fmla="*/ 466908 h 184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0511" h="1847461">
                <a:moveTo>
                  <a:pt x="809474" y="0"/>
                </a:moveTo>
                <a:lnTo>
                  <a:pt x="1610511" y="466908"/>
                </a:lnTo>
                <a:lnTo>
                  <a:pt x="1610511" y="1381309"/>
                </a:lnTo>
                <a:lnTo>
                  <a:pt x="814139" y="1847461"/>
                </a:lnTo>
                <a:lnTo>
                  <a:pt x="0" y="1381309"/>
                </a:lnTo>
                <a:lnTo>
                  <a:pt x="0" y="466908"/>
                </a:lnTo>
                <a:close/>
              </a:path>
            </a:pathLst>
          </a:cu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000" b="1" i="0" baseline="0"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 hasCustomPrompt="1"/>
          </p:nvPr>
        </p:nvSpPr>
        <p:spPr>
          <a:xfrm>
            <a:off x="2135654" y="3956811"/>
            <a:ext cx="1610511" cy="1847461"/>
          </a:xfrm>
          <a:custGeom>
            <a:avLst/>
            <a:gdLst>
              <a:gd name="connsiteX0" fmla="*/ 809474 w 1610511"/>
              <a:gd name="connsiteY0" fmla="*/ 0 h 1847461"/>
              <a:gd name="connsiteX1" fmla="*/ 1610511 w 1610511"/>
              <a:gd name="connsiteY1" fmla="*/ 466908 h 1847461"/>
              <a:gd name="connsiteX2" fmla="*/ 1610511 w 1610511"/>
              <a:gd name="connsiteY2" fmla="*/ 1381309 h 1847461"/>
              <a:gd name="connsiteX3" fmla="*/ 814139 w 1610511"/>
              <a:gd name="connsiteY3" fmla="*/ 1847461 h 1847461"/>
              <a:gd name="connsiteX4" fmla="*/ 0 w 1610511"/>
              <a:gd name="connsiteY4" fmla="*/ 1381309 h 1847461"/>
              <a:gd name="connsiteX5" fmla="*/ 0 w 1610511"/>
              <a:gd name="connsiteY5" fmla="*/ 466908 h 184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0511" h="1847461">
                <a:moveTo>
                  <a:pt x="809474" y="0"/>
                </a:moveTo>
                <a:lnTo>
                  <a:pt x="1610511" y="466908"/>
                </a:lnTo>
                <a:lnTo>
                  <a:pt x="1610511" y="1381309"/>
                </a:lnTo>
                <a:lnTo>
                  <a:pt x="814139" y="1847461"/>
                </a:lnTo>
                <a:lnTo>
                  <a:pt x="0" y="1381309"/>
                </a:lnTo>
                <a:lnTo>
                  <a:pt x="0" y="466908"/>
                </a:lnTo>
                <a:close/>
              </a:path>
            </a:pathLst>
          </a:cu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000" b="1" i="0" baseline="0"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6" hasCustomPrompt="1"/>
          </p:nvPr>
        </p:nvSpPr>
        <p:spPr>
          <a:xfrm>
            <a:off x="3803817" y="3956811"/>
            <a:ext cx="1610511" cy="1847461"/>
          </a:xfrm>
          <a:custGeom>
            <a:avLst/>
            <a:gdLst>
              <a:gd name="connsiteX0" fmla="*/ 809474 w 1610511"/>
              <a:gd name="connsiteY0" fmla="*/ 0 h 1847461"/>
              <a:gd name="connsiteX1" fmla="*/ 1610511 w 1610511"/>
              <a:gd name="connsiteY1" fmla="*/ 466908 h 1847461"/>
              <a:gd name="connsiteX2" fmla="*/ 1610511 w 1610511"/>
              <a:gd name="connsiteY2" fmla="*/ 1381309 h 1847461"/>
              <a:gd name="connsiteX3" fmla="*/ 814139 w 1610511"/>
              <a:gd name="connsiteY3" fmla="*/ 1847461 h 1847461"/>
              <a:gd name="connsiteX4" fmla="*/ 0 w 1610511"/>
              <a:gd name="connsiteY4" fmla="*/ 1381309 h 1847461"/>
              <a:gd name="connsiteX5" fmla="*/ 0 w 1610511"/>
              <a:gd name="connsiteY5" fmla="*/ 466908 h 184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0511" h="1847461">
                <a:moveTo>
                  <a:pt x="809474" y="0"/>
                </a:moveTo>
                <a:lnTo>
                  <a:pt x="1610511" y="466908"/>
                </a:lnTo>
                <a:lnTo>
                  <a:pt x="1610511" y="1381309"/>
                </a:lnTo>
                <a:lnTo>
                  <a:pt x="814139" y="1847461"/>
                </a:lnTo>
                <a:lnTo>
                  <a:pt x="0" y="1381309"/>
                </a:lnTo>
                <a:lnTo>
                  <a:pt x="0" y="466908"/>
                </a:lnTo>
                <a:close/>
              </a:path>
            </a:pathLst>
          </a:cu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000" b="1" i="0" baseline="0"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1800" y="1257299"/>
            <a:ext cx="3695700" cy="1326243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07573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266951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68469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5448300" y="2728022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48300" y="4694044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64378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072738" y="2582599"/>
            <a:ext cx="1466010" cy="1692802"/>
          </a:xfrm>
          <a:custGeom>
            <a:avLst/>
            <a:gdLst>
              <a:gd name="connsiteX0" fmla="*/ 733005 w 1466010"/>
              <a:gd name="connsiteY0" fmla="*/ 211401 h 1692802"/>
              <a:gd name="connsiteX1" fmla="*/ 183079 w 1466010"/>
              <a:gd name="connsiteY1" fmla="*/ 528901 h 1692802"/>
              <a:gd name="connsiteX2" fmla="*/ 183079 w 1466010"/>
              <a:gd name="connsiteY2" fmla="*/ 1163901 h 1692802"/>
              <a:gd name="connsiteX3" fmla="*/ 733005 w 1466010"/>
              <a:gd name="connsiteY3" fmla="*/ 1481401 h 1692802"/>
              <a:gd name="connsiteX4" fmla="*/ 1282931 w 1466010"/>
              <a:gd name="connsiteY4" fmla="*/ 1163901 h 1692802"/>
              <a:gd name="connsiteX5" fmla="*/ 1282931 w 1466010"/>
              <a:gd name="connsiteY5" fmla="*/ 528901 h 1692802"/>
              <a:gd name="connsiteX6" fmla="*/ 733005 w 1466010"/>
              <a:gd name="connsiteY6" fmla="*/ 0 h 1692802"/>
              <a:gd name="connsiteX7" fmla="*/ 1466010 w 1466010"/>
              <a:gd name="connsiteY7" fmla="*/ 423201 h 1692802"/>
              <a:gd name="connsiteX8" fmla="*/ 1466010 w 1466010"/>
              <a:gd name="connsiteY8" fmla="*/ 1269602 h 1692802"/>
              <a:gd name="connsiteX9" fmla="*/ 733005 w 1466010"/>
              <a:gd name="connsiteY9" fmla="*/ 1692802 h 1692802"/>
              <a:gd name="connsiteX10" fmla="*/ 0 w 1466010"/>
              <a:gd name="connsiteY10" fmla="*/ 1269602 h 1692802"/>
              <a:gd name="connsiteX11" fmla="*/ 0 w 1466010"/>
              <a:gd name="connsiteY11" fmla="*/ 423201 h 169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6010" h="1692802">
                <a:moveTo>
                  <a:pt x="733005" y="211401"/>
                </a:moveTo>
                <a:lnTo>
                  <a:pt x="183079" y="528901"/>
                </a:lnTo>
                <a:lnTo>
                  <a:pt x="183079" y="1163901"/>
                </a:lnTo>
                <a:lnTo>
                  <a:pt x="733005" y="1481401"/>
                </a:lnTo>
                <a:lnTo>
                  <a:pt x="1282931" y="1163901"/>
                </a:lnTo>
                <a:lnTo>
                  <a:pt x="1282931" y="528901"/>
                </a:lnTo>
                <a:close/>
                <a:moveTo>
                  <a:pt x="733005" y="0"/>
                </a:moveTo>
                <a:lnTo>
                  <a:pt x="1466010" y="423201"/>
                </a:lnTo>
                <a:lnTo>
                  <a:pt x="1466010" y="1269602"/>
                </a:lnTo>
                <a:lnTo>
                  <a:pt x="733005" y="1692802"/>
                </a:lnTo>
                <a:lnTo>
                  <a:pt x="0" y="1269602"/>
                </a:lnTo>
                <a:lnTo>
                  <a:pt x="0" y="42320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8653253" y="2582599"/>
            <a:ext cx="1466010" cy="1692802"/>
          </a:xfrm>
          <a:custGeom>
            <a:avLst/>
            <a:gdLst>
              <a:gd name="connsiteX0" fmla="*/ 733005 w 1466010"/>
              <a:gd name="connsiteY0" fmla="*/ 211401 h 1692802"/>
              <a:gd name="connsiteX1" fmla="*/ 183079 w 1466010"/>
              <a:gd name="connsiteY1" fmla="*/ 528901 h 1692802"/>
              <a:gd name="connsiteX2" fmla="*/ 183079 w 1466010"/>
              <a:gd name="connsiteY2" fmla="*/ 1163901 h 1692802"/>
              <a:gd name="connsiteX3" fmla="*/ 733005 w 1466010"/>
              <a:gd name="connsiteY3" fmla="*/ 1481401 h 1692802"/>
              <a:gd name="connsiteX4" fmla="*/ 1282931 w 1466010"/>
              <a:gd name="connsiteY4" fmla="*/ 1163901 h 1692802"/>
              <a:gd name="connsiteX5" fmla="*/ 1282931 w 1466010"/>
              <a:gd name="connsiteY5" fmla="*/ 528901 h 1692802"/>
              <a:gd name="connsiteX6" fmla="*/ 733005 w 1466010"/>
              <a:gd name="connsiteY6" fmla="*/ 0 h 1692802"/>
              <a:gd name="connsiteX7" fmla="*/ 1466010 w 1466010"/>
              <a:gd name="connsiteY7" fmla="*/ 423201 h 1692802"/>
              <a:gd name="connsiteX8" fmla="*/ 1466010 w 1466010"/>
              <a:gd name="connsiteY8" fmla="*/ 1269602 h 1692802"/>
              <a:gd name="connsiteX9" fmla="*/ 733005 w 1466010"/>
              <a:gd name="connsiteY9" fmla="*/ 1692802 h 1692802"/>
              <a:gd name="connsiteX10" fmla="*/ 0 w 1466010"/>
              <a:gd name="connsiteY10" fmla="*/ 1269602 h 1692802"/>
              <a:gd name="connsiteX11" fmla="*/ 0 w 1466010"/>
              <a:gd name="connsiteY11" fmla="*/ 423201 h 169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6010" h="1692802">
                <a:moveTo>
                  <a:pt x="733005" y="211401"/>
                </a:moveTo>
                <a:lnTo>
                  <a:pt x="183079" y="528901"/>
                </a:lnTo>
                <a:lnTo>
                  <a:pt x="183079" y="1163901"/>
                </a:lnTo>
                <a:lnTo>
                  <a:pt x="733005" y="1481401"/>
                </a:lnTo>
                <a:lnTo>
                  <a:pt x="1282931" y="1163901"/>
                </a:lnTo>
                <a:lnTo>
                  <a:pt x="1282931" y="528901"/>
                </a:lnTo>
                <a:close/>
                <a:moveTo>
                  <a:pt x="733005" y="0"/>
                </a:moveTo>
                <a:lnTo>
                  <a:pt x="1466010" y="423201"/>
                </a:lnTo>
                <a:lnTo>
                  <a:pt x="1466010" y="1269602"/>
                </a:lnTo>
                <a:lnTo>
                  <a:pt x="733005" y="1692802"/>
                </a:lnTo>
                <a:lnTo>
                  <a:pt x="0" y="1269602"/>
                </a:lnTo>
                <a:lnTo>
                  <a:pt x="0" y="42320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 hasCustomPrompt="1"/>
          </p:nvPr>
        </p:nvSpPr>
        <p:spPr>
          <a:xfrm>
            <a:off x="6459748" y="2582599"/>
            <a:ext cx="1466010" cy="1692802"/>
          </a:xfrm>
          <a:custGeom>
            <a:avLst/>
            <a:gdLst>
              <a:gd name="connsiteX0" fmla="*/ 733005 w 1466010"/>
              <a:gd name="connsiteY0" fmla="*/ 211401 h 1692802"/>
              <a:gd name="connsiteX1" fmla="*/ 183079 w 1466010"/>
              <a:gd name="connsiteY1" fmla="*/ 528901 h 1692802"/>
              <a:gd name="connsiteX2" fmla="*/ 183079 w 1466010"/>
              <a:gd name="connsiteY2" fmla="*/ 1163901 h 1692802"/>
              <a:gd name="connsiteX3" fmla="*/ 733005 w 1466010"/>
              <a:gd name="connsiteY3" fmla="*/ 1481401 h 1692802"/>
              <a:gd name="connsiteX4" fmla="*/ 1282931 w 1466010"/>
              <a:gd name="connsiteY4" fmla="*/ 1163901 h 1692802"/>
              <a:gd name="connsiteX5" fmla="*/ 1282931 w 1466010"/>
              <a:gd name="connsiteY5" fmla="*/ 528901 h 1692802"/>
              <a:gd name="connsiteX6" fmla="*/ 733005 w 1466010"/>
              <a:gd name="connsiteY6" fmla="*/ 0 h 1692802"/>
              <a:gd name="connsiteX7" fmla="*/ 1466010 w 1466010"/>
              <a:gd name="connsiteY7" fmla="*/ 423201 h 1692802"/>
              <a:gd name="connsiteX8" fmla="*/ 1466010 w 1466010"/>
              <a:gd name="connsiteY8" fmla="*/ 1269602 h 1692802"/>
              <a:gd name="connsiteX9" fmla="*/ 733005 w 1466010"/>
              <a:gd name="connsiteY9" fmla="*/ 1692802 h 1692802"/>
              <a:gd name="connsiteX10" fmla="*/ 0 w 1466010"/>
              <a:gd name="connsiteY10" fmla="*/ 1269602 h 1692802"/>
              <a:gd name="connsiteX11" fmla="*/ 0 w 1466010"/>
              <a:gd name="connsiteY11" fmla="*/ 423201 h 169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6010" h="1692802">
                <a:moveTo>
                  <a:pt x="733005" y="211401"/>
                </a:moveTo>
                <a:lnTo>
                  <a:pt x="183079" y="528901"/>
                </a:lnTo>
                <a:lnTo>
                  <a:pt x="183079" y="1163901"/>
                </a:lnTo>
                <a:lnTo>
                  <a:pt x="733005" y="1481401"/>
                </a:lnTo>
                <a:lnTo>
                  <a:pt x="1282931" y="1163901"/>
                </a:lnTo>
                <a:lnTo>
                  <a:pt x="1282931" y="528901"/>
                </a:lnTo>
                <a:close/>
                <a:moveTo>
                  <a:pt x="733005" y="0"/>
                </a:moveTo>
                <a:lnTo>
                  <a:pt x="1466010" y="423201"/>
                </a:lnTo>
                <a:lnTo>
                  <a:pt x="1466010" y="1269602"/>
                </a:lnTo>
                <a:lnTo>
                  <a:pt x="733005" y="1692802"/>
                </a:lnTo>
                <a:lnTo>
                  <a:pt x="0" y="1269602"/>
                </a:lnTo>
                <a:lnTo>
                  <a:pt x="0" y="42320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9" hasCustomPrompt="1"/>
          </p:nvPr>
        </p:nvSpPr>
        <p:spPr>
          <a:xfrm>
            <a:off x="4266243" y="2582599"/>
            <a:ext cx="1466010" cy="1692802"/>
          </a:xfrm>
          <a:custGeom>
            <a:avLst/>
            <a:gdLst>
              <a:gd name="connsiteX0" fmla="*/ 733005 w 1466010"/>
              <a:gd name="connsiteY0" fmla="*/ 211401 h 1692802"/>
              <a:gd name="connsiteX1" fmla="*/ 183079 w 1466010"/>
              <a:gd name="connsiteY1" fmla="*/ 528901 h 1692802"/>
              <a:gd name="connsiteX2" fmla="*/ 183079 w 1466010"/>
              <a:gd name="connsiteY2" fmla="*/ 1163901 h 1692802"/>
              <a:gd name="connsiteX3" fmla="*/ 733005 w 1466010"/>
              <a:gd name="connsiteY3" fmla="*/ 1481401 h 1692802"/>
              <a:gd name="connsiteX4" fmla="*/ 1282931 w 1466010"/>
              <a:gd name="connsiteY4" fmla="*/ 1163901 h 1692802"/>
              <a:gd name="connsiteX5" fmla="*/ 1282931 w 1466010"/>
              <a:gd name="connsiteY5" fmla="*/ 528901 h 1692802"/>
              <a:gd name="connsiteX6" fmla="*/ 733005 w 1466010"/>
              <a:gd name="connsiteY6" fmla="*/ 0 h 1692802"/>
              <a:gd name="connsiteX7" fmla="*/ 1466010 w 1466010"/>
              <a:gd name="connsiteY7" fmla="*/ 423201 h 1692802"/>
              <a:gd name="connsiteX8" fmla="*/ 1466010 w 1466010"/>
              <a:gd name="connsiteY8" fmla="*/ 1269602 h 1692802"/>
              <a:gd name="connsiteX9" fmla="*/ 733005 w 1466010"/>
              <a:gd name="connsiteY9" fmla="*/ 1692802 h 1692802"/>
              <a:gd name="connsiteX10" fmla="*/ 0 w 1466010"/>
              <a:gd name="connsiteY10" fmla="*/ 1269602 h 1692802"/>
              <a:gd name="connsiteX11" fmla="*/ 0 w 1466010"/>
              <a:gd name="connsiteY11" fmla="*/ 423201 h 169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6010" h="1692802">
                <a:moveTo>
                  <a:pt x="733005" y="211401"/>
                </a:moveTo>
                <a:lnTo>
                  <a:pt x="183079" y="528901"/>
                </a:lnTo>
                <a:lnTo>
                  <a:pt x="183079" y="1163901"/>
                </a:lnTo>
                <a:lnTo>
                  <a:pt x="733005" y="1481401"/>
                </a:lnTo>
                <a:lnTo>
                  <a:pt x="1282931" y="1163901"/>
                </a:lnTo>
                <a:lnTo>
                  <a:pt x="1282931" y="528901"/>
                </a:lnTo>
                <a:close/>
                <a:moveTo>
                  <a:pt x="733005" y="0"/>
                </a:moveTo>
                <a:lnTo>
                  <a:pt x="1466010" y="423201"/>
                </a:lnTo>
                <a:lnTo>
                  <a:pt x="1466010" y="1269602"/>
                </a:lnTo>
                <a:lnTo>
                  <a:pt x="733005" y="1692802"/>
                </a:lnTo>
                <a:lnTo>
                  <a:pt x="0" y="1269602"/>
                </a:lnTo>
                <a:lnTo>
                  <a:pt x="0" y="42320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276938094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734542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078380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0565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342900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86229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46" y="3626068"/>
            <a:ext cx="2827708" cy="5764926"/>
          </a:xfrm>
          <a:prstGeom prst="rect">
            <a:avLst/>
          </a:prstGeom>
        </p:spPr>
      </p:pic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867207" y="4357948"/>
            <a:ext cx="2452498" cy="433560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6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156610" y="2618414"/>
            <a:ext cx="1538402" cy="2730998"/>
          </a:xfrm>
          <a:prstGeom prst="roundRect">
            <a:avLst>
              <a:gd name="adj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496986" y="2618414"/>
            <a:ext cx="1538402" cy="2730998"/>
          </a:xfrm>
          <a:prstGeom prst="roundRect">
            <a:avLst>
              <a:gd name="adj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790700" y="2618414"/>
            <a:ext cx="1538402" cy="2730998"/>
          </a:xfrm>
          <a:prstGeom prst="roundRect">
            <a:avLst>
              <a:gd name="adj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8862898" y="2618414"/>
            <a:ext cx="1538402" cy="2730998"/>
          </a:xfrm>
          <a:prstGeom prst="roundRect">
            <a:avLst>
              <a:gd name="adj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75" y="2160820"/>
            <a:ext cx="1781850" cy="3632707"/>
          </a:xfrm>
          <a:prstGeom prst="rect">
            <a:avLst/>
          </a:prstGeom>
          <a:effectLst/>
        </p:spPr>
      </p:pic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27672" y="2618414"/>
            <a:ext cx="1538402" cy="273099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8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907" y="3536414"/>
            <a:ext cx="2179621" cy="4443652"/>
          </a:xfrm>
          <a:prstGeom prst="rect">
            <a:avLst/>
          </a:prstGeom>
          <a:effectLst/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50" y="3274540"/>
            <a:ext cx="2354068" cy="4679611"/>
          </a:xfrm>
          <a:prstGeom prst="rect">
            <a:avLst/>
          </a:prstGeom>
          <a:effectLst/>
        </p:spPr>
      </p:pic>
      <p:sp>
        <p:nvSpPr>
          <p:cNvPr id="1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318194" y="4080739"/>
            <a:ext cx="1898127" cy="33624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83638" y="3696393"/>
            <a:ext cx="2189830" cy="38877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4453989" y="3502568"/>
            <a:ext cx="660400" cy="133927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11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42" y="-963827"/>
            <a:ext cx="5339879" cy="9127998"/>
          </a:xfrm>
          <a:prstGeom prst="rect">
            <a:avLst/>
          </a:prstGeom>
          <a:effectLst/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86" y="1512392"/>
            <a:ext cx="1942648" cy="3960529"/>
          </a:xfrm>
          <a:prstGeom prst="rect">
            <a:avLst/>
          </a:prstGeom>
          <a:effectLst/>
        </p:spPr>
      </p:pic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069988" y="1999166"/>
            <a:ext cx="1727361" cy="300795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85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300984" y="4215384"/>
            <a:ext cx="2093976" cy="37216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112553" y="3076055"/>
            <a:ext cx="2093976" cy="37216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685085" y="820709"/>
            <a:ext cx="2093976" cy="37216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0487042" y="-311247"/>
            <a:ext cx="2093976" cy="37216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61" y="2213356"/>
            <a:ext cx="5203862" cy="3360312"/>
          </a:xfrm>
          <a:prstGeom prst="rect">
            <a:avLst/>
          </a:prstGeom>
        </p:spPr>
      </p:pic>
      <p:sp>
        <p:nvSpPr>
          <p:cNvPr id="1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016275" y="1791063"/>
            <a:ext cx="1901952" cy="39319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  <a:scene3d>
            <a:camera prst="orthographicFront">
              <a:rot lat="2400000" lon="2400000" rev="3630000"/>
            </a:camera>
            <a:lightRig rig="threePt" dir="t"/>
          </a:scene3d>
          <a:sp3d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2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53" y="-677528"/>
            <a:ext cx="2179780" cy="425827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323" y="1094122"/>
            <a:ext cx="2179780" cy="425827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77" y="-392322"/>
            <a:ext cx="2179780" cy="4258277"/>
          </a:xfrm>
          <a:prstGeom prst="rect">
            <a:avLst/>
          </a:prstGeom>
        </p:spPr>
      </p:pic>
      <p:sp>
        <p:nvSpPr>
          <p:cNvPr id="3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246988" y="-22859"/>
            <a:ext cx="1659300" cy="294894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99985" y="1748790"/>
            <a:ext cx="1659300" cy="294894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26256" y="262890"/>
            <a:ext cx="1659300" cy="294894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77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69616" y="628716"/>
            <a:ext cx="4939393" cy="6858000"/>
          </a:xfrm>
          <a:prstGeom prst="rect">
            <a:avLst/>
          </a:prstGeom>
          <a:effectLst/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088" y="2191658"/>
            <a:ext cx="1998958" cy="4075330"/>
          </a:xfrm>
          <a:prstGeom prst="rect">
            <a:avLst/>
          </a:prstGeom>
          <a:effectLst/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19" y="1941731"/>
            <a:ext cx="2175811" cy="4325257"/>
          </a:xfrm>
          <a:prstGeom prst="rect">
            <a:avLst/>
          </a:prstGeom>
          <a:effectLst/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08" y="4040025"/>
            <a:ext cx="1243445" cy="2404317"/>
          </a:xfrm>
          <a:prstGeom prst="rect">
            <a:avLst/>
          </a:prstGeom>
          <a:effectLst/>
        </p:spPr>
      </p:pic>
      <p:sp>
        <p:nvSpPr>
          <p:cNvPr id="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894174" y="2693775"/>
            <a:ext cx="1771047" cy="31133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265039" y="2323070"/>
            <a:ext cx="2001318" cy="357407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822122" y="4762702"/>
            <a:ext cx="774384" cy="9632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872151" y="2075937"/>
            <a:ext cx="5278351" cy="396553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904735" y="2154587"/>
            <a:ext cx="691979" cy="131412"/>
          </a:xfrm>
          <a:prstGeom prst="rect">
            <a:avLst/>
          </a:pr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90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207295" y="2383463"/>
            <a:ext cx="1308134" cy="15105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688331" y="2383463"/>
            <a:ext cx="1308134" cy="15105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169366" y="2383463"/>
            <a:ext cx="1308134" cy="15105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481979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416531"/>
            <a:ext cx="10058400" cy="6030254"/>
          </a:xfrm>
          <a:prstGeom prst="rect">
            <a:avLst/>
          </a:prstGeom>
          <a:effectLst/>
        </p:spPr>
      </p:pic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235209" y="3875315"/>
            <a:ext cx="7725220" cy="47951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66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07" y="1887002"/>
            <a:ext cx="6641556" cy="3899528"/>
          </a:xfrm>
          <a:prstGeom prst="rect">
            <a:avLst/>
          </a:prstGeom>
          <a:effectLst/>
        </p:spPr>
      </p:pic>
      <p:sp>
        <p:nvSpPr>
          <p:cNvPr id="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666128" y="2131266"/>
            <a:ext cx="5026766" cy="316395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849085" y="5426678"/>
            <a:ext cx="660400" cy="138910"/>
          </a:xfrm>
          <a:prstGeom prst="rect">
            <a:avLst/>
          </a:prstGeom>
          <a:solidFill>
            <a:srgbClr val="1F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6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9075" y="98779"/>
            <a:ext cx="4939393" cy="6858000"/>
          </a:xfrm>
          <a:prstGeom prst="rect">
            <a:avLst/>
          </a:prstGeom>
          <a:effectLst/>
        </p:spPr>
      </p:pic>
      <p:sp>
        <p:nvSpPr>
          <p:cNvPr id="1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-396540" y="1546000"/>
            <a:ext cx="5278351" cy="396553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5" y="2603823"/>
            <a:ext cx="2042125" cy="3948638"/>
          </a:xfrm>
          <a:prstGeom prst="rect">
            <a:avLst/>
          </a:prstGeom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763248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73" y="2603823"/>
            <a:ext cx="2042125" cy="3948638"/>
          </a:xfrm>
          <a:prstGeom prst="rect">
            <a:avLst/>
          </a:prstGeom>
          <a:effectLst/>
        </p:spPr>
      </p:pic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198536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23" y="2406391"/>
            <a:ext cx="2246337" cy="4343502"/>
          </a:xfrm>
          <a:prstGeom prst="rect">
            <a:avLst/>
          </a:prstGeom>
          <a:effectLst/>
        </p:spPr>
      </p:pic>
      <p:sp>
        <p:nvSpPr>
          <p:cNvPr id="1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417303" y="3697630"/>
            <a:ext cx="1398958" cy="174024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15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53630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8264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779476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392415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45327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28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207295" y="2383463"/>
            <a:ext cx="1308134" cy="15105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688331" y="2383463"/>
            <a:ext cx="1308134" cy="15105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169366" y="2383463"/>
            <a:ext cx="1308134" cy="15105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1726259" y="2383463"/>
            <a:ext cx="1308134" cy="15105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1267205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34045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53102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0670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4731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96065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1" y="0"/>
            <a:ext cx="12284075" cy="6858000"/>
          </a:xfrm>
          <a:prstGeom prst="rect">
            <a:avLst/>
          </a:prstGeom>
          <a:solidFill>
            <a:srgbClr val="252A3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/>
          <p:nvPr userDrawn="1"/>
        </p:nvSpPr>
        <p:spPr>
          <a:xfrm>
            <a:off x="0" y="1"/>
            <a:ext cx="12301539" cy="158751"/>
          </a:xfrm>
          <a:prstGeom prst="rect">
            <a:avLst/>
          </a:prstGeom>
          <a:solidFill>
            <a:srgbClr val="BB131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985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207295" y="2383463"/>
            <a:ext cx="1308134" cy="15105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688331" y="2383463"/>
            <a:ext cx="1308134" cy="15105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1726259" y="2383463"/>
            <a:ext cx="1308134" cy="15105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60785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500" y="949570"/>
            <a:ext cx="8763000" cy="650630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14500" y="2514600"/>
            <a:ext cx="8763000" cy="30666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681687" y="6095222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803" b="0">
                <a:solidFill>
                  <a:schemeClr val="tx1">
                    <a:alpha val="3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Shape 22"/>
          <p:cNvSpPr/>
          <p:nvPr userDrawn="1"/>
        </p:nvSpPr>
        <p:spPr>
          <a:xfrm>
            <a:off x="761176" y="6003985"/>
            <a:ext cx="354756" cy="409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noFill/>
          <a:ln w="6350">
            <a:solidFill>
              <a:schemeClr val="tx1">
                <a:alpha val="15000"/>
              </a:schemeClr>
            </a:solidFill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35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89" r:id="rId20"/>
    <p:sldLayoutId id="2147483790" r:id="rId21"/>
    <p:sldLayoutId id="2147483791" r:id="rId22"/>
    <p:sldLayoutId id="2147483792" r:id="rId23"/>
    <p:sldLayoutId id="2147483793" r:id="rId24"/>
    <p:sldLayoutId id="2147483794" r:id="rId25"/>
    <p:sldLayoutId id="2147483795" r:id="rId26"/>
    <p:sldLayoutId id="2147483796" r:id="rId27"/>
    <p:sldLayoutId id="2147483797" r:id="rId28"/>
    <p:sldLayoutId id="2147483798" r:id="rId29"/>
    <p:sldLayoutId id="2147483799" r:id="rId30"/>
    <p:sldLayoutId id="2147483800" r:id="rId31"/>
    <p:sldLayoutId id="2147483801" r:id="rId32"/>
    <p:sldLayoutId id="2147483802" r:id="rId33"/>
    <p:sldLayoutId id="2147483803" r:id="rId34"/>
    <p:sldLayoutId id="2147483804" r:id="rId35"/>
    <p:sldLayoutId id="2147483805" r:id="rId36"/>
    <p:sldLayoutId id="2147483806" r:id="rId37"/>
    <p:sldLayoutId id="2147483807" r:id="rId38"/>
    <p:sldLayoutId id="2147483808" r:id="rId39"/>
    <p:sldLayoutId id="2147483809" r:id="rId40"/>
    <p:sldLayoutId id="2147483810" r:id="rId41"/>
    <p:sldLayoutId id="2147483811" r:id="rId42"/>
    <p:sldLayoutId id="2147483812" r:id="rId43"/>
    <p:sldLayoutId id="2147483813" r:id="rId44"/>
    <p:sldLayoutId id="2147483814" r:id="rId45"/>
    <p:sldLayoutId id="2147483815" r:id="rId46"/>
    <p:sldLayoutId id="2147483816" r:id="rId47"/>
    <p:sldLayoutId id="2147483817" r:id="rId48"/>
    <p:sldLayoutId id="2147483818" r:id="rId49"/>
    <p:sldLayoutId id="2147483819" r:id="rId50"/>
    <p:sldLayoutId id="2147483820" r:id="rId51"/>
    <p:sldLayoutId id="2147483821" r:id="rId52"/>
    <p:sldLayoutId id="2147483822" r:id="rId53"/>
    <p:sldLayoutId id="2147483823" r:id="rId54"/>
    <p:sldLayoutId id="2147483824" r:id="rId55"/>
    <p:sldLayoutId id="2147483825" r:id="rId56"/>
    <p:sldLayoutId id="2147483826" r:id="rId57"/>
    <p:sldLayoutId id="2147483827" r:id="rId58"/>
    <p:sldLayoutId id="2147483828" r:id="rId59"/>
    <p:sldLayoutId id="2147483829" r:id="rId60"/>
    <p:sldLayoutId id="2147483830" r:id="rId61"/>
    <p:sldLayoutId id="2147483831" r:id="rId62"/>
    <p:sldLayoutId id="2147483832" r:id="rId63"/>
    <p:sldLayoutId id="2147483833" r:id="rId64"/>
    <p:sldLayoutId id="2147483834" r:id="rId65"/>
    <p:sldLayoutId id="2147483835" r:id="rId66"/>
    <p:sldLayoutId id="2147483836" r:id="rId67"/>
    <p:sldLayoutId id="2147483837" r:id="rId68"/>
    <p:sldLayoutId id="2147483838" r:id="rId69"/>
    <p:sldLayoutId id="2147483839" r:id="rId70"/>
    <p:sldLayoutId id="2147483840" r:id="rId71"/>
    <p:sldLayoutId id="2147483841" r:id="rId72"/>
    <p:sldLayoutId id="2147483842" r:id="rId73"/>
  </p:sldLayoutIdLst>
  <p:hf hdr="0" ftr="0" dt="0"/>
  <p:txStyles>
    <p:titleStyle>
      <a:lvl1pPr algn="ctr" defTabSz="914318" rtl="0" eaLnBrk="1" latinLnBrk="0" hangingPunct="1">
        <a:lnSpc>
          <a:spcPct val="80000"/>
        </a:lnSpc>
        <a:spcBef>
          <a:spcPct val="0"/>
        </a:spcBef>
        <a:buNone/>
        <a:defRPr sz="2800" kern="1200" spc="-1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288">
          <p15:clr>
            <a:srgbClr val="F26B43"/>
          </p15:clr>
        </p15:guide>
        <p15:guide id="27" orient="horz" pos="4032">
          <p15:clr>
            <a:srgbClr val="F26B43"/>
          </p15:clr>
        </p15:guide>
        <p15:guide id="28" pos="480">
          <p15:clr>
            <a:srgbClr val="F26B43"/>
          </p15:clr>
        </p15:guide>
        <p15:guide id="29" pos="7200">
          <p15:clr>
            <a:srgbClr val="F26B43"/>
          </p15:clr>
        </p15:guide>
        <p15:guide id="39" pos="3385">
          <p15:clr>
            <a:srgbClr val="F26B43"/>
          </p15:clr>
        </p15:guide>
        <p15:guide id="40" pos="4272">
          <p15:clr>
            <a:srgbClr val="F26B43"/>
          </p15:clr>
        </p15:guide>
        <p15:guide id="44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  <p15:guide id="48" pos="1080">
          <p15:clr>
            <a:srgbClr val="F26B43"/>
          </p15:clr>
        </p15:guide>
        <p15:guide id="49" pos="6600">
          <p15:clr>
            <a:srgbClr val="F26B43"/>
          </p15:clr>
        </p15:guide>
        <p15:guide id="50" orient="horz" pos="3528">
          <p15:clr>
            <a:srgbClr val="F26B43"/>
          </p15:clr>
        </p15:guide>
        <p15:guide id="51" orient="horz" pos="79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626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A8990AD-126E-4DDF-803F-2467A688AC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932609-C787-45DB-8A5E-8008BDEB582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28" y="2875353"/>
            <a:ext cx="6144344" cy="110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9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6D92E1C-BC8C-4A4D-A753-83868601D68E}"/>
              </a:ext>
            </a:extLst>
          </p:cNvPr>
          <p:cNvSpPr txBox="1"/>
          <p:nvPr/>
        </p:nvSpPr>
        <p:spPr>
          <a:xfrm>
            <a:off x="713693" y="2967335"/>
            <a:ext cx="3223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9CBEB5-A6BF-4F5D-A8EA-243C4649C9AD}"/>
              </a:ext>
            </a:extLst>
          </p:cNvPr>
          <p:cNvSpPr txBox="1"/>
          <p:nvPr/>
        </p:nvSpPr>
        <p:spPr>
          <a:xfrm>
            <a:off x="713693" y="4260789"/>
            <a:ext cx="56485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Equipe: </a:t>
            </a:r>
          </a:p>
          <a:p>
            <a:r>
              <a:rPr lang="pt-BR" dirty="0">
                <a:solidFill>
                  <a:schemeClr val="bg1"/>
                </a:solidFill>
              </a:rPr>
              <a:t>Thiago Neves Monteiro, Gabriel </a:t>
            </a:r>
            <a:r>
              <a:rPr lang="pt-BR" dirty="0" err="1">
                <a:solidFill>
                  <a:schemeClr val="bg1"/>
                </a:solidFill>
              </a:rPr>
              <a:t>Caruzo</a:t>
            </a:r>
            <a:r>
              <a:rPr lang="pt-BR" dirty="0">
                <a:solidFill>
                  <a:schemeClr val="bg1"/>
                </a:solidFill>
              </a:rPr>
              <a:t> e Gabriel Martinez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Mentor: </a:t>
            </a:r>
          </a:p>
          <a:p>
            <a:r>
              <a:rPr lang="pt-BR" dirty="0">
                <a:solidFill>
                  <a:schemeClr val="bg1"/>
                </a:solidFill>
              </a:rPr>
              <a:t>Victor Azevedo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9DDA0F1-AD9B-48C1-8CA8-3E49148FD916}"/>
              </a:ext>
            </a:extLst>
          </p:cNvPr>
          <p:cNvSpPr/>
          <p:nvPr/>
        </p:nvSpPr>
        <p:spPr>
          <a:xfrm>
            <a:off x="839417" y="3939880"/>
            <a:ext cx="4365490" cy="130368"/>
          </a:xfrm>
          <a:prstGeom prst="rect">
            <a:avLst/>
          </a:prstGeom>
          <a:solidFill>
            <a:srgbClr val="81AA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6C9C92C-DFD3-41E3-8F8D-120CA6D6CED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7" y="1161115"/>
            <a:ext cx="5256584" cy="9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3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omputador em cima de uma cidade&#10;&#10;Descrição gerada automaticamente com confiança média">
            <a:extLst>
              <a:ext uri="{FF2B5EF4-FFF2-40B4-BE49-F238E27FC236}">
                <a16:creationId xmlns:a16="http://schemas.microsoft.com/office/drawing/2014/main" id="{3553BF77-BC1E-BC8D-9CED-669055A16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DECE38A-9404-5ADF-4E82-1FEBEB6771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1F4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C0B45F2-0C28-AC46-E7D2-22D88A334647}"/>
              </a:ext>
            </a:extLst>
          </p:cNvPr>
          <p:cNvSpPr/>
          <p:nvPr/>
        </p:nvSpPr>
        <p:spPr>
          <a:xfrm>
            <a:off x="3359696" y="3991992"/>
            <a:ext cx="5616624" cy="144016"/>
          </a:xfrm>
          <a:prstGeom prst="rect">
            <a:avLst/>
          </a:prstGeom>
          <a:solidFill>
            <a:srgbClr val="81AA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03C948-ED30-4B52-A6C6-5B8F365947FA}"/>
              </a:ext>
            </a:extLst>
          </p:cNvPr>
          <p:cNvSpPr txBox="1"/>
          <p:nvPr/>
        </p:nvSpPr>
        <p:spPr>
          <a:xfrm>
            <a:off x="1055440" y="2492896"/>
            <a:ext cx="10369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alibri" charset="0"/>
              </a:rPr>
              <a:t>COMO OTIMIZAR 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ＭＳ Ｐゴシック" charset="0"/>
                <a:sym typeface="Calibri" charset="0"/>
              </a:rPr>
              <a:t>APROVEITAMENTO ENERGÉTICO?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CABC873-4CF8-450B-97C8-453E843A366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6021288"/>
            <a:ext cx="1984491" cy="35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6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A72E9B0B-8A2C-43E1-9EDA-95A29A2FAAA8}"/>
              </a:ext>
            </a:extLst>
          </p:cNvPr>
          <p:cNvSpPr/>
          <p:nvPr/>
        </p:nvSpPr>
        <p:spPr>
          <a:xfrm>
            <a:off x="6204128" y="0"/>
            <a:ext cx="6012552" cy="6858000"/>
          </a:xfrm>
          <a:prstGeom prst="rect">
            <a:avLst/>
          </a:prstGeom>
          <a:solidFill>
            <a:srgbClr val="071F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47896F5-7156-4BB7-A0E4-271ADEE989B9}"/>
              </a:ext>
            </a:extLst>
          </p:cNvPr>
          <p:cNvSpPr/>
          <p:nvPr/>
        </p:nvSpPr>
        <p:spPr>
          <a:xfrm>
            <a:off x="0" y="0"/>
            <a:ext cx="6204128" cy="6858000"/>
          </a:xfrm>
          <a:prstGeom prst="rect">
            <a:avLst/>
          </a:prstGeom>
          <a:solidFill>
            <a:srgbClr val="0E3B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32B528-25B3-45F5-A029-B398D97A4E4E}"/>
              </a:ext>
            </a:extLst>
          </p:cNvPr>
          <p:cNvSpPr txBox="1"/>
          <p:nvPr/>
        </p:nvSpPr>
        <p:spPr>
          <a:xfrm>
            <a:off x="3959424" y="557000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  <a:t>Personas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8E60635-365D-44D5-AC75-5D9DE6DD03EB}"/>
              </a:ext>
            </a:extLst>
          </p:cNvPr>
          <p:cNvSpPr/>
          <p:nvPr/>
        </p:nvSpPr>
        <p:spPr>
          <a:xfrm>
            <a:off x="4499484" y="1276276"/>
            <a:ext cx="3096344" cy="197366"/>
          </a:xfrm>
          <a:prstGeom prst="rect">
            <a:avLst/>
          </a:prstGeom>
          <a:solidFill>
            <a:srgbClr val="81AA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2742D4-0C23-491F-97DE-DD08B25C1242}"/>
              </a:ext>
            </a:extLst>
          </p:cNvPr>
          <p:cNvSpPr txBox="1"/>
          <p:nvPr/>
        </p:nvSpPr>
        <p:spPr>
          <a:xfrm>
            <a:off x="856968" y="3272790"/>
            <a:ext cx="4417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Nome: Luís Carlos Gomes Barbosa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Ocupação: Gerente 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Objetivo: Entender o consumo energético nos data centers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5E21A5-F0EB-4490-8F22-3F4ED0BB2EC7}"/>
              </a:ext>
            </a:extLst>
          </p:cNvPr>
          <p:cNvSpPr txBox="1"/>
          <p:nvPr/>
        </p:nvSpPr>
        <p:spPr>
          <a:xfrm>
            <a:off x="6695080" y="3457813"/>
            <a:ext cx="5184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Nome: Luana Martins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Ocupação:  Arquiteta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Objetivo: Entender o consumo na sua residência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3538BC-EA72-460B-B391-8F4822033EA0}"/>
              </a:ext>
            </a:extLst>
          </p:cNvPr>
          <p:cNvSpPr txBox="1"/>
          <p:nvPr/>
        </p:nvSpPr>
        <p:spPr>
          <a:xfrm>
            <a:off x="934244" y="256490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  <a:t>B2B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7BF979A-843A-414E-B536-2CEF90CA12A0}"/>
              </a:ext>
            </a:extLst>
          </p:cNvPr>
          <p:cNvSpPr txBox="1"/>
          <p:nvPr/>
        </p:nvSpPr>
        <p:spPr>
          <a:xfrm>
            <a:off x="7158568" y="256490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  <a:t>B2C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5A16788-7112-4E5D-A559-9175893A532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6021288"/>
            <a:ext cx="1984491" cy="35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6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omputador em cima de uma cidade&#10;&#10;Descrição gerada automaticamente com confiança média">
            <a:extLst>
              <a:ext uri="{FF2B5EF4-FFF2-40B4-BE49-F238E27FC236}">
                <a16:creationId xmlns:a16="http://schemas.microsoft.com/office/drawing/2014/main" id="{66248B4B-937A-4564-AC41-DC85CFF8F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584F2925-673E-4845-B101-6C7CBAFA8C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1F4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9AD7F4F-F1BF-4CA9-B678-9DA259E29DDB}"/>
              </a:ext>
            </a:extLst>
          </p:cNvPr>
          <p:cNvSpPr/>
          <p:nvPr/>
        </p:nvSpPr>
        <p:spPr>
          <a:xfrm>
            <a:off x="3359696" y="3991992"/>
            <a:ext cx="5616624" cy="144016"/>
          </a:xfrm>
          <a:prstGeom prst="rect">
            <a:avLst/>
          </a:prstGeom>
          <a:solidFill>
            <a:srgbClr val="81AA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80895-6155-504D-4CC5-942BD769C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57D9850-4B2A-439B-AAED-11271CE63EA7}"/>
              </a:ext>
            </a:extLst>
          </p:cNvPr>
          <p:cNvSpPr txBox="1"/>
          <p:nvPr/>
        </p:nvSpPr>
        <p:spPr>
          <a:xfrm>
            <a:off x="3863751" y="1694415"/>
            <a:ext cx="4608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Consumo energético em data centers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BC8CECD-4B8F-439C-BD5E-3ACAE7ACBCAB}"/>
              </a:ext>
            </a:extLst>
          </p:cNvPr>
          <p:cNvSpPr txBox="1"/>
          <p:nvPr/>
        </p:nvSpPr>
        <p:spPr>
          <a:xfrm>
            <a:off x="3302607" y="2813747"/>
            <a:ext cx="55867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0" b="1" dirty="0">
                <a:solidFill>
                  <a:schemeClr val="bg1"/>
                </a:solidFill>
              </a:rPr>
              <a:t>1.200 Watts/H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083A00B-B7D1-47B7-8C14-A157C3C9C04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6021288"/>
            <a:ext cx="1984491" cy="35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6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6B231A2-F044-40AA-9E73-9B88CDAE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620688"/>
            <a:ext cx="8731336" cy="324036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E6F761F-4F6A-4947-AD5F-E252AC356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3286167"/>
            <a:ext cx="7680176" cy="28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69C947A-8BB8-4E5F-8492-5609EC2EAA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62" y="2418586"/>
            <a:ext cx="2023876" cy="20208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098421E-E476-4FD0-A4A3-68CD6F93913A}"/>
              </a:ext>
            </a:extLst>
          </p:cNvPr>
          <p:cNvSpPr/>
          <p:nvPr/>
        </p:nvSpPr>
        <p:spPr>
          <a:xfrm>
            <a:off x="3867578" y="3429000"/>
            <a:ext cx="1364326" cy="45719"/>
          </a:xfrm>
          <a:prstGeom prst="rect">
            <a:avLst/>
          </a:prstGeom>
          <a:solidFill>
            <a:srgbClr val="81AA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3B78F37-0DE3-4BA3-B346-1169C5DFE9A9}"/>
              </a:ext>
            </a:extLst>
          </p:cNvPr>
          <p:cNvSpPr/>
          <p:nvPr/>
        </p:nvSpPr>
        <p:spPr>
          <a:xfrm rot="5400000">
            <a:off x="5390977" y="2075905"/>
            <a:ext cx="1364326" cy="45719"/>
          </a:xfrm>
          <a:prstGeom prst="rect">
            <a:avLst/>
          </a:prstGeom>
          <a:solidFill>
            <a:srgbClr val="81AA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D786E16-FB9E-4C98-8075-709257C7F3D3}"/>
              </a:ext>
            </a:extLst>
          </p:cNvPr>
          <p:cNvSpPr/>
          <p:nvPr/>
        </p:nvSpPr>
        <p:spPr>
          <a:xfrm rot="5400000">
            <a:off x="5390977" y="4808384"/>
            <a:ext cx="1364326" cy="45719"/>
          </a:xfrm>
          <a:prstGeom prst="rect">
            <a:avLst/>
          </a:prstGeom>
          <a:solidFill>
            <a:srgbClr val="81AA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26E91F-4866-4B08-B4E3-B277ED483521}"/>
              </a:ext>
            </a:extLst>
          </p:cNvPr>
          <p:cNvSpPr/>
          <p:nvPr/>
        </p:nvSpPr>
        <p:spPr>
          <a:xfrm>
            <a:off x="6960096" y="3429000"/>
            <a:ext cx="1364326" cy="45719"/>
          </a:xfrm>
          <a:prstGeom prst="rect">
            <a:avLst/>
          </a:prstGeom>
          <a:solidFill>
            <a:srgbClr val="81AA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A72DA4-8F21-43DB-AA10-EEF98351629B}"/>
              </a:ext>
            </a:extLst>
          </p:cNvPr>
          <p:cNvSpPr txBox="1"/>
          <p:nvPr/>
        </p:nvSpPr>
        <p:spPr>
          <a:xfrm>
            <a:off x="1625253" y="3221026"/>
            <a:ext cx="2166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DATA CENTERES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766D3B-CF92-4F32-9269-DF960F8FF97F}"/>
              </a:ext>
            </a:extLst>
          </p:cNvPr>
          <p:cNvSpPr txBox="1"/>
          <p:nvPr/>
        </p:nvSpPr>
        <p:spPr>
          <a:xfrm>
            <a:off x="8399401" y="3213109"/>
            <a:ext cx="2809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ELETRODOMÉSTICOS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C73AF8C-8917-4826-A415-98401DF3DA12}"/>
              </a:ext>
            </a:extLst>
          </p:cNvPr>
          <p:cNvSpPr txBox="1"/>
          <p:nvPr/>
        </p:nvSpPr>
        <p:spPr>
          <a:xfrm>
            <a:off x="5115602" y="5589240"/>
            <a:ext cx="1984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DISPOSITIVOS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48A02F7-426D-4CAD-9378-33B6C2445AAF}"/>
              </a:ext>
            </a:extLst>
          </p:cNvPr>
          <p:cNvSpPr txBox="1"/>
          <p:nvPr/>
        </p:nvSpPr>
        <p:spPr>
          <a:xfrm>
            <a:off x="3828699" y="879103"/>
            <a:ext cx="4549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CARREGADOR DE CARRO ELÉTRICO</a:t>
            </a:r>
          </a:p>
        </p:txBody>
      </p:sp>
    </p:spTree>
    <p:extLst>
      <p:ext uri="{BB962C8B-B14F-4D97-AF65-F5344CB8AC3E}">
        <p14:creationId xmlns:p14="http://schemas.microsoft.com/office/powerpoint/2010/main" val="295458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7CCAB00-AC33-4A62-94A5-A161D0F99C24}"/>
              </a:ext>
            </a:extLst>
          </p:cNvPr>
          <p:cNvSpPr/>
          <p:nvPr/>
        </p:nvSpPr>
        <p:spPr>
          <a:xfrm>
            <a:off x="3359696" y="3356992"/>
            <a:ext cx="5616624" cy="144016"/>
          </a:xfrm>
          <a:prstGeom prst="rect">
            <a:avLst/>
          </a:prstGeom>
          <a:solidFill>
            <a:srgbClr val="81AA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97DA72C-6E1B-49D4-82FA-09237A19E4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6021288"/>
            <a:ext cx="1984491" cy="35763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3C19FB5-E382-4488-B021-7E677AC746A9}"/>
              </a:ext>
            </a:extLst>
          </p:cNvPr>
          <p:cNvSpPr txBox="1"/>
          <p:nvPr/>
        </p:nvSpPr>
        <p:spPr>
          <a:xfrm>
            <a:off x="1991544" y="2567226"/>
            <a:ext cx="83529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Casos diferentes mas </a:t>
            </a:r>
            <a:r>
              <a:rPr lang="pt-BR" sz="3200" b="1" i="1" dirty="0">
                <a:solidFill>
                  <a:schemeClr val="bg1"/>
                </a:solidFill>
              </a:rPr>
              <a:t>Problemas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b="1" i="1" dirty="0">
                <a:solidFill>
                  <a:schemeClr val="bg1"/>
                </a:solidFill>
              </a:rPr>
              <a:t>Semelhantes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B96F449-488C-4E07-A43B-E7524C1740E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1992441"/>
            <a:ext cx="6975799" cy="28731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18182EC-A719-4E71-8C0E-07AC820A71B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714499"/>
            <a:ext cx="2483574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3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635E5AB-4773-4780-9049-267CCD9B5101}"/>
              </a:ext>
            </a:extLst>
          </p:cNvPr>
          <p:cNvSpPr txBox="1"/>
          <p:nvPr/>
        </p:nvSpPr>
        <p:spPr>
          <a:xfrm>
            <a:off x="3541363" y="2564904"/>
            <a:ext cx="536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Calibri" charset="0"/>
              </a:rPr>
              <a:t>Extremamente</a:t>
            </a: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Calibri" charset="0"/>
              </a:rPr>
              <a:t> escalável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CCAB00-AC33-4A62-94A5-A161D0F99C24}"/>
              </a:ext>
            </a:extLst>
          </p:cNvPr>
          <p:cNvSpPr/>
          <p:nvPr/>
        </p:nvSpPr>
        <p:spPr>
          <a:xfrm>
            <a:off x="3359696" y="3356992"/>
            <a:ext cx="5616624" cy="144016"/>
          </a:xfrm>
          <a:prstGeom prst="rect">
            <a:avLst/>
          </a:prstGeom>
          <a:solidFill>
            <a:srgbClr val="071F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Calibri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97DA72C-6E1B-49D4-82FA-09237A19E4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6021288"/>
            <a:ext cx="1984491" cy="35763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E39E954-4BDA-434F-973B-873C24AC715D}"/>
              </a:ext>
            </a:extLst>
          </p:cNvPr>
          <p:cNvSpPr txBox="1"/>
          <p:nvPr/>
        </p:nvSpPr>
        <p:spPr>
          <a:xfrm>
            <a:off x="3589417" y="3501008"/>
            <a:ext cx="5157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Calibri" charset="0"/>
              </a:rPr>
              <a:t>MODULAR</a:t>
            </a:r>
          </a:p>
        </p:txBody>
      </p:sp>
    </p:spTree>
    <p:extLst>
      <p:ext uri="{BB962C8B-B14F-4D97-AF65-F5344CB8AC3E}">
        <p14:creationId xmlns:p14="http://schemas.microsoft.com/office/powerpoint/2010/main" val="2618259362"/>
      </p:ext>
    </p:extLst>
  </p:cSld>
  <p:clrMapOvr>
    <a:masterClrMapping/>
  </p:clrMapOvr>
</p:sld>
</file>

<file path=ppt/theme/theme1.xml><?xml version="1.0" encoding="utf-8"?>
<a:theme xmlns:a="http://schemas.openxmlformats.org/drawingml/2006/main" name="B&amp;D-Powerpoint Template_16x9">
  <a:themeElements>
    <a:clrScheme name="Passangers">
      <a:dk1>
        <a:srgbClr val="000000"/>
      </a:dk1>
      <a:lt1>
        <a:srgbClr val="FFFFFF"/>
      </a:lt1>
      <a:dk2>
        <a:srgbClr val="0420AC"/>
      </a:dk2>
      <a:lt2>
        <a:srgbClr val="EAEAEA"/>
      </a:lt2>
      <a:accent1>
        <a:srgbClr val="1D46F3"/>
      </a:accent1>
      <a:accent2>
        <a:srgbClr val="FF5757"/>
      </a:accent2>
      <a:accent3>
        <a:srgbClr val="C9D2FD"/>
      </a:accent3>
      <a:accent4>
        <a:srgbClr val="5E78FA"/>
      </a:accent4>
      <a:accent5>
        <a:srgbClr val="0420AB"/>
      </a:accent5>
      <a:accent6>
        <a:srgbClr val="021572"/>
      </a:accent6>
      <a:hlink>
        <a:srgbClr val="FF5757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5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110218</TotalTime>
  <Words>85</Words>
  <Application>Microsoft Office PowerPoint</Application>
  <PresentationFormat>Widescreen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21" baseType="lpstr">
      <vt:lpstr>Arial</vt:lpstr>
      <vt:lpstr>Arial Black</vt:lpstr>
      <vt:lpstr>Avenir</vt:lpstr>
      <vt:lpstr>Calibri</vt:lpstr>
      <vt:lpstr>Calibri Light</vt:lpstr>
      <vt:lpstr>Montserrat-Bold</vt:lpstr>
      <vt:lpstr>Open Sans</vt:lpstr>
      <vt:lpstr>Source Sans Pro</vt:lpstr>
      <vt:lpstr>Titillium</vt:lpstr>
      <vt:lpstr>B&amp;D-Powerpoint Template_16x9</vt:lpstr>
      <vt:lpstr>5_Tema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</dc:creator>
  <cp:lastModifiedBy>Gabriel Caruzo</cp:lastModifiedBy>
  <cp:revision>412</cp:revision>
  <dcterms:modified xsi:type="dcterms:W3CDTF">2024-06-28T19:25:31Z</dcterms:modified>
</cp:coreProperties>
</file>