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1850120-18A7-4053-BA2D-EAADE74B1423}"/>
              </a:ext>
            </a:extLst>
          </p:cNvPr>
          <p:cNvSpPr>
            <a:spLocks noGrp="1"/>
          </p:cNvSpPr>
          <p:nvPr>
            <p:ph type="ctrTitle"/>
          </p:nvPr>
        </p:nvSpPr>
        <p:spPr/>
        <p:txBody>
          <a:bodyPr/>
          <a:lstStyle/>
          <a:p>
            <a:r>
              <a:rPr lang="es-ES" dirty="0"/>
              <a:t>Proyecto final: Fase 2</a:t>
            </a:r>
          </a:p>
        </p:txBody>
      </p:sp>
      <p:sp>
        <p:nvSpPr>
          <p:cNvPr id="3" name="Subtítulo 2">
            <a:extLst>
              <a:ext uri="{FF2B5EF4-FFF2-40B4-BE49-F238E27FC236}">
                <a16:creationId xmlns:a16="http://schemas.microsoft.com/office/drawing/2014/main" xmlns="" id="{71078154-2A8E-43EB-B62F-147A13BA30DB}"/>
              </a:ext>
            </a:extLst>
          </p:cNvPr>
          <p:cNvSpPr>
            <a:spLocks noGrp="1"/>
          </p:cNvSpPr>
          <p:nvPr>
            <p:ph type="subTitle" idx="1"/>
          </p:nvPr>
        </p:nvSpPr>
        <p:spPr/>
        <p:txBody>
          <a:bodyPr/>
          <a:lstStyle/>
          <a:p>
            <a:r>
              <a:rPr lang="es-ES" dirty="0"/>
              <a:t>Equipo 2 </a:t>
            </a:r>
          </a:p>
          <a:p>
            <a:r>
              <a:rPr lang="es-ES" dirty="0"/>
              <a:t>Seminario de arquitectura de computadoras</a:t>
            </a:r>
          </a:p>
          <a:p>
            <a:endParaRPr lang="es-ES" dirty="0"/>
          </a:p>
        </p:txBody>
      </p:sp>
    </p:spTree>
    <p:extLst>
      <p:ext uri="{BB962C8B-B14F-4D97-AF65-F5344CB8AC3E}">
        <p14:creationId xmlns:p14="http://schemas.microsoft.com/office/powerpoint/2010/main" val="131717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49C5E74-C53E-4E6C-94E7-7B5F451AEE70}"/>
              </a:ext>
            </a:extLst>
          </p:cNvPr>
          <p:cNvSpPr>
            <a:spLocks noGrp="1"/>
          </p:cNvSpPr>
          <p:nvPr>
            <p:ph type="title"/>
          </p:nvPr>
        </p:nvSpPr>
        <p:spPr/>
        <p:txBody>
          <a:bodyPr/>
          <a:lstStyle/>
          <a:p>
            <a:r>
              <a:rPr lang="es-ES" dirty="0"/>
              <a:t>Fase 2</a:t>
            </a:r>
          </a:p>
        </p:txBody>
      </p:sp>
      <p:sp>
        <p:nvSpPr>
          <p:cNvPr id="3" name="Marcador de contenido 2">
            <a:extLst>
              <a:ext uri="{FF2B5EF4-FFF2-40B4-BE49-F238E27FC236}">
                <a16:creationId xmlns:a16="http://schemas.microsoft.com/office/drawing/2014/main" xmlns="" id="{9B1AB768-CDE1-4B26-BF1C-7F76D1D80100}"/>
              </a:ext>
            </a:extLst>
          </p:cNvPr>
          <p:cNvSpPr>
            <a:spLocks noGrp="1"/>
          </p:cNvSpPr>
          <p:nvPr>
            <p:ph idx="1"/>
          </p:nvPr>
        </p:nvSpPr>
        <p:spPr/>
        <p:txBody>
          <a:bodyPr/>
          <a:lstStyle/>
          <a:p>
            <a:r>
              <a:rPr lang="es-ES" dirty="0"/>
              <a:t>Esta segunda fase, podremos realizar instrucciones de tipo </a:t>
            </a:r>
            <a:r>
              <a:rPr lang="es-ES" dirty="0" smtClean="0"/>
              <a:t>I como  pueden ser la instrucción LW</a:t>
            </a:r>
            <a:r>
              <a:rPr lang="es-ES" dirty="0" smtClean="0"/>
              <a:t>,</a:t>
            </a:r>
            <a:r>
              <a:rPr lang="es-ES" dirty="0" smtClean="0"/>
              <a:t> BEQ, </a:t>
            </a:r>
            <a:r>
              <a:rPr lang="es-ES" dirty="0" err="1" smtClean="0"/>
              <a:t>ADDi</a:t>
            </a:r>
            <a:r>
              <a:rPr lang="es-ES" dirty="0" smtClean="0"/>
              <a:t>, ANDI, ORI, SRLI.</a:t>
            </a:r>
            <a:endParaRPr lang="es-ES" dirty="0"/>
          </a:p>
          <a:p>
            <a:pPr marL="0" indent="0">
              <a:buNone/>
            </a:pPr>
            <a:endParaRPr lang="es-ES" dirty="0"/>
          </a:p>
          <a:p>
            <a:r>
              <a:rPr lang="es-ES" dirty="0"/>
              <a:t>En esta nueva fase, para realizar el nuevo modulo, tuvimos que agregar nuevos módulos como:</a:t>
            </a:r>
          </a:p>
          <a:p>
            <a:pPr marL="0" indent="0">
              <a:buNone/>
            </a:pPr>
            <a:r>
              <a:rPr lang="es-ES" dirty="0"/>
              <a:t>	-</a:t>
            </a:r>
            <a:r>
              <a:rPr lang="es-ES" dirty="0" err="1"/>
              <a:t>Sign</a:t>
            </a:r>
            <a:r>
              <a:rPr lang="es-ES" dirty="0"/>
              <a:t>-extended: el </a:t>
            </a:r>
            <a:r>
              <a:rPr lang="es-ES" dirty="0" err="1"/>
              <a:t>sign</a:t>
            </a:r>
            <a:r>
              <a:rPr lang="es-ES" dirty="0"/>
              <a:t> extended lo que hace es trasformar una parte de 	la instrucción (16-bits) a 32 bits, agregando 0 y 1, dependiendo lo que se 	necesite</a:t>
            </a:r>
          </a:p>
          <a:p>
            <a:pPr marL="0" indent="0">
              <a:buNone/>
            </a:pPr>
            <a:r>
              <a:rPr lang="es-ES" dirty="0"/>
              <a:t>	-Shift </a:t>
            </a:r>
            <a:r>
              <a:rPr lang="es-ES" dirty="0" err="1"/>
              <a:t>left</a:t>
            </a:r>
            <a:r>
              <a:rPr lang="es-ES" dirty="0"/>
              <a:t>: </a:t>
            </a:r>
            <a:r>
              <a:rPr lang="es-MX" dirty="0"/>
              <a:t>El shift recorre dos espacios los bits es decir si tienes 00010 haces 	el shift </a:t>
            </a:r>
            <a:r>
              <a:rPr lang="es-MX" dirty="0" err="1"/>
              <a:t>left</a:t>
            </a:r>
            <a:r>
              <a:rPr lang="es-MX" dirty="0"/>
              <a:t> y te quedaría 01000 se hace esto multiplicando por 4</a:t>
            </a:r>
            <a:endParaRPr lang="es-ES" dirty="0"/>
          </a:p>
        </p:txBody>
      </p:sp>
    </p:spTree>
    <p:extLst>
      <p:ext uri="{BB962C8B-B14F-4D97-AF65-F5344CB8AC3E}">
        <p14:creationId xmlns:p14="http://schemas.microsoft.com/office/powerpoint/2010/main" val="25507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8351C8-40BB-46FA-B815-ED4EAA81BDDE}"/>
              </a:ext>
            </a:extLst>
          </p:cNvPr>
          <p:cNvSpPr>
            <a:spLocks noGrp="1"/>
          </p:cNvSpPr>
          <p:nvPr>
            <p:ph type="title"/>
          </p:nvPr>
        </p:nvSpPr>
        <p:spPr/>
        <p:txBody>
          <a:bodyPr/>
          <a:lstStyle/>
          <a:p>
            <a:r>
              <a:rPr lang="es-ES" dirty="0"/>
              <a:t>Resultados Fase 2</a:t>
            </a:r>
          </a:p>
        </p:txBody>
      </p:sp>
      <p:pic>
        <p:nvPicPr>
          <p:cNvPr id="7" name="Imagen 6" descr="Captura de pantalla de un celular&#10;&#10;Descripción generada automáticamente">
            <a:extLst>
              <a:ext uri="{FF2B5EF4-FFF2-40B4-BE49-F238E27FC236}">
                <a16:creationId xmlns:a16="http://schemas.microsoft.com/office/drawing/2014/main" xmlns="" id="{A5EC222B-6B09-4D40-AC14-075465F7A4CA}"/>
              </a:ext>
            </a:extLst>
          </p:cNvPr>
          <p:cNvPicPr>
            <a:picLocks noChangeAspect="1"/>
          </p:cNvPicPr>
          <p:nvPr/>
        </p:nvPicPr>
        <p:blipFill>
          <a:blip r:embed="rId2"/>
          <a:stretch>
            <a:fillRect/>
          </a:stretch>
        </p:blipFill>
        <p:spPr>
          <a:xfrm>
            <a:off x="2438400" y="3990894"/>
            <a:ext cx="8001001" cy="1041797"/>
          </a:xfrm>
          <a:prstGeom prst="rect">
            <a:avLst/>
          </a:prstGeom>
        </p:spPr>
      </p:pic>
      <p:pic>
        <p:nvPicPr>
          <p:cNvPr id="9" name="Imagen 8">
            <a:extLst>
              <a:ext uri="{FF2B5EF4-FFF2-40B4-BE49-F238E27FC236}">
                <a16:creationId xmlns:a16="http://schemas.microsoft.com/office/drawing/2014/main" xmlns="" id="{E22151BB-3E90-463D-9978-EAEAF978020C}"/>
              </a:ext>
            </a:extLst>
          </p:cNvPr>
          <p:cNvPicPr>
            <a:picLocks noChangeAspect="1"/>
          </p:cNvPicPr>
          <p:nvPr/>
        </p:nvPicPr>
        <p:blipFill>
          <a:blip r:embed="rId3"/>
          <a:stretch>
            <a:fillRect/>
          </a:stretch>
        </p:blipFill>
        <p:spPr>
          <a:xfrm>
            <a:off x="2438400" y="3108046"/>
            <a:ext cx="9427201" cy="530504"/>
          </a:xfrm>
          <a:prstGeom prst="rect">
            <a:avLst/>
          </a:prstGeom>
        </p:spPr>
      </p:pic>
      <p:pic>
        <p:nvPicPr>
          <p:cNvPr id="11" name="Imagen 10" descr="Captura de pantalla de un celular&#10;&#10;Descripción generada automáticamente">
            <a:extLst>
              <a:ext uri="{FF2B5EF4-FFF2-40B4-BE49-F238E27FC236}">
                <a16:creationId xmlns:a16="http://schemas.microsoft.com/office/drawing/2014/main" xmlns="" id="{78AE43AE-EED1-4820-A230-A452B05BEDF9}"/>
              </a:ext>
            </a:extLst>
          </p:cNvPr>
          <p:cNvPicPr>
            <a:picLocks noChangeAspect="1"/>
          </p:cNvPicPr>
          <p:nvPr/>
        </p:nvPicPr>
        <p:blipFill>
          <a:blip r:embed="rId4"/>
          <a:stretch>
            <a:fillRect/>
          </a:stretch>
        </p:blipFill>
        <p:spPr>
          <a:xfrm>
            <a:off x="2438400" y="5394185"/>
            <a:ext cx="3238500" cy="1257300"/>
          </a:xfrm>
          <a:prstGeom prst="rect">
            <a:avLst/>
          </a:prstGeom>
        </p:spPr>
      </p:pic>
      <p:sp>
        <p:nvSpPr>
          <p:cNvPr id="13" name="Marcador de contenido 12">
            <a:extLst>
              <a:ext uri="{FF2B5EF4-FFF2-40B4-BE49-F238E27FC236}">
                <a16:creationId xmlns:a16="http://schemas.microsoft.com/office/drawing/2014/main" xmlns="" id="{340D5DF2-5DAD-4BEC-952C-5166C0D01F1C}"/>
              </a:ext>
            </a:extLst>
          </p:cNvPr>
          <p:cNvSpPr>
            <a:spLocks noGrp="1"/>
          </p:cNvSpPr>
          <p:nvPr>
            <p:ph idx="1"/>
          </p:nvPr>
        </p:nvSpPr>
        <p:spPr>
          <a:xfrm>
            <a:off x="2589212" y="1905000"/>
            <a:ext cx="8915400" cy="3777622"/>
          </a:xfrm>
        </p:spPr>
        <p:txBody>
          <a:bodyPr/>
          <a:lstStyle/>
          <a:p>
            <a:r>
              <a:rPr lang="es-ES" dirty="0"/>
              <a:t>Al acabar el modulo, probamos si este funcionaba</a:t>
            </a:r>
          </a:p>
          <a:p>
            <a:pPr marL="0" indent="0">
              <a:buNone/>
            </a:pPr>
            <a:r>
              <a:rPr lang="es-ES" dirty="0"/>
              <a:t>Aquí los resultados </a:t>
            </a:r>
          </a:p>
        </p:txBody>
      </p:sp>
    </p:spTree>
    <p:extLst>
      <p:ext uri="{BB962C8B-B14F-4D97-AF65-F5344CB8AC3E}">
        <p14:creationId xmlns:p14="http://schemas.microsoft.com/office/powerpoint/2010/main" val="347962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543539D-01B5-48F3-92EE-2FFE83376558}"/>
              </a:ext>
            </a:extLst>
          </p:cNvPr>
          <p:cNvSpPr>
            <a:spLocks noGrp="1"/>
          </p:cNvSpPr>
          <p:nvPr>
            <p:ph type="title"/>
          </p:nvPr>
        </p:nvSpPr>
        <p:spPr/>
        <p:txBody>
          <a:bodyPr/>
          <a:lstStyle/>
          <a:p>
            <a:r>
              <a:rPr lang="es-ES" dirty="0" smtClean="0"/>
              <a:t>Código ensamblador</a:t>
            </a:r>
            <a:endParaRPr lang="es-ES" dirty="0"/>
          </a:p>
        </p:txBody>
      </p:sp>
      <p:sp>
        <p:nvSpPr>
          <p:cNvPr id="3" name="Marcador de contenido 2"/>
          <p:cNvSpPr>
            <a:spLocks noGrp="1"/>
          </p:cNvSpPr>
          <p:nvPr>
            <p:ph idx="1"/>
          </p:nvPr>
        </p:nvSpPr>
        <p:spPr/>
        <p:txBody>
          <a:bodyPr/>
          <a:lstStyle/>
          <a:p>
            <a:r>
              <a:rPr lang="es-MX" dirty="0" smtClean="0"/>
              <a:t>Durante esta semana nos encargamos de hacer el programa en el programa c para para la ejecución del código burbuja, el cual se encarga de revisar cada elemento de una lista, se intercambian si están en el orden equivocado. La lista será revisada hasta que este ordenada.</a:t>
            </a:r>
          </a:p>
        </p:txBody>
      </p:sp>
    </p:spTree>
    <p:extLst>
      <p:ext uri="{BB962C8B-B14F-4D97-AF65-F5344CB8AC3E}">
        <p14:creationId xmlns:p14="http://schemas.microsoft.com/office/powerpoint/2010/main" val="4308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0620" y="598353"/>
            <a:ext cx="8911687" cy="1280890"/>
          </a:xfrm>
        </p:spPr>
        <p:txBody>
          <a:bodyPr/>
          <a:lstStyle/>
          <a:p>
            <a:r>
              <a:rPr lang="es-MX" dirty="0" smtClean="0"/>
              <a:t>Reuniones</a:t>
            </a:r>
            <a:endParaRPr lang="es-MX" dirty="0"/>
          </a:p>
        </p:txBody>
      </p:sp>
      <p:sp>
        <p:nvSpPr>
          <p:cNvPr id="5" name="Marcador de contenido 4"/>
          <p:cNvSpPr>
            <a:spLocks noGrp="1"/>
          </p:cNvSpPr>
          <p:nvPr>
            <p:ph idx="1"/>
          </p:nvPr>
        </p:nvSpPr>
        <p:spPr>
          <a:xfrm>
            <a:off x="2060620" y="1416675"/>
            <a:ext cx="9443992" cy="4816699"/>
          </a:xfrm>
        </p:spPr>
        <p:txBody>
          <a:bodyPr>
            <a:normAutofit fontScale="92500"/>
          </a:bodyPr>
          <a:lstStyle/>
          <a:p>
            <a:r>
              <a:rPr lang="es-MX" dirty="0" smtClean="0"/>
              <a:t>Sábado 16/05 11:00am </a:t>
            </a:r>
          </a:p>
          <a:p>
            <a:pPr marL="0" indent="0">
              <a:buNone/>
            </a:pPr>
            <a:r>
              <a:rPr lang="es-MX" dirty="0" smtClean="0"/>
              <a:t>Durante este día se realizo una llamada para dividir y asignar las actividades para la creación de los módulos necesarios para la fase 2. Daniel y Ander se encargarían de la creación de dichos módulos, </a:t>
            </a:r>
            <a:r>
              <a:rPr lang="es-MX" dirty="0"/>
              <a:t>C</a:t>
            </a:r>
            <a:r>
              <a:rPr lang="es-MX" dirty="0" smtClean="0"/>
              <a:t>holico y Pacheco harían las conexiones de dichos módulos y la corrección de errores que pudiera haber en los mismos. Daniel y Ander tenían que mandar  estos archivos el día lunes a las 11:00 am.</a:t>
            </a:r>
          </a:p>
          <a:p>
            <a:r>
              <a:rPr lang="es-MX" dirty="0" smtClean="0"/>
              <a:t>Domingo 17/05 11:00am</a:t>
            </a:r>
          </a:p>
          <a:p>
            <a:pPr marL="0" indent="0">
              <a:buNone/>
            </a:pPr>
            <a:r>
              <a:rPr lang="es-MX" dirty="0" smtClean="0"/>
              <a:t>En este día se volvió a hacer una llamada para ayudar a nuestros compañeros y ver si todo iba de acuerdo a los tiempos establecidos.</a:t>
            </a:r>
          </a:p>
          <a:p>
            <a:r>
              <a:rPr lang="es-MX" dirty="0" smtClean="0"/>
              <a:t>Lunes 18/05 11:00am</a:t>
            </a:r>
          </a:p>
          <a:p>
            <a:pPr marL="0" indent="0">
              <a:buNone/>
            </a:pPr>
            <a:r>
              <a:rPr lang="es-MX" dirty="0" smtClean="0"/>
              <a:t>Durante esta llamada Daniel y Ander nos mandaron los archivos, además estuvieron encargados de hacer la presentación y el reporte. Cholico y Pacheco se encargaron de hacer la conexiones de dichos archivos y comprobar mediante el txt del maestro que todo estuviese funcionando de manera correcta, esto se hizo resisando los módulos de memoria para verificar que todo se guardara correctamente.</a:t>
            </a:r>
            <a:endParaRPr lang="es-MX" dirty="0"/>
          </a:p>
        </p:txBody>
      </p:sp>
    </p:spTree>
    <p:extLst>
      <p:ext uri="{BB962C8B-B14F-4D97-AF65-F5344CB8AC3E}">
        <p14:creationId xmlns:p14="http://schemas.microsoft.com/office/powerpoint/2010/main" val="818395928"/>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TotalTime>
  <Words>302</Words>
  <Application>Microsoft Office PowerPoint</Application>
  <PresentationFormat>Panorámica</PresentationFormat>
  <Paragraphs>21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Espiral</vt:lpstr>
      <vt:lpstr>Proyecto final: Fase 2</vt:lpstr>
      <vt:lpstr>Fase 2</vt:lpstr>
      <vt:lpstr>Resultados Fase 2</vt:lpstr>
      <vt:lpstr>Código ensamblador</vt:lpstr>
      <vt:lpstr>Reuniones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Fase 2</dc:title>
  <dc:creator>Ander T</dc:creator>
  <cp:lastModifiedBy>Victor Manuel Pacheco Romero</cp:lastModifiedBy>
  <cp:revision>8</cp:revision>
  <dcterms:created xsi:type="dcterms:W3CDTF">2020-05-19T02:47:38Z</dcterms:created>
  <dcterms:modified xsi:type="dcterms:W3CDTF">2020-05-19T09:24:20Z</dcterms:modified>
</cp:coreProperties>
</file>