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8" r:id="rId57"/>
    <p:sldId id="319" r:id="rId58"/>
    <p:sldId id="317" r:id="rId59"/>
    <p:sldId id="316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318"/>
            <p14:sldId id="319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9" autoAdjust="0"/>
    <p:restoredTop sz="95214" autoAdjust="0"/>
  </p:normalViewPr>
  <p:slideViewPr>
    <p:cSldViewPr showGuides="1">
      <p:cViewPr varScale="1">
        <p:scale>
          <a:sx n="63" d="100"/>
          <a:sy n="63" d="100"/>
        </p:scale>
        <p:origin x="79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18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7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dotnet/csharp/language-reference/statements/selection-statements#the-if-stat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4" TargetMode="External"/><Relationship Id="rId2" Type="http://schemas.openxmlformats.org/officeDocument/2006/relationships/hyperlink" Target="https://docs.microsoft.com/en-us/dotnet/csharp/language-reference/statements/selection-statements#the-switch-statement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188#5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boolean-logical-operator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6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statements/iteration-state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org/Contests/Practice/Index/1188#7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8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9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0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188#12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9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10" Type="http://schemas.openxmlformats.org/officeDocument/2006/relationships/image" Target="../media/image43.jpg"/><Relationship Id="rId19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virtualracingschool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console,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placeholders</a:t>
            </a:r>
            <a:r>
              <a:rPr lang="en-US" sz="36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</a:t>
            </a:r>
            <a:r>
              <a:rPr lang="en-US" dirty="0">
                <a:hlinkClick r:id="rId4"/>
              </a:rPr>
              <a:t>conditional statement</a:t>
            </a:r>
            <a:endParaRPr lang="en-US" dirty="0"/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https://judge.softuni.org/Contests/Practice/Index/1188#2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https://judge.softuni.org/Contests/Practice/Index/1188#3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hlinkClick r:id="rId2"/>
              </a:rPr>
              <a:t>Switch-case</a:t>
            </a:r>
            <a:r>
              <a:rPr lang="en-US" sz="3200" dirty="0"/>
              <a:t> statement works as a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Switch-case Statement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https://judge.softuni.org/Contests/Practice/Index/1188#4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https://judge.softuni.org/Contests/Practice/Index/1188#5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hlinkClick r:id="rId2"/>
              </a:rPr>
              <a:t>Logical operators </a:t>
            </a:r>
            <a:r>
              <a:rPr lang="en-US" sz="3600" dirty="0"/>
              <a:t>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184019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0642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https://judge.softuni.org/Contests/Practice/Index/1188#6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  <a:hlinkClick r:id="rId3"/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https://judge.softuni.org/Contests/Practice/Index/1188#7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https://judge.softuni.org/Contests/Practice/Index/1188#8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1" y="1196128"/>
            <a:ext cx="9713960" cy="88265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066000" y="4672923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6" y="3255215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891000" y="5749289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7784471" y="4585321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https://judge.softuni.org/Contests/Practice/Index/1188#9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https://judge.softuni.org/Contests/Practice/Index/1188#10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https://judge.softuni.org/Contests/Practice/Index/1188#12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2477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Aft>
                <a:spcPts val="1200"/>
              </a:spcAft>
              <a:buNone/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3414</Words>
  <Application>Microsoft Office PowerPoint</Application>
  <PresentationFormat>Widescreen</PresentationFormat>
  <Paragraphs>589</Paragraphs>
  <Slides>59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42</cp:revision>
  <dcterms:created xsi:type="dcterms:W3CDTF">2018-05-23T13:08:44Z</dcterms:created>
  <dcterms:modified xsi:type="dcterms:W3CDTF">2021-09-01T09:37:26Z</dcterms:modified>
  <cp:category>C# Fundamentals; Computer Programming;software development;web development</cp:category>
</cp:coreProperties>
</file>