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6" r:id="rId55"/>
    <p:sldId id="317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6"/>
            <p14:sldId id="317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image" Target="../media/image40.jpg"/><Relationship Id="rId19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https://judge.softuni.org/Contests/Practice/Index/1192#0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3559</Words>
  <Application>Microsoft Office PowerPoint</Application>
  <PresentationFormat>Widescreen</PresentationFormat>
  <Paragraphs>600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53</cp:revision>
  <dcterms:created xsi:type="dcterms:W3CDTF">2018-05-23T13:08:44Z</dcterms:created>
  <dcterms:modified xsi:type="dcterms:W3CDTF">2021-09-01T09:48:38Z</dcterms:modified>
  <cp:category>programming;computer programming;software development;web development</cp:category>
</cp:coreProperties>
</file>