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318" r:id="rId32"/>
    <p:sldId id="319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318"/>
            <p14:sldId id="319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5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B9B70-C6EE-4A9A-8315-4A4C4C7D4B38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operations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2199</Words>
  <Application>Microsoft Office PowerPoint</Application>
  <PresentationFormat>Widescreen</PresentationFormat>
  <Paragraphs>318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33</cp:revision>
  <dcterms:created xsi:type="dcterms:W3CDTF">2018-05-23T13:08:44Z</dcterms:created>
  <dcterms:modified xsi:type="dcterms:W3CDTF">2021-09-01T10:33:27Z</dcterms:modified>
  <cp:category>Technology Fundamentals with C# Course @ SoftUni – https://softuni.bg/courses/technology-fundamentals</cp:category>
</cp:coreProperties>
</file>