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198"/>
  </p:normalViewPr>
  <p:slideViewPr>
    <p:cSldViewPr snapToGrid="0" snapToObjects="1">
      <p:cViewPr varScale="1">
        <p:scale>
          <a:sx n="89" d="100"/>
          <a:sy n="89" d="100"/>
        </p:scale>
        <p:origin x="1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378D9-B96F-46CC-A2D2-87104BB7D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26E1B7-43FD-45FE-88C7-72C659A7890D}">
      <dgm:prSet/>
      <dgm:spPr/>
      <dgm:t>
        <a:bodyPr/>
        <a:lstStyle/>
        <a:p>
          <a:r>
            <a:rPr lang="en-US"/>
            <a:t>Be careful when driving in Brooklyn </a:t>
          </a:r>
        </a:p>
      </dgm:t>
    </dgm:pt>
    <dgm:pt modelId="{18034C56-B10E-483C-9B03-F8D20422D6B9}" type="parTrans" cxnId="{4CDD7E40-C38F-4505-808A-625DAE8B56C3}">
      <dgm:prSet/>
      <dgm:spPr/>
      <dgm:t>
        <a:bodyPr/>
        <a:lstStyle/>
        <a:p>
          <a:endParaRPr lang="en-US"/>
        </a:p>
      </dgm:t>
    </dgm:pt>
    <dgm:pt modelId="{D4A9C486-A61B-4FCD-8592-7B706E51935A}" type="sibTrans" cxnId="{4CDD7E40-C38F-4505-808A-625DAE8B56C3}">
      <dgm:prSet/>
      <dgm:spPr/>
      <dgm:t>
        <a:bodyPr/>
        <a:lstStyle/>
        <a:p>
          <a:endParaRPr lang="en-US"/>
        </a:p>
      </dgm:t>
    </dgm:pt>
    <dgm:pt modelId="{61229203-835D-48B4-BB8E-BD1671C938C9}">
      <dgm:prSet/>
      <dgm:spPr/>
      <dgm:t>
        <a:bodyPr/>
        <a:lstStyle/>
        <a:p>
          <a:r>
            <a:rPr lang="en-US"/>
            <a:t>Watch out for busses </a:t>
          </a:r>
        </a:p>
      </dgm:t>
    </dgm:pt>
    <dgm:pt modelId="{578948A7-6652-4629-953C-319C6DD81B77}" type="parTrans" cxnId="{54D81951-7106-46BC-BDC5-F1E525A90CC7}">
      <dgm:prSet/>
      <dgm:spPr/>
      <dgm:t>
        <a:bodyPr/>
        <a:lstStyle/>
        <a:p>
          <a:endParaRPr lang="en-US"/>
        </a:p>
      </dgm:t>
    </dgm:pt>
    <dgm:pt modelId="{C5F3DC6D-E5A7-40BC-A82B-CE4E80D5E1C1}" type="sibTrans" cxnId="{54D81951-7106-46BC-BDC5-F1E525A90CC7}">
      <dgm:prSet/>
      <dgm:spPr/>
      <dgm:t>
        <a:bodyPr/>
        <a:lstStyle/>
        <a:p>
          <a:endParaRPr lang="en-US"/>
        </a:p>
      </dgm:t>
    </dgm:pt>
    <dgm:pt modelId="{7B8D4AD3-3A40-48F8-B547-12C207CB2272}" type="pres">
      <dgm:prSet presAssocID="{EEC378D9-B96F-46CC-A2D2-87104BB7D2FF}" presName="root" presStyleCnt="0">
        <dgm:presLayoutVars>
          <dgm:dir/>
          <dgm:resizeHandles val="exact"/>
        </dgm:presLayoutVars>
      </dgm:prSet>
      <dgm:spPr/>
    </dgm:pt>
    <dgm:pt modelId="{A48398D5-D5A2-48B1-8CF4-78FAA2E44C12}" type="pres">
      <dgm:prSet presAssocID="{CF26E1B7-43FD-45FE-88C7-72C659A7890D}" presName="compNode" presStyleCnt="0"/>
      <dgm:spPr/>
    </dgm:pt>
    <dgm:pt modelId="{7096ED12-07DA-41AC-A9B7-77788DB5677D}" type="pres">
      <dgm:prSet presAssocID="{CF26E1B7-43FD-45FE-88C7-72C659A789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3B235A1-D9D0-4D09-B69D-3A811A1F0902}" type="pres">
      <dgm:prSet presAssocID="{CF26E1B7-43FD-45FE-88C7-72C659A7890D}" presName="spaceRect" presStyleCnt="0"/>
      <dgm:spPr/>
    </dgm:pt>
    <dgm:pt modelId="{C30C8AEC-9F56-404F-A10B-6FAF239F767A}" type="pres">
      <dgm:prSet presAssocID="{CF26E1B7-43FD-45FE-88C7-72C659A7890D}" presName="textRect" presStyleLbl="revTx" presStyleIdx="0" presStyleCnt="2">
        <dgm:presLayoutVars>
          <dgm:chMax val="1"/>
          <dgm:chPref val="1"/>
        </dgm:presLayoutVars>
      </dgm:prSet>
      <dgm:spPr/>
    </dgm:pt>
    <dgm:pt modelId="{3C02A29C-B28C-4C3C-A2D7-1942F64FFEF5}" type="pres">
      <dgm:prSet presAssocID="{D4A9C486-A61B-4FCD-8592-7B706E51935A}" presName="sibTrans" presStyleCnt="0"/>
      <dgm:spPr/>
    </dgm:pt>
    <dgm:pt modelId="{F26A3172-ADC1-4C59-ABE1-55EBC5041FD5}" type="pres">
      <dgm:prSet presAssocID="{61229203-835D-48B4-BB8E-BD1671C938C9}" presName="compNode" presStyleCnt="0"/>
      <dgm:spPr/>
    </dgm:pt>
    <dgm:pt modelId="{57E3EDF8-AAE0-4485-A8D0-A369C912D0D8}" type="pres">
      <dgm:prSet presAssocID="{61229203-835D-48B4-BB8E-BD1671C938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8560B4F1-7BDC-4DD8-9CCD-7C8212C0D94B}" type="pres">
      <dgm:prSet presAssocID="{61229203-835D-48B4-BB8E-BD1671C938C9}" presName="spaceRect" presStyleCnt="0"/>
      <dgm:spPr/>
    </dgm:pt>
    <dgm:pt modelId="{94D48636-CB9D-47A5-9F25-5CECF42F079B}" type="pres">
      <dgm:prSet presAssocID="{61229203-835D-48B4-BB8E-BD1671C938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61632E-F597-4722-835E-3623161AB850}" type="presOf" srcId="{EEC378D9-B96F-46CC-A2D2-87104BB7D2FF}" destId="{7B8D4AD3-3A40-48F8-B547-12C207CB2272}" srcOrd="0" destOrd="0" presId="urn:microsoft.com/office/officeart/2018/2/layout/IconLabelList"/>
    <dgm:cxn modelId="{4CDD7E40-C38F-4505-808A-625DAE8B56C3}" srcId="{EEC378D9-B96F-46CC-A2D2-87104BB7D2FF}" destId="{CF26E1B7-43FD-45FE-88C7-72C659A7890D}" srcOrd="0" destOrd="0" parTransId="{18034C56-B10E-483C-9B03-F8D20422D6B9}" sibTransId="{D4A9C486-A61B-4FCD-8592-7B706E51935A}"/>
    <dgm:cxn modelId="{54D81951-7106-46BC-BDC5-F1E525A90CC7}" srcId="{EEC378D9-B96F-46CC-A2D2-87104BB7D2FF}" destId="{61229203-835D-48B4-BB8E-BD1671C938C9}" srcOrd="1" destOrd="0" parTransId="{578948A7-6652-4629-953C-319C6DD81B77}" sibTransId="{C5F3DC6D-E5A7-40BC-A82B-CE4E80D5E1C1}"/>
    <dgm:cxn modelId="{E514078B-574E-45D5-BD61-9B45BA95F860}" type="presOf" srcId="{CF26E1B7-43FD-45FE-88C7-72C659A7890D}" destId="{C30C8AEC-9F56-404F-A10B-6FAF239F767A}" srcOrd="0" destOrd="0" presId="urn:microsoft.com/office/officeart/2018/2/layout/IconLabelList"/>
    <dgm:cxn modelId="{83B79ADB-5AE6-44FB-916E-37DFEB54DFDE}" type="presOf" srcId="{61229203-835D-48B4-BB8E-BD1671C938C9}" destId="{94D48636-CB9D-47A5-9F25-5CECF42F079B}" srcOrd="0" destOrd="0" presId="urn:microsoft.com/office/officeart/2018/2/layout/IconLabelList"/>
    <dgm:cxn modelId="{DCA5D77B-5514-4EFA-8545-1963E7921DFD}" type="presParOf" srcId="{7B8D4AD3-3A40-48F8-B547-12C207CB2272}" destId="{A48398D5-D5A2-48B1-8CF4-78FAA2E44C12}" srcOrd="0" destOrd="0" presId="urn:microsoft.com/office/officeart/2018/2/layout/IconLabelList"/>
    <dgm:cxn modelId="{90BAACA2-ED8E-4CD8-BE5D-7EAA531D3124}" type="presParOf" srcId="{A48398D5-D5A2-48B1-8CF4-78FAA2E44C12}" destId="{7096ED12-07DA-41AC-A9B7-77788DB5677D}" srcOrd="0" destOrd="0" presId="urn:microsoft.com/office/officeart/2018/2/layout/IconLabelList"/>
    <dgm:cxn modelId="{6763B16B-3F34-4973-B58B-42513AC1ABB9}" type="presParOf" srcId="{A48398D5-D5A2-48B1-8CF4-78FAA2E44C12}" destId="{03B235A1-D9D0-4D09-B69D-3A811A1F0902}" srcOrd="1" destOrd="0" presId="urn:microsoft.com/office/officeart/2018/2/layout/IconLabelList"/>
    <dgm:cxn modelId="{4D64FA72-5BBC-45A0-A8DF-64FBCD9F48D3}" type="presParOf" srcId="{A48398D5-D5A2-48B1-8CF4-78FAA2E44C12}" destId="{C30C8AEC-9F56-404F-A10B-6FAF239F767A}" srcOrd="2" destOrd="0" presId="urn:microsoft.com/office/officeart/2018/2/layout/IconLabelList"/>
    <dgm:cxn modelId="{5A667043-E264-469A-86A3-014FE2ADA2F6}" type="presParOf" srcId="{7B8D4AD3-3A40-48F8-B547-12C207CB2272}" destId="{3C02A29C-B28C-4C3C-A2D7-1942F64FFEF5}" srcOrd="1" destOrd="0" presId="urn:microsoft.com/office/officeart/2018/2/layout/IconLabelList"/>
    <dgm:cxn modelId="{53523F7A-F4F5-4A27-BA2D-D14DCBE29528}" type="presParOf" srcId="{7B8D4AD3-3A40-48F8-B547-12C207CB2272}" destId="{F26A3172-ADC1-4C59-ABE1-55EBC5041FD5}" srcOrd="2" destOrd="0" presId="urn:microsoft.com/office/officeart/2018/2/layout/IconLabelList"/>
    <dgm:cxn modelId="{81C346B5-9405-431C-9465-09817D3BCD5B}" type="presParOf" srcId="{F26A3172-ADC1-4C59-ABE1-55EBC5041FD5}" destId="{57E3EDF8-AAE0-4485-A8D0-A369C912D0D8}" srcOrd="0" destOrd="0" presId="urn:microsoft.com/office/officeart/2018/2/layout/IconLabelList"/>
    <dgm:cxn modelId="{EA47A7CB-43EB-41D0-B964-DC4F70B4621B}" type="presParOf" srcId="{F26A3172-ADC1-4C59-ABE1-55EBC5041FD5}" destId="{8560B4F1-7BDC-4DD8-9CCD-7C8212C0D94B}" srcOrd="1" destOrd="0" presId="urn:microsoft.com/office/officeart/2018/2/layout/IconLabelList"/>
    <dgm:cxn modelId="{03BD799F-666E-4B69-A14E-682D1D687C1A}" type="presParOf" srcId="{F26A3172-ADC1-4C59-ABE1-55EBC5041FD5}" destId="{94D48636-CB9D-47A5-9F25-5CECF42F07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6ED12-07DA-41AC-A9B7-77788DB5677D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C8AEC-9F56-404F-A10B-6FAF239F767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 careful when driving in Brooklyn </a:t>
          </a:r>
        </a:p>
      </dsp:txBody>
      <dsp:txXfrm>
        <a:off x="559800" y="3022743"/>
        <a:ext cx="4320000" cy="720000"/>
      </dsp:txXfrm>
    </dsp:sp>
    <dsp:sp modelId="{57E3EDF8-AAE0-4485-A8D0-A369C912D0D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48636-CB9D-47A5-9F25-5CECF42F079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Watch out for busses 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0F8D-C883-5A42-AC84-5650D69AEA8F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A31B9-BE0A-8440-A863-E50B88930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 Code- 11101, On Street- Northern Boulevard, Cross street- 42 street, # of persons injured – 22 , Crash date 06/08/2015</a:t>
            </a:r>
          </a:p>
          <a:p>
            <a:endParaRPr lang="en-US" dirty="0"/>
          </a:p>
          <a:p>
            <a:r>
              <a:rPr lang="en-US" dirty="0"/>
              <a:t>Zip Code – 11109 , On Street- 21 street, Cross Street- Ditmars Blvd, # of persons injured- 19 </a:t>
            </a:r>
          </a:p>
          <a:p>
            <a:endParaRPr lang="en-US" dirty="0"/>
          </a:p>
          <a:p>
            <a:r>
              <a:rPr lang="en-US" dirty="0"/>
              <a:t>Zip Code- 11434, On street- Brewer Boulevard, Cross Street- 132 avenue, # of persons injured – 18 </a:t>
            </a:r>
          </a:p>
          <a:p>
            <a:endParaRPr lang="en-US" dirty="0"/>
          </a:p>
          <a:p>
            <a:r>
              <a:rPr lang="en-US" dirty="0"/>
              <a:t>Excuses: Fatigue, Physical disability, disregarding traffic control, unsafe lane changes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31B9-BE0A-8440-A863-E50B889301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A31B9-BE0A-8440-A863-E50B889301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710-2BA1-D34D-94AA-0570C5FF2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4C806-457C-D646-A4E9-5590D827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5EE0-093B-DC40-84CF-21EC8AAE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D64-BAB1-9C4E-87C6-B825ECC2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5B04-A8B7-8041-84DF-CD986E62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A4C2-AE6D-3C4F-BE91-E06E68DA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91F3-E0EE-6A47-BE3A-ADFF8F39D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6B09-29EE-6C41-9A67-B6CBC8C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40E70-1DD0-8842-89FF-D388AF4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CF4B-97C2-684D-96DB-3DBA1A56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626BA-859F-8948-AD58-9EF252DB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86258-63E6-1249-887A-FA727EBB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D162-37DE-3F40-B6B3-8912D6A2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C969-2164-8547-AC35-72C75F33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5416-C815-534E-8209-51A7EDF1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65F0-E208-094B-913E-FB60DA75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A1BC-63DA-EE43-AA4C-17782804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84FF-238B-D748-804C-8615294A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77A9-BEEE-2845-BCEC-DDBAA9D7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FE6C-72A4-2140-8D00-B9DC236B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3582-9CF8-AE46-B791-4C296485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E47B-D460-A342-A254-B80319D0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BCE2-F3A6-6242-AB5E-8A3C8C84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D8297-1C39-734D-8471-8498EF5B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9EB3-1C37-FA46-A376-96C677BE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4999-A1CD-184C-AC62-05B50EAE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206B-F711-DC46-AE02-257ED42E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22F23-8F3C-3F47-BB5E-6F1645B3A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D823D-6FCC-C748-86DE-65795E97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2A99-BC08-A342-AB27-7A98E2D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7280F-F2E2-4547-9C90-2B4F4A29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4151-DF80-AC44-B139-8E0CB33B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96F3-BCFB-0342-BD0B-E41B8B82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8056-D05D-4C4E-9140-E5EF46F9C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EA13-4803-5643-A6AC-358100E93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17C13-F4D7-6748-B21C-6E047588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E5C51-9B60-D64C-9DAC-DEED8F80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6B5E4-8FDE-D349-A572-A1620BEC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EEA77-F2DD-DE4F-A156-E092E5F8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870B-2718-714C-AB5A-CC6639F9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D229A-37E8-1C4B-A304-56D3A31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A229A-2213-794A-AEDE-8A564CF6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8678-C697-704D-AD85-E18C66C0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118EF-3EB5-3C40-8624-D283DA9F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D1B6-5065-2749-924A-78CC1C7F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70A0C-0D96-E648-AB1F-6208D759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33BA-434C-104A-B29D-F00C20C4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36F4-F90F-8848-B916-6CDC233A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11A0D-F069-F74A-BE5B-7C553184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CA94-626D-E84F-8E8E-4AD4595D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7214B-7862-F548-B6EC-1EA14E23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FF47-CF77-4A41-A781-3BFC141D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BB52-896E-D545-9B2F-E4EC34FE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4B654-3FDB-7A42-A593-E65AF845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14F18-0C5B-E54F-90F3-19DDA189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DB741-0503-F443-B2FB-DDF6E614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1089-4107-264C-B668-4980FD4C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0875-ED8A-6C4E-BCD7-8E6DFCBE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1B2C8-FDC1-FB4A-9CD1-C5DF727E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8963-0E54-DE48-84FD-F5D0031A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A71D-B5F4-6746-9788-0EE74837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429A3-74B8-6D46-902F-877A1190283A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E6FD-60B0-284C-AFD3-DFA7CDF64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F1B8-7E2B-5F4E-8661-0B323262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6BDB-2AC8-C844-A81E-A47A89D01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Public-Safety/Motor-Vehicle-Collisions-Crashes/h9gi-nx9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8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11DB0-924D-3049-8835-DD878362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 dirty="0"/>
              <a:t>Capstone Project </a:t>
            </a:r>
            <a:br>
              <a:rPr lang="en-US" sz="7000" dirty="0"/>
            </a:br>
            <a:r>
              <a:rPr lang="en-US" sz="7000" dirty="0"/>
              <a:t>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DD7CD-5AB6-9D40-AA8E-C0B27BE37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dirty="0"/>
              <a:t>By: Christian Cajamarca </a:t>
            </a:r>
          </a:p>
        </p:txBody>
      </p:sp>
      <p:cxnSp>
        <p:nvCxnSpPr>
          <p:cNvPr id="69" name="Straight Connector 24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02FF3-1BD5-8141-B2F3-C461ED72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Motor Vehicle Collisions-Crashes NYC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74B7-30C5-104C-AA4D-023F6BD6E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Overview</a:t>
            </a:r>
          </a:p>
          <a:p>
            <a:pPr marL="0" indent="0">
              <a:buNone/>
            </a:pPr>
            <a:r>
              <a:rPr lang="en-US" sz="1700" dirty="0"/>
              <a:t>Get a better understanding of NYC-Queens motor vehicle collision data. </a:t>
            </a:r>
          </a:p>
          <a:p>
            <a:pPr>
              <a:buFontTx/>
              <a:buChar char="-"/>
            </a:pPr>
            <a:r>
              <a:rPr lang="en-US" sz="1700" dirty="0"/>
              <a:t>Compare NYC Boroughs Motor Vehicle Collisions </a:t>
            </a:r>
          </a:p>
          <a:p>
            <a:pPr>
              <a:buFontTx/>
              <a:buChar char="-"/>
            </a:pPr>
            <a:r>
              <a:rPr lang="en-US" sz="1700" dirty="0"/>
              <a:t>Top Queens zip codes with the most Motor Vehicle </a:t>
            </a:r>
          </a:p>
          <a:p>
            <a:pPr marL="0" indent="0">
              <a:buNone/>
            </a:pPr>
            <a:r>
              <a:rPr lang="en-US" sz="1700" dirty="0"/>
              <a:t>     Crashes in the past 10 years (2012-2022) </a:t>
            </a:r>
          </a:p>
          <a:p>
            <a:pPr>
              <a:buFontTx/>
              <a:buChar char="-"/>
            </a:pPr>
            <a:r>
              <a:rPr lang="en-US" sz="1700" dirty="0"/>
              <a:t>View Queens map with top 10 zip codes with the most Motor vehicle crashes </a:t>
            </a:r>
          </a:p>
          <a:p>
            <a:pPr marL="0" indent="0">
              <a:buNone/>
            </a:pPr>
            <a:r>
              <a:rPr lang="en-US" sz="1700" dirty="0"/>
              <a:t>-   Not so fun findings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65A5450-F79F-F743-9239-04C8C694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83702"/>
            <a:ext cx="4788505" cy="2358338"/>
          </a:xfrm>
          <a:prstGeom prst="rect">
            <a:avLst/>
          </a:prstGeom>
        </p:spPr>
      </p:pic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3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8F7D3-87E0-774E-B7B7-07A8A68B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NYC Boroughs Car Crash Data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7B8D92B1-3161-A919-C947-F0CBCF64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Combined data set from 2012-2022</a:t>
            </a:r>
          </a:p>
          <a:p>
            <a:r>
              <a:rPr lang="en-US" sz="2000"/>
              <a:t>Brooklyn is the borough with most car accidents ~ 425,000</a:t>
            </a:r>
          </a:p>
          <a:p>
            <a:r>
              <a:rPr lang="en-US" sz="2000"/>
              <a:t>Averaging 42,500 crashes a year</a:t>
            </a:r>
          </a:p>
          <a:p>
            <a:r>
              <a:rPr lang="en-US" sz="2000"/>
              <a:t>Staten Island has a little over 50,000 car crashes in the past 10 years </a:t>
            </a:r>
          </a:p>
          <a:p>
            <a:r>
              <a:rPr lang="en-US" sz="2000"/>
              <a:t>Averaging 5,000 crashes a year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BD8C70E2-5932-1748-80B1-32C241CD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763384"/>
            <a:ext cx="6155141" cy="53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CBAC5-F832-6A41-BF89-96689F61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Queens – Top 10 Zip codes with most crashes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EE5CBF-1FA6-5507-0662-A54D7A3F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Total car crashes in the past 10 years   ~ 350,000</a:t>
            </a:r>
          </a:p>
          <a:p>
            <a:r>
              <a:rPr lang="en-US" sz="2000" dirty="0"/>
              <a:t>Averaging ~35,000 crashes per year</a:t>
            </a:r>
          </a:p>
          <a:p>
            <a:r>
              <a:rPr lang="en-US" sz="2000" dirty="0"/>
              <a:t>Top zip code with most crashes- 11101- Long Island City </a:t>
            </a:r>
          </a:p>
          <a:p>
            <a:r>
              <a:rPr lang="en-US" sz="2000" dirty="0"/>
              <a:t>The police report (MV104-AN) is required to be filled out for collisions where someone is injured or killed, or where there is at least $1000 worth of damage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E9219119-8FE8-914C-9D19-9CF0F440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9865"/>
            <a:ext cx="5670176" cy="4450671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2E00F-2CCD-D64E-B3FA-53308492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Queens Map</a:t>
            </a:r>
            <a:b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data  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E1A4ABC-A2A3-4B4C-A126-51C00BC0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729" y="0"/>
            <a:ext cx="6571881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0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8">
            <a:extLst>
              <a:ext uri="{FF2B5EF4-FFF2-40B4-BE49-F238E27FC236}">
                <a16:creationId xmlns:a16="http://schemas.microsoft.com/office/drawing/2014/main" id="{BFCBA134-9932-4625-92F2-ADE52ACE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0">
            <a:extLst>
              <a:ext uri="{FF2B5EF4-FFF2-40B4-BE49-F238E27FC236}">
                <a16:creationId xmlns:a16="http://schemas.microsoft.com/office/drawing/2014/main" id="{78B28E4E-0110-46E1-92BB-3DB2BAA5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"/>
            <a:ext cx="6095998" cy="1613646"/>
          </a:xfrm>
          <a:custGeom>
            <a:avLst/>
            <a:gdLst>
              <a:gd name="connsiteX0" fmla="*/ 0 w 7868507"/>
              <a:gd name="connsiteY0" fmla="*/ 0 h 1682351"/>
              <a:gd name="connsiteX1" fmla="*/ 7868507 w 7868507"/>
              <a:gd name="connsiteY1" fmla="*/ 0 h 1682351"/>
              <a:gd name="connsiteX2" fmla="*/ 7865866 w 7868507"/>
              <a:gd name="connsiteY2" fmla="*/ 1824 h 1682351"/>
              <a:gd name="connsiteX3" fmla="*/ 7837561 w 7868507"/>
              <a:gd name="connsiteY3" fmla="*/ 21679 h 1682351"/>
              <a:gd name="connsiteX4" fmla="*/ 7769454 w 7868507"/>
              <a:gd name="connsiteY4" fmla="*/ 43813 h 1682351"/>
              <a:gd name="connsiteX5" fmla="*/ 7695485 w 7868507"/>
              <a:gd name="connsiteY5" fmla="*/ 61050 h 1682351"/>
              <a:gd name="connsiteX6" fmla="*/ 7662356 w 7868507"/>
              <a:gd name="connsiteY6" fmla="*/ 73131 h 1682351"/>
              <a:gd name="connsiteX7" fmla="*/ 7602203 w 7868507"/>
              <a:gd name="connsiteY7" fmla="*/ 99894 h 1682351"/>
              <a:gd name="connsiteX8" fmla="*/ 7533256 w 7868507"/>
              <a:gd name="connsiteY8" fmla="*/ 141638 h 1682351"/>
              <a:gd name="connsiteX9" fmla="*/ 7516926 w 7868507"/>
              <a:gd name="connsiteY9" fmla="*/ 165418 h 1682351"/>
              <a:gd name="connsiteX10" fmla="*/ 7488994 w 7868507"/>
              <a:gd name="connsiteY10" fmla="*/ 178287 h 1682351"/>
              <a:gd name="connsiteX11" fmla="*/ 7478335 w 7868507"/>
              <a:gd name="connsiteY11" fmla="*/ 185700 h 1682351"/>
              <a:gd name="connsiteX12" fmla="*/ 7458526 w 7868507"/>
              <a:gd name="connsiteY12" fmla="*/ 189157 h 1682351"/>
              <a:gd name="connsiteX13" fmla="*/ 7419554 w 7868507"/>
              <a:gd name="connsiteY13" fmla="*/ 192546 h 1682351"/>
              <a:gd name="connsiteX14" fmla="*/ 7347574 w 7868507"/>
              <a:gd name="connsiteY14" fmla="*/ 213028 h 1682351"/>
              <a:gd name="connsiteX15" fmla="*/ 7205646 w 7868507"/>
              <a:gd name="connsiteY15" fmla="*/ 228570 h 1682351"/>
              <a:gd name="connsiteX16" fmla="*/ 7132082 w 7868507"/>
              <a:gd name="connsiteY16" fmla="*/ 240066 h 1682351"/>
              <a:gd name="connsiteX17" fmla="*/ 7026584 w 7868507"/>
              <a:gd name="connsiteY17" fmla="*/ 249305 h 1682351"/>
              <a:gd name="connsiteX18" fmla="*/ 6949796 w 7868507"/>
              <a:gd name="connsiteY18" fmla="*/ 259619 h 1682351"/>
              <a:gd name="connsiteX19" fmla="*/ 6850243 w 7868507"/>
              <a:gd name="connsiteY19" fmla="*/ 278486 h 1682351"/>
              <a:gd name="connsiteX20" fmla="*/ 6848972 w 7868507"/>
              <a:gd name="connsiteY20" fmla="*/ 279419 h 1682351"/>
              <a:gd name="connsiteX21" fmla="*/ 6833720 w 7868507"/>
              <a:gd name="connsiteY21" fmla="*/ 281340 h 1682351"/>
              <a:gd name="connsiteX22" fmla="*/ 6796601 w 7868507"/>
              <a:gd name="connsiteY22" fmla="*/ 279778 h 1682351"/>
              <a:gd name="connsiteX23" fmla="*/ 6793249 w 7868507"/>
              <a:gd name="connsiteY23" fmla="*/ 281365 h 1682351"/>
              <a:gd name="connsiteX24" fmla="*/ 6761214 w 7868507"/>
              <a:gd name="connsiteY24" fmla="*/ 283216 h 1682351"/>
              <a:gd name="connsiteX25" fmla="*/ 6761137 w 7868507"/>
              <a:gd name="connsiteY25" fmla="*/ 284040 h 1682351"/>
              <a:gd name="connsiteX26" fmla="*/ 6753708 w 7868507"/>
              <a:gd name="connsiteY26" fmla="*/ 288053 h 1682351"/>
              <a:gd name="connsiteX27" fmla="*/ 6738673 w 7868507"/>
              <a:gd name="connsiteY27" fmla="*/ 293899 h 1682351"/>
              <a:gd name="connsiteX28" fmla="*/ 6675177 w 7868507"/>
              <a:gd name="connsiteY28" fmla="*/ 319284 h 1682351"/>
              <a:gd name="connsiteX29" fmla="*/ 6668648 w 7868507"/>
              <a:gd name="connsiteY29" fmla="*/ 320128 h 1682351"/>
              <a:gd name="connsiteX30" fmla="*/ 6668596 w 7868507"/>
              <a:gd name="connsiteY30" fmla="*/ 320325 h 1682351"/>
              <a:gd name="connsiteX31" fmla="*/ 6661861 w 7868507"/>
              <a:gd name="connsiteY31" fmla="*/ 321574 h 1682351"/>
              <a:gd name="connsiteX32" fmla="*/ 6644079 w 7868507"/>
              <a:gd name="connsiteY32" fmla="*/ 323301 h 1682351"/>
              <a:gd name="connsiteX33" fmla="*/ 6640227 w 7868507"/>
              <a:gd name="connsiteY33" fmla="*/ 325063 h 1682351"/>
              <a:gd name="connsiteX34" fmla="*/ 6639422 w 7868507"/>
              <a:gd name="connsiteY34" fmla="*/ 327491 h 1682351"/>
              <a:gd name="connsiteX35" fmla="*/ 6617073 w 7868507"/>
              <a:gd name="connsiteY35" fmla="*/ 336554 h 1682351"/>
              <a:gd name="connsiteX36" fmla="*/ 6565938 w 7868507"/>
              <a:gd name="connsiteY36" fmla="*/ 354459 h 1682351"/>
              <a:gd name="connsiteX37" fmla="*/ 6506395 w 7868507"/>
              <a:gd name="connsiteY37" fmla="*/ 372715 h 1682351"/>
              <a:gd name="connsiteX38" fmla="*/ 6366803 w 7868507"/>
              <a:gd name="connsiteY38" fmla="*/ 421832 h 1682351"/>
              <a:gd name="connsiteX39" fmla="*/ 6245343 w 7868507"/>
              <a:gd name="connsiteY39" fmla="*/ 435559 h 1682351"/>
              <a:gd name="connsiteX40" fmla="*/ 6186762 w 7868507"/>
              <a:gd name="connsiteY40" fmla="*/ 449329 h 1682351"/>
              <a:gd name="connsiteX41" fmla="*/ 6151870 w 7868507"/>
              <a:gd name="connsiteY41" fmla="*/ 456667 h 1682351"/>
              <a:gd name="connsiteX42" fmla="*/ 6094791 w 7868507"/>
              <a:gd name="connsiteY42" fmla="*/ 467108 h 1682351"/>
              <a:gd name="connsiteX43" fmla="*/ 6094387 w 7868507"/>
              <a:gd name="connsiteY43" fmla="*/ 469288 h 1682351"/>
              <a:gd name="connsiteX44" fmla="*/ 6088888 w 7868507"/>
              <a:gd name="connsiteY44" fmla="*/ 472662 h 1682351"/>
              <a:gd name="connsiteX45" fmla="*/ 6079322 w 7868507"/>
              <a:gd name="connsiteY45" fmla="*/ 480342 h 1682351"/>
              <a:gd name="connsiteX46" fmla="*/ 6060058 w 7868507"/>
              <a:gd name="connsiteY46" fmla="*/ 490885 h 1682351"/>
              <a:gd name="connsiteX47" fmla="*/ 6059271 w 7868507"/>
              <a:gd name="connsiteY47" fmla="*/ 490563 h 1682351"/>
              <a:gd name="connsiteX48" fmla="*/ 6052214 w 7868507"/>
              <a:gd name="connsiteY48" fmla="*/ 491388 h 1682351"/>
              <a:gd name="connsiteX49" fmla="*/ 6004898 w 7868507"/>
              <a:gd name="connsiteY49" fmla="*/ 494385 h 1682351"/>
              <a:gd name="connsiteX50" fmla="*/ 5987859 w 7868507"/>
              <a:gd name="connsiteY50" fmla="*/ 504838 h 1682351"/>
              <a:gd name="connsiteX51" fmla="*/ 5984113 w 7868507"/>
              <a:gd name="connsiteY51" fmla="*/ 506697 h 1682351"/>
              <a:gd name="connsiteX52" fmla="*/ 5983909 w 7868507"/>
              <a:gd name="connsiteY52" fmla="*/ 506630 h 1682351"/>
              <a:gd name="connsiteX53" fmla="*/ 5979696 w 7868507"/>
              <a:gd name="connsiteY53" fmla="*/ 508387 h 1682351"/>
              <a:gd name="connsiteX54" fmla="*/ 5931986 w 7868507"/>
              <a:gd name="connsiteY54" fmla="*/ 510495 h 1682351"/>
              <a:gd name="connsiteX55" fmla="*/ 5873354 w 7868507"/>
              <a:gd name="connsiteY55" fmla="*/ 520717 h 1682351"/>
              <a:gd name="connsiteX56" fmla="*/ 5843006 w 7868507"/>
              <a:gd name="connsiteY56" fmla="*/ 525739 h 1682351"/>
              <a:gd name="connsiteX57" fmla="*/ 5825737 w 7868507"/>
              <a:gd name="connsiteY57" fmla="*/ 530029 h 1682351"/>
              <a:gd name="connsiteX58" fmla="*/ 5812271 w 7868507"/>
              <a:gd name="connsiteY58" fmla="*/ 536366 h 1682351"/>
              <a:gd name="connsiteX59" fmla="*/ 5683965 w 7868507"/>
              <a:gd name="connsiteY59" fmla="*/ 605660 h 1682351"/>
              <a:gd name="connsiteX60" fmla="*/ 5572324 w 7868507"/>
              <a:gd name="connsiteY60" fmla="*/ 625027 h 1682351"/>
              <a:gd name="connsiteX61" fmla="*/ 5556903 w 7868507"/>
              <a:gd name="connsiteY61" fmla="*/ 628786 h 1682351"/>
              <a:gd name="connsiteX62" fmla="*/ 5553544 w 7868507"/>
              <a:gd name="connsiteY62" fmla="*/ 627847 h 1682351"/>
              <a:gd name="connsiteX63" fmla="*/ 5526889 w 7868507"/>
              <a:gd name="connsiteY63" fmla="*/ 632098 h 1682351"/>
              <a:gd name="connsiteX64" fmla="*/ 5521078 w 7868507"/>
              <a:gd name="connsiteY64" fmla="*/ 637584 h 1682351"/>
              <a:gd name="connsiteX65" fmla="*/ 5512534 w 7868507"/>
              <a:gd name="connsiteY65" fmla="*/ 637267 h 1682351"/>
              <a:gd name="connsiteX66" fmla="*/ 5474353 w 7868507"/>
              <a:gd name="connsiteY66" fmla="*/ 648039 h 1682351"/>
              <a:gd name="connsiteX67" fmla="*/ 5470584 w 7868507"/>
              <a:gd name="connsiteY67" fmla="*/ 648039 h 1682351"/>
              <a:gd name="connsiteX68" fmla="*/ 5467496 w 7868507"/>
              <a:gd name="connsiteY68" fmla="*/ 650003 h 1682351"/>
              <a:gd name="connsiteX69" fmla="*/ 5462885 w 7868507"/>
              <a:gd name="connsiteY69" fmla="*/ 649269 h 1682351"/>
              <a:gd name="connsiteX70" fmla="*/ 5461190 w 7868507"/>
              <a:gd name="connsiteY70" fmla="*/ 650833 h 1682351"/>
              <a:gd name="connsiteX71" fmla="*/ 5438256 w 7868507"/>
              <a:gd name="connsiteY71" fmla="*/ 650162 h 1682351"/>
              <a:gd name="connsiteX72" fmla="*/ 5425515 w 7868507"/>
              <a:gd name="connsiteY72" fmla="*/ 650724 h 1682351"/>
              <a:gd name="connsiteX73" fmla="*/ 5399851 w 7868507"/>
              <a:gd name="connsiteY73" fmla="*/ 648648 h 1682351"/>
              <a:gd name="connsiteX74" fmla="*/ 5395578 w 7868507"/>
              <a:gd name="connsiteY74" fmla="*/ 651245 h 1682351"/>
              <a:gd name="connsiteX75" fmla="*/ 5357693 w 7868507"/>
              <a:gd name="connsiteY75" fmla="*/ 652764 h 1682351"/>
              <a:gd name="connsiteX76" fmla="*/ 5357422 w 7868507"/>
              <a:gd name="connsiteY76" fmla="*/ 654203 h 1682351"/>
              <a:gd name="connsiteX77" fmla="*/ 5347920 w 7868507"/>
              <a:gd name="connsiteY77" fmla="*/ 660769 h 1682351"/>
              <a:gd name="connsiteX78" fmla="*/ 5344829 w 7868507"/>
              <a:gd name="connsiteY78" fmla="*/ 661019 h 1682351"/>
              <a:gd name="connsiteX79" fmla="*/ 5285263 w 7868507"/>
              <a:gd name="connsiteY79" fmla="*/ 671313 h 1682351"/>
              <a:gd name="connsiteX80" fmla="*/ 5264305 w 7868507"/>
              <a:gd name="connsiteY80" fmla="*/ 677803 h 1682351"/>
              <a:gd name="connsiteX81" fmla="*/ 5229182 w 7868507"/>
              <a:gd name="connsiteY81" fmla="*/ 688503 h 1682351"/>
              <a:gd name="connsiteX82" fmla="*/ 5203382 w 7868507"/>
              <a:gd name="connsiteY82" fmla="*/ 703484 h 1682351"/>
              <a:gd name="connsiteX83" fmla="*/ 5173833 w 7868507"/>
              <a:gd name="connsiteY83" fmla="*/ 709660 h 1682351"/>
              <a:gd name="connsiteX84" fmla="*/ 5166382 w 7868507"/>
              <a:gd name="connsiteY84" fmla="*/ 702062 h 1682351"/>
              <a:gd name="connsiteX85" fmla="*/ 5142858 w 7868507"/>
              <a:gd name="connsiteY85" fmla="*/ 702153 h 1682351"/>
              <a:gd name="connsiteX86" fmla="*/ 5134964 w 7868507"/>
              <a:gd name="connsiteY86" fmla="*/ 711602 h 1682351"/>
              <a:gd name="connsiteX87" fmla="*/ 5087368 w 7868507"/>
              <a:gd name="connsiteY87" fmla="*/ 727066 h 1682351"/>
              <a:gd name="connsiteX88" fmla="*/ 5059763 w 7868507"/>
              <a:gd name="connsiteY88" fmla="*/ 733651 h 1682351"/>
              <a:gd name="connsiteX89" fmla="*/ 5023240 w 7868507"/>
              <a:gd name="connsiteY89" fmla="*/ 742299 h 1682351"/>
              <a:gd name="connsiteX90" fmla="*/ 5007406 w 7868507"/>
              <a:gd name="connsiteY90" fmla="*/ 747156 h 1682351"/>
              <a:gd name="connsiteX91" fmla="*/ 4995851 w 7868507"/>
              <a:gd name="connsiteY91" fmla="*/ 746560 h 1682351"/>
              <a:gd name="connsiteX92" fmla="*/ 4983107 w 7868507"/>
              <a:gd name="connsiteY92" fmla="*/ 748274 h 1682351"/>
              <a:gd name="connsiteX93" fmla="*/ 4973068 w 7868507"/>
              <a:gd name="connsiteY93" fmla="*/ 750600 h 1682351"/>
              <a:gd name="connsiteX94" fmla="*/ 4967642 w 7868507"/>
              <a:gd name="connsiteY94" fmla="*/ 756164 h 1682351"/>
              <a:gd name="connsiteX95" fmla="*/ 4958938 w 7868507"/>
              <a:gd name="connsiteY95" fmla="*/ 756308 h 1682351"/>
              <a:gd name="connsiteX96" fmla="*/ 4949594 w 7868507"/>
              <a:gd name="connsiteY96" fmla="*/ 761504 h 1682351"/>
              <a:gd name="connsiteX97" fmla="*/ 4947761 w 7868507"/>
              <a:gd name="connsiteY97" fmla="*/ 759559 h 1682351"/>
              <a:gd name="connsiteX98" fmla="*/ 4939683 w 7868507"/>
              <a:gd name="connsiteY98" fmla="*/ 757589 h 1682351"/>
              <a:gd name="connsiteX99" fmla="*/ 4905733 w 7868507"/>
              <a:gd name="connsiteY99" fmla="*/ 776774 h 1682351"/>
              <a:gd name="connsiteX100" fmla="*/ 4885524 w 7868507"/>
              <a:gd name="connsiteY100" fmla="*/ 784914 h 1682351"/>
              <a:gd name="connsiteX101" fmla="*/ 4884537 w 7868507"/>
              <a:gd name="connsiteY101" fmla="*/ 786309 h 1682351"/>
              <a:gd name="connsiteX102" fmla="*/ 4863207 w 7868507"/>
              <a:gd name="connsiteY102" fmla="*/ 792997 h 1682351"/>
              <a:gd name="connsiteX103" fmla="*/ 4857388 w 7868507"/>
              <a:gd name="connsiteY103" fmla="*/ 798678 h 1682351"/>
              <a:gd name="connsiteX104" fmla="*/ 4816499 w 7868507"/>
              <a:gd name="connsiteY104" fmla="*/ 818246 h 1682351"/>
              <a:gd name="connsiteX105" fmla="*/ 4805033 w 7868507"/>
              <a:gd name="connsiteY105" fmla="*/ 823877 h 1682351"/>
              <a:gd name="connsiteX106" fmla="*/ 4794341 w 7868507"/>
              <a:gd name="connsiteY106" fmla="*/ 824641 h 1682351"/>
              <a:gd name="connsiteX107" fmla="*/ 4791139 w 7868507"/>
              <a:gd name="connsiteY107" fmla="*/ 821265 h 1682351"/>
              <a:gd name="connsiteX108" fmla="*/ 4784697 w 7868507"/>
              <a:gd name="connsiteY108" fmla="*/ 823709 h 1682351"/>
              <a:gd name="connsiteX109" fmla="*/ 4782810 w 7868507"/>
              <a:gd name="connsiteY109" fmla="*/ 823507 h 1682351"/>
              <a:gd name="connsiteX110" fmla="*/ 4772164 w 7868507"/>
              <a:gd name="connsiteY110" fmla="*/ 823203 h 1682351"/>
              <a:gd name="connsiteX111" fmla="*/ 4753756 w 7868507"/>
              <a:gd name="connsiteY111" fmla="*/ 843711 h 1682351"/>
              <a:gd name="connsiteX112" fmla="*/ 4727551 w 7868507"/>
              <a:gd name="connsiteY112" fmla="*/ 851537 h 1682351"/>
              <a:gd name="connsiteX113" fmla="*/ 4631760 w 7868507"/>
              <a:gd name="connsiteY113" fmla="*/ 932126 h 1682351"/>
              <a:gd name="connsiteX114" fmla="*/ 4584082 w 7868507"/>
              <a:gd name="connsiteY114" fmla="*/ 949940 h 1682351"/>
              <a:gd name="connsiteX115" fmla="*/ 4523312 w 7868507"/>
              <a:gd name="connsiteY115" fmla="*/ 974005 h 1682351"/>
              <a:gd name="connsiteX116" fmla="*/ 4463504 w 7868507"/>
              <a:gd name="connsiteY116" fmla="*/ 996548 h 1682351"/>
              <a:gd name="connsiteX117" fmla="*/ 4452680 w 7868507"/>
              <a:gd name="connsiteY117" fmla="*/ 1008042 h 1682351"/>
              <a:gd name="connsiteX118" fmla="*/ 4445284 w 7868507"/>
              <a:gd name="connsiteY118" fmla="*/ 1009976 h 1682351"/>
              <a:gd name="connsiteX119" fmla="*/ 4407084 w 7868507"/>
              <a:gd name="connsiteY119" fmla="*/ 1025274 h 1682351"/>
              <a:gd name="connsiteX120" fmla="*/ 4398766 w 7868507"/>
              <a:gd name="connsiteY120" fmla="*/ 1022420 h 1682351"/>
              <a:gd name="connsiteX121" fmla="*/ 4397057 w 7868507"/>
              <a:gd name="connsiteY121" fmla="*/ 1020283 h 1682351"/>
              <a:gd name="connsiteX122" fmla="*/ 4386552 w 7868507"/>
              <a:gd name="connsiteY122" fmla="*/ 1024409 h 1682351"/>
              <a:gd name="connsiteX123" fmla="*/ 4377324 w 7868507"/>
              <a:gd name="connsiteY123" fmla="*/ 1023587 h 1682351"/>
              <a:gd name="connsiteX124" fmla="*/ 4370923 w 7868507"/>
              <a:gd name="connsiteY124" fmla="*/ 1028513 h 1682351"/>
              <a:gd name="connsiteX125" fmla="*/ 4360023 w 7868507"/>
              <a:gd name="connsiteY125" fmla="*/ 1029711 h 1682351"/>
              <a:gd name="connsiteX126" fmla="*/ 4346335 w 7868507"/>
              <a:gd name="connsiteY126" fmla="*/ 1029999 h 1682351"/>
              <a:gd name="connsiteX127" fmla="*/ 4334175 w 7868507"/>
              <a:gd name="connsiteY127" fmla="*/ 1028124 h 1682351"/>
              <a:gd name="connsiteX128" fmla="*/ 4316842 w 7868507"/>
              <a:gd name="connsiteY128" fmla="*/ 1031192 h 1682351"/>
              <a:gd name="connsiteX129" fmla="*/ 4277163 w 7868507"/>
              <a:gd name="connsiteY129" fmla="*/ 1035732 h 1682351"/>
              <a:gd name="connsiteX130" fmla="*/ 4247171 w 7868507"/>
              <a:gd name="connsiteY130" fmla="*/ 1039212 h 1682351"/>
              <a:gd name="connsiteX131" fmla="*/ 4194968 w 7868507"/>
              <a:gd name="connsiteY131" fmla="*/ 1049296 h 1682351"/>
              <a:gd name="connsiteX132" fmla="*/ 4185496 w 7868507"/>
              <a:gd name="connsiteY132" fmla="*/ 1057811 h 1682351"/>
              <a:gd name="connsiteX133" fmla="*/ 4160588 w 7868507"/>
              <a:gd name="connsiteY133" fmla="*/ 1055289 h 1682351"/>
              <a:gd name="connsiteX134" fmla="*/ 4153601 w 7868507"/>
              <a:gd name="connsiteY134" fmla="*/ 1046911 h 1682351"/>
              <a:gd name="connsiteX135" fmla="*/ 4121597 w 7868507"/>
              <a:gd name="connsiteY135" fmla="*/ 1049768 h 1682351"/>
              <a:gd name="connsiteX136" fmla="*/ 4092519 w 7868507"/>
              <a:gd name="connsiteY136" fmla="*/ 1061793 h 1682351"/>
              <a:gd name="connsiteX137" fmla="*/ 4054082 w 7868507"/>
              <a:gd name="connsiteY137" fmla="*/ 1068526 h 1682351"/>
              <a:gd name="connsiteX138" fmla="*/ 4031133 w 7868507"/>
              <a:gd name="connsiteY138" fmla="*/ 1072650 h 1682351"/>
              <a:gd name="connsiteX139" fmla="*/ 3966873 w 7868507"/>
              <a:gd name="connsiteY139" fmla="*/ 1076267 h 1682351"/>
              <a:gd name="connsiteX140" fmla="*/ 3963573 w 7868507"/>
              <a:gd name="connsiteY140" fmla="*/ 1076172 h 1682351"/>
              <a:gd name="connsiteX141" fmla="*/ 3952740 w 7868507"/>
              <a:gd name="connsiteY141" fmla="*/ 1081643 h 1682351"/>
              <a:gd name="connsiteX142" fmla="*/ 3952284 w 7868507"/>
              <a:gd name="connsiteY142" fmla="*/ 1083043 h 1682351"/>
              <a:gd name="connsiteX143" fmla="*/ 3912008 w 7868507"/>
              <a:gd name="connsiteY143" fmla="*/ 1080346 h 1682351"/>
              <a:gd name="connsiteX144" fmla="*/ 3907178 w 7868507"/>
              <a:gd name="connsiteY144" fmla="*/ 1082452 h 1682351"/>
              <a:gd name="connsiteX145" fmla="*/ 3880262 w 7868507"/>
              <a:gd name="connsiteY145" fmla="*/ 1077541 h 1682351"/>
              <a:gd name="connsiteX146" fmla="*/ 3866711 w 7868507"/>
              <a:gd name="connsiteY146" fmla="*/ 1076684 h 1682351"/>
              <a:gd name="connsiteX147" fmla="*/ 3842517 w 7868507"/>
              <a:gd name="connsiteY147" fmla="*/ 1073470 h 1682351"/>
              <a:gd name="connsiteX148" fmla="*/ 3840538 w 7868507"/>
              <a:gd name="connsiteY148" fmla="*/ 1074837 h 1682351"/>
              <a:gd name="connsiteX149" fmla="*/ 3835745 w 7868507"/>
              <a:gd name="connsiteY149" fmla="*/ 1073596 h 1682351"/>
              <a:gd name="connsiteX150" fmla="*/ 3832245 w 7868507"/>
              <a:gd name="connsiteY150" fmla="*/ 1075205 h 1682351"/>
              <a:gd name="connsiteX151" fmla="*/ 3828256 w 7868507"/>
              <a:gd name="connsiteY151" fmla="*/ 1074786 h 1682351"/>
              <a:gd name="connsiteX152" fmla="*/ 3786574 w 7868507"/>
              <a:gd name="connsiteY152" fmla="*/ 1081253 h 1682351"/>
              <a:gd name="connsiteX153" fmla="*/ 3777568 w 7868507"/>
              <a:gd name="connsiteY153" fmla="*/ 1079989 h 1682351"/>
              <a:gd name="connsiteX154" fmla="*/ 3770769 w 7868507"/>
              <a:gd name="connsiteY154" fmla="*/ 1084796 h 1682351"/>
              <a:gd name="connsiteX155" fmla="*/ 3742056 w 7868507"/>
              <a:gd name="connsiteY155" fmla="*/ 1086062 h 1682351"/>
              <a:gd name="connsiteX156" fmla="*/ 3732135 w 7868507"/>
              <a:gd name="connsiteY156" fmla="*/ 1082300 h 1682351"/>
              <a:gd name="connsiteX157" fmla="*/ 3722961 w 7868507"/>
              <a:gd name="connsiteY157" fmla="*/ 1079602 h 1682351"/>
              <a:gd name="connsiteX158" fmla="*/ 3721773 w 7868507"/>
              <a:gd name="connsiteY158" fmla="*/ 1079610 h 1682351"/>
              <a:gd name="connsiteX159" fmla="*/ 3709837 w 7868507"/>
              <a:gd name="connsiteY159" fmla="*/ 1079694 h 1682351"/>
              <a:gd name="connsiteX160" fmla="*/ 3687629 w 7868507"/>
              <a:gd name="connsiteY160" fmla="*/ 1079849 h 1682351"/>
              <a:gd name="connsiteX161" fmla="*/ 3644574 w 7868507"/>
              <a:gd name="connsiteY161" fmla="*/ 1083439 h 1682351"/>
              <a:gd name="connsiteX162" fmla="*/ 3547156 w 7868507"/>
              <a:gd name="connsiteY162" fmla="*/ 1066356 h 1682351"/>
              <a:gd name="connsiteX163" fmla="*/ 3408831 w 7868507"/>
              <a:gd name="connsiteY163" fmla="*/ 1075438 h 1682351"/>
              <a:gd name="connsiteX164" fmla="*/ 3114039 w 7868507"/>
              <a:gd name="connsiteY164" fmla="*/ 1109327 h 1682351"/>
              <a:gd name="connsiteX165" fmla="*/ 3051319 w 7868507"/>
              <a:gd name="connsiteY165" fmla="*/ 1116688 h 1682351"/>
              <a:gd name="connsiteX166" fmla="*/ 3010058 w 7868507"/>
              <a:gd name="connsiteY166" fmla="*/ 1118821 h 1682351"/>
              <a:gd name="connsiteX167" fmla="*/ 2941155 w 7868507"/>
              <a:gd name="connsiteY167" fmla="*/ 1141827 h 1682351"/>
              <a:gd name="connsiteX168" fmla="*/ 2862733 w 7868507"/>
              <a:gd name="connsiteY168" fmla="*/ 1149849 h 1682351"/>
              <a:gd name="connsiteX169" fmla="*/ 2762853 w 7868507"/>
              <a:gd name="connsiteY169" fmla="*/ 1155888 h 1682351"/>
              <a:gd name="connsiteX170" fmla="*/ 2735957 w 7868507"/>
              <a:gd name="connsiteY170" fmla="*/ 1166296 h 1682351"/>
              <a:gd name="connsiteX171" fmla="*/ 2697453 w 7868507"/>
              <a:gd name="connsiteY171" fmla="*/ 1175920 h 1682351"/>
              <a:gd name="connsiteX172" fmla="*/ 2630587 w 7868507"/>
              <a:gd name="connsiteY172" fmla="*/ 1198561 h 1682351"/>
              <a:gd name="connsiteX173" fmla="*/ 2554087 w 7868507"/>
              <a:gd name="connsiteY173" fmla="*/ 1210615 h 1682351"/>
              <a:gd name="connsiteX174" fmla="*/ 2466063 w 7868507"/>
              <a:gd name="connsiteY174" fmla="*/ 1202949 h 1682351"/>
              <a:gd name="connsiteX175" fmla="*/ 2417946 w 7868507"/>
              <a:gd name="connsiteY175" fmla="*/ 1202719 h 1682351"/>
              <a:gd name="connsiteX176" fmla="*/ 2258819 w 7868507"/>
              <a:gd name="connsiteY176" fmla="*/ 1200304 h 1682351"/>
              <a:gd name="connsiteX177" fmla="*/ 2148771 w 7868507"/>
              <a:gd name="connsiteY177" fmla="*/ 1198564 h 1682351"/>
              <a:gd name="connsiteX178" fmla="*/ 2117137 w 7868507"/>
              <a:gd name="connsiteY178" fmla="*/ 1207800 h 1682351"/>
              <a:gd name="connsiteX179" fmla="*/ 2064067 w 7868507"/>
              <a:gd name="connsiteY179" fmla="*/ 1222897 h 1682351"/>
              <a:gd name="connsiteX180" fmla="*/ 2011154 w 7868507"/>
              <a:gd name="connsiteY180" fmla="*/ 1227589 h 1682351"/>
              <a:gd name="connsiteX181" fmla="*/ 1967562 w 7868507"/>
              <a:gd name="connsiteY181" fmla="*/ 1238053 h 1682351"/>
              <a:gd name="connsiteX182" fmla="*/ 1925305 w 7868507"/>
              <a:gd name="connsiteY182" fmla="*/ 1239652 h 1682351"/>
              <a:gd name="connsiteX183" fmla="*/ 1903633 w 7868507"/>
              <a:gd name="connsiteY183" fmla="*/ 1234971 h 1682351"/>
              <a:gd name="connsiteX184" fmla="*/ 1878608 w 7868507"/>
              <a:gd name="connsiteY184" fmla="*/ 1229903 h 1682351"/>
              <a:gd name="connsiteX185" fmla="*/ 1843617 w 7868507"/>
              <a:gd name="connsiteY185" fmla="*/ 1224887 h 1682351"/>
              <a:gd name="connsiteX186" fmla="*/ 1749265 w 7868507"/>
              <a:gd name="connsiteY186" fmla="*/ 1228560 h 1682351"/>
              <a:gd name="connsiteX187" fmla="*/ 1650050 w 7868507"/>
              <a:gd name="connsiteY187" fmla="*/ 1231064 h 1682351"/>
              <a:gd name="connsiteX188" fmla="*/ 1625906 w 7868507"/>
              <a:gd name="connsiteY188" fmla="*/ 1240466 h 1682351"/>
              <a:gd name="connsiteX189" fmla="*/ 1625638 w 7868507"/>
              <a:gd name="connsiteY189" fmla="*/ 1243542 h 1682351"/>
              <a:gd name="connsiteX190" fmla="*/ 1621994 w 7868507"/>
              <a:gd name="connsiteY190" fmla="*/ 1248302 h 1682351"/>
              <a:gd name="connsiteX191" fmla="*/ 1615654 w 7868507"/>
              <a:gd name="connsiteY191" fmla="*/ 1259137 h 1682351"/>
              <a:gd name="connsiteX192" fmla="*/ 1602888 w 7868507"/>
              <a:gd name="connsiteY192" fmla="*/ 1274010 h 1682351"/>
              <a:gd name="connsiteX193" fmla="*/ 1602366 w 7868507"/>
              <a:gd name="connsiteY193" fmla="*/ 1273557 h 1682351"/>
              <a:gd name="connsiteX194" fmla="*/ 1597689 w 7868507"/>
              <a:gd name="connsiteY194" fmla="*/ 1274721 h 1682351"/>
              <a:gd name="connsiteX195" fmla="*/ 1566332 w 7868507"/>
              <a:gd name="connsiteY195" fmla="*/ 1278948 h 1682351"/>
              <a:gd name="connsiteX196" fmla="*/ 1555040 w 7868507"/>
              <a:gd name="connsiteY196" fmla="*/ 1293696 h 1682351"/>
              <a:gd name="connsiteX197" fmla="*/ 1552558 w 7868507"/>
              <a:gd name="connsiteY197" fmla="*/ 1296317 h 1682351"/>
              <a:gd name="connsiteX198" fmla="*/ 1552423 w 7868507"/>
              <a:gd name="connsiteY198" fmla="*/ 1296224 h 1682351"/>
              <a:gd name="connsiteX199" fmla="*/ 1549631 w 7868507"/>
              <a:gd name="connsiteY199" fmla="*/ 1298702 h 1682351"/>
              <a:gd name="connsiteX200" fmla="*/ 1518013 w 7868507"/>
              <a:gd name="connsiteY200" fmla="*/ 1301677 h 1682351"/>
              <a:gd name="connsiteX201" fmla="*/ 1479156 w 7868507"/>
              <a:gd name="connsiteY201" fmla="*/ 1316098 h 1682351"/>
              <a:gd name="connsiteX202" fmla="*/ 1441079 w 7868507"/>
              <a:gd name="connsiteY202" fmla="*/ 1332684 h 1682351"/>
              <a:gd name="connsiteX203" fmla="*/ 1427483 w 7868507"/>
              <a:gd name="connsiteY203" fmla="*/ 1339810 h 1682351"/>
              <a:gd name="connsiteX204" fmla="*/ 1402408 w 7868507"/>
              <a:gd name="connsiteY204" fmla="*/ 1347572 h 1682351"/>
              <a:gd name="connsiteX205" fmla="*/ 1390401 w 7868507"/>
              <a:gd name="connsiteY205" fmla="*/ 1348064 h 1682351"/>
              <a:gd name="connsiteX206" fmla="*/ 1389965 w 7868507"/>
              <a:gd name="connsiteY206" fmla="*/ 1348612 h 1682351"/>
              <a:gd name="connsiteX207" fmla="*/ 1388601 w 7868507"/>
              <a:gd name="connsiteY207" fmla="*/ 1346953 h 1682351"/>
              <a:gd name="connsiteX208" fmla="*/ 1380844 w 7868507"/>
              <a:gd name="connsiteY208" fmla="*/ 1350384 h 1682351"/>
              <a:gd name="connsiteX209" fmla="*/ 1378861 w 7868507"/>
              <a:gd name="connsiteY209" fmla="*/ 1352221 h 1682351"/>
              <a:gd name="connsiteX210" fmla="*/ 1375758 w 7868507"/>
              <a:gd name="connsiteY210" fmla="*/ 1353731 h 1682351"/>
              <a:gd name="connsiteX211" fmla="*/ 1375650 w 7868507"/>
              <a:gd name="connsiteY211" fmla="*/ 1353592 h 1682351"/>
              <a:gd name="connsiteX212" fmla="*/ 1372804 w 7868507"/>
              <a:gd name="connsiteY212" fmla="*/ 1355351 h 1682351"/>
              <a:gd name="connsiteX213" fmla="*/ 1359249 w 7868507"/>
              <a:gd name="connsiteY213" fmla="*/ 1366189 h 1682351"/>
              <a:gd name="connsiteX214" fmla="*/ 1340780 w 7868507"/>
              <a:gd name="connsiteY214" fmla="*/ 1366894 h 1682351"/>
              <a:gd name="connsiteX215" fmla="*/ 1337816 w 7868507"/>
              <a:gd name="connsiteY215" fmla="*/ 1359128 h 1682351"/>
              <a:gd name="connsiteX216" fmla="*/ 1335560 w 7868507"/>
              <a:gd name="connsiteY216" fmla="*/ 1360910 h 1682351"/>
              <a:gd name="connsiteX217" fmla="*/ 1331292 w 7868507"/>
              <a:gd name="connsiteY217" fmla="*/ 1365723 h 1682351"/>
              <a:gd name="connsiteX218" fmla="*/ 1329826 w 7868507"/>
              <a:gd name="connsiteY218" fmla="*/ 1365581 h 1682351"/>
              <a:gd name="connsiteX219" fmla="*/ 1315524 w 7868507"/>
              <a:gd name="connsiteY219" fmla="*/ 1370869 h 1682351"/>
              <a:gd name="connsiteX220" fmla="*/ 1311310 w 7868507"/>
              <a:gd name="connsiteY220" fmla="*/ 1368878 h 1682351"/>
              <a:gd name="connsiteX221" fmla="*/ 1309448 w 7868507"/>
              <a:gd name="connsiteY221" fmla="*/ 1368851 h 1682351"/>
              <a:gd name="connsiteX222" fmla="*/ 1301298 w 7868507"/>
              <a:gd name="connsiteY222" fmla="*/ 1377498 h 1682351"/>
              <a:gd name="connsiteX223" fmla="*/ 1296925 w 7868507"/>
              <a:gd name="connsiteY223" fmla="*/ 1380996 h 1682351"/>
              <a:gd name="connsiteX224" fmla="*/ 1269267 w 7868507"/>
              <a:gd name="connsiteY224" fmla="*/ 1411589 h 1682351"/>
              <a:gd name="connsiteX225" fmla="*/ 1221707 w 7868507"/>
              <a:gd name="connsiteY225" fmla="*/ 1427353 h 1682351"/>
              <a:gd name="connsiteX226" fmla="*/ 1173283 w 7868507"/>
              <a:gd name="connsiteY226" fmla="*/ 1444522 h 1682351"/>
              <a:gd name="connsiteX227" fmla="*/ 1135382 w 7868507"/>
              <a:gd name="connsiteY227" fmla="*/ 1456933 h 1682351"/>
              <a:gd name="connsiteX228" fmla="*/ 1055416 w 7868507"/>
              <a:gd name="connsiteY228" fmla="*/ 1526389 h 1682351"/>
              <a:gd name="connsiteX229" fmla="*/ 1034752 w 7868507"/>
              <a:gd name="connsiteY229" fmla="*/ 1531257 h 1682351"/>
              <a:gd name="connsiteX230" fmla="*/ 1018956 w 7868507"/>
              <a:gd name="connsiteY230" fmla="*/ 1549595 h 1682351"/>
              <a:gd name="connsiteX231" fmla="*/ 1010858 w 7868507"/>
              <a:gd name="connsiteY231" fmla="*/ 1548110 h 1682351"/>
              <a:gd name="connsiteX232" fmla="*/ 1009435 w 7868507"/>
              <a:gd name="connsiteY232" fmla="*/ 1547700 h 1682351"/>
              <a:gd name="connsiteX233" fmla="*/ 1004312 w 7868507"/>
              <a:gd name="connsiteY233" fmla="*/ 1549413 h 1682351"/>
              <a:gd name="connsiteX234" fmla="*/ 1002155 w 7868507"/>
              <a:gd name="connsiteY234" fmla="*/ 1545703 h 1682351"/>
              <a:gd name="connsiteX235" fmla="*/ 993932 w 7868507"/>
              <a:gd name="connsiteY235" fmla="*/ 1545275 h 1682351"/>
              <a:gd name="connsiteX236" fmla="*/ 984702 w 7868507"/>
              <a:gd name="connsiteY236" fmla="*/ 1549599 h 1682351"/>
              <a:gd name="connsiteX237" fmla="*/ 951832 w 7868507"/>
              <a:gd name="connsiteY237" fmla="*/ 1564506 h 1682351"/>
              <a:gd name="connsiteX238" fmla="*/ 946909 w 7868507"/>
              <a:gd name="connsiteY238" fmla="*/ 1569506 h 1682351"/>
              <a:gd name="connsiteX239" fmla="*/ 930061 w 7868507"/>
              <a:gd name="connsiteY239" fmla="*/ 1573784 h 1682351"/>
              <a:gd name="connsiteX240" fmla="*/ 929189 w 7868507"/>
              <a:gd name="connsiteY240" fmla="*/ 1575061 h 1682351"/>
              <a:gd name="connsiteX241" fmla="*/ 913074 w 7868507"/>
              <a:gd name="connsiteY241" fmla="*/ 1580907 h 1682351"/>
              <a:gd name="connsiteX242" fmla="*/ 885532 w 7868507"/>
              <a:gd name="connsiteY242" fmla="*/ 1596205 h 1682351"/>
              <a:gd name="connsiteX243" fmla="*/ 879535 w 7868507"/>
              <a:gd name="connsiteY243" fmla="*/ 1593350 h 1682351"/>
              <a:gd name="connsiteX244" fmla="*/ 878302 w 7868507"/>
              <a:gd name="connsiteY244" fmla="*/ 1591213 h 1682351"/>
              <a:gd name="connsiteX245" fmla="*/ 870728 w 7868507"/>
              <a:gd name="connsiteY245" fmla="*/ 1595340 h 1682351"/>
              <a:gd name="connsiteX246" fmla="*/ 864075 w 7868507"/>
              <a:gd name="connsiteY246" fmla="*/ 1594517 h 1682351"/>
              <a:gd name="connsiteX247" fmla="*/ 859460 w 7868507"/>
              <a:gd name="connsiteY247" fmla="*/ 1599444 h 1682351"/>
              <a:gd name="connsiteX248" fmla="*/ 851601 w 7868507"/>
              <a:gd name="connsiteY248" fmla="*/ 1600641 h 1682351"/>
              <a:gd name="connsiteX249" fmla="*/ 841730 w 7868507"/>
              <a:gd name="connsiteY249" fmla="*/ 1600929 h 1682351"/>
              <a:gd name="connsiteX250" fmla="*/ 832963 w 7868507"/>
              <a:gd name="connsiteY250" fmla="*/ 1599055 h 1682351"/>
              <a:gd name="connsiteX251" fmla="*/ 820466 w 7868507"/>
              <a:gd name="connsiteY251" fmla="*/ 1602123 h 1682351"/>
              <a:gd name="connsiteX252" fmla="*/ 791859 w 7868507"/>
              <a:gd name="connsiteY252" fmla="*/ 1606663 h 1682351"/>
              <a:gd name="connsiteX253" fmla="*/ 770233 w 7868507"/>
              <a:gd name="connsiteY253" fmla="*/ 1610142 h 1682351"/>
              <a:gd name="connsiteX254" fmla="*/ 732594 w 7868507"/>
              <a:gd name="connsiteY254" fmla="*/ 1620226 h 1682351"/>
              <a:gd name="connsiteX255" fmla="*/ 725765 w 7868507"/>
              <a:gd name="connsiteY255" fmla="*/ 1628741 h 1682351"/>
              <a:gd name="connsiteX256" fmla="*/ 707807 w 7868507"/>
              <a:gd name="connsiteY256" fmla="*/ 1626219 h 1682351"/>
              <a:gd name="connsiteX257" fmla="*/ 702769 w 7868507"/>
              <a:gd name="connsiteY257" fmla="*/ 1617842 h 1682351"/>
              <a:gd name="connsiteX258" fmla="*/ 679694 w 7868507"/>
              <a:gd name="connsiteY258" fmla="*/ 1620699 h 1682351"/>
              <a:gd name="connsiteX259" fmla="*/ 658729 w 7868507"/>
              <a:gd name="connsiteY259" fmla="*/ 1632723 h 1682351"/>
              <a:gd name="connsiteX260" fmla="*/ 631015 w 7868507"/>
              <a:gd name="connsiteY260" fmla="*/ 1639457 h 1682351"/>
              <a:gd name="connsiteX261" fmla="*/ 614469 w 7868507"/>
              <a:gd name="connsiteY261" fmla="*/ 1643580 h 1682351"/>
              <a:gd name="connsiteX262" fmla="*/ 568137 w 7868507"/>
              <a:gd name="connsiteY262" fmla="*/ 1647197 h 1682351"/>
              <a:gd name="connsiteX263" fmla="*/ 565757 w 7868507"/>
              <a:gd name="connsiteY263" fmla="*/ 1647102 h 1682351"/>
              <a:gd name="connsiteX264" fmla="*/ 557947 w 7868507"/>
              <a:gd name="connsiteY264" fmla="*/ 1652573 h 1682351"/>
              <a:gd name="connsiteX265" fmla="*/ 557617 w 7868507"/>
              <a:gd name="connsiteY265" fmla="*/ 1653973 h 1682351"/>
              <a:gd name="connsiteX266" fmla="*/ 528578 w 7868507"/>
              <a:gd name="connsiteY266" fmla="*/ 1651276 h 1682351"/>
              <a:gd name="connsiteX267" fmla="*/ 525096 w 7868507"/>
              <a:gd name="connsiteY267" fmla="*/ 1653383 h 1682351"/>
              <a:gd name="connsiteX268" fmla="*/ 505689 w 7868507"/>
              <a:gd name="connsiteY268" fmla="*/ 1648471 h 1682351"/>
              <a:gd name="connsiteX269" fmla="*/ 495919 w 7868507"/>
              <a:gd name="connsiteY269" fmla="*/ 1647615 h 1682351"/>
              <a:gd name="connsiteX270" fmla="*/ 478476 w 7868507"/>
              <a:gd name="connsiteY270" fmla="*/ 1644401 h 1682351"/>
              <a:gd name="connsiteX271" fmla="*/ 477049 w 7868507"/>
              <a:gd name="connsiteY271" fmla="*/ 1645767 h 1682351"/>
              <a:gd name="connsiteX272" fmla="*/ 473592 w 7868507"/>
              <a:gd name="connsiteY272" fmla="*/ 1644526 h 1682351"/>
              <a:gd name="connsiteX273" fmla="*/ 471069 w 7868507"/>
              <a:gd name="connsiteY273" fmla="*/ 1646136 h 1682351"/>
              <a:gd name="connsiteX274" fmla="*/ 468193 w 7868507"/>
              <a:gd name="connsiteY274" fmla="*/ 1645716 h 1682351"/>
              <a:gd name="connsiteX275" fmla="*/ 438139 w 7868507"/>
              <a:gd name="connsiteY275" fmla="*/ 1652183 h 1682351"/>
              <a:gd name="connsiteX276" fmla="*/ 431647 w 7868507"/>
              <a:gd name="connsiteY276" fmla="*/ 1650919 h 1682351"/>
              <a:gd name="connsiteX277" fmla="*/ 426745 w 7868507"/>
              <a:gd name="connsiteY277" fmla="*/ 1655727 h 1682351"/>
              <a:gd name="connsiteX278" fmla="*/ 406042 w 7868507"/>
              <a:gd name="connsiteY278" fmla="*/ 1656992 h 1682351"/>
              <a:gd name="connsiteX279" fmla="*/ 398889 w 7868507"/>
              <a:gd name="connsiteY279" fmla="*/ 1653230 h 1682351"/>
              <a:gd name="connsiteX280" fmla="*/ 392275 w 7868507"/>
              <a:gd name="connsiteY280" fmla="*/ 1650533 h 1682351"/>
              <a:gd name="connsiteX281" fmla="*/ 391417 w 7868507"/>
              <a:gd name="connsiteY281" fmla="*/ 1650540 h 1682351"/>
              <a:gd name="connsiteX282" fmla="*/ 382811 w 7868507"/>
              <a:gd name="connsiteY282" fmla="*/ 1650624 h 1682351"/>
              <a:gd name="connsiteX283" fmla="*/ 366800 w 7868507"/>
              <a:gd name="connsiteY283" fmla="*/ 1650779 h 1682351"/>
              <a:gd name="connsiteX284" fmla="*/ 335757 w 7868507"/>
              <a:gd name="connsiteY284" fmla="*/ 1654369 h 1682351"/>
              <a:gd name="connsiteX285" fmla="*/ 265518 w 7868507"/>
              <a:gd name="connsiteY285" fmla="*/ 1637286 h 1682351"/>
              <a:gd name="connsiteX286" fmla="*/ 165785 w 7868507"/>
              <a:gd name="connsiteY286" fmla="*/ 1646368 h 1682351"/>
              <a:gd name="connsiteX287" fmla="*/ 5771 w 7868507"/>
              <a:gd name="connsiteY287" fmla="*/ 1682351 h 1682351"/>
              <a:gd name="connsiteX288" fmla="*/ 0 w 7868507"/>
              <a:gd name="connsiteY288" fmla="*/ 1682121 h 1682351"/>
              <a:gd name="connsiteX289" fmla="*/ 0 w 7868507"/>
              <a:gd name="connsiteY289" fmla="*/ 208540 h 1682351"/>
              <a:gd name="connsiteX290" fmla="*/ 1 w 7868507"/>
              <a:gd name="connsiteY290" fmla="*/ 208540 h 16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7868507" h="1682351">
                <a:moveTo>
                  <a:pt x="0" y="0"/>
                </a:moveTo>
                <a:lnTo>
                  <a:pt x="7868507" y="0"/>
                </a:lnTo>
                <a:lnTo>
                  <a:pt x="7865866" y="1824"/>
                </a:lnTo>
                <a:cubicBezTo>
                  <a:pt x="7856431" y="8442"/>
                  <a:pt x="7838680" y="21037"/>
                  <a:pt x="7837561" y="21679"/>
                </a:cubicBezTo>
                <a:cubicBezTo>
                  <a:pt x="7827334" y="28887"/>
                  <a:pt x="7786488" y="47703"/>
                  <a:pt x="7769454" y="43813"/>
                </a:cubicBezTo>
                <a:cubicBezTo>
                  <a:pt x="7776715" y="51976"/>
                  <a:pt x="7698773" y="52885"/>
                  <a:pt x="7695485" y="61050"/>
                </a:cubicBezTo>
                <a:cubicBezTo>
                  <a:pt x="7694124" y="67654"/>
                  <a:pt x="7669858" y="70842"/>
                  <a:pt x="7662356" y="73131"/>
                </a:cubicBezTo>
                <a:cubicBezTo>
                  <a:pt x="7657288" y="79798"/>
                  <a:pt x="7615644" y="67260"/>
                  <a:pt x="7602203" y="99894"/>
                </a:cubicBezTo>
                <a:cubicBezTo>
                  <a:pt x="7564102" y="102340"/>
                  <a:pt x="7563677" y="146948"/>
                  <a:pt x="7533256" y="141638"/>
                </a:cubicBezTo>
                <a:cubicBezTo>
                  <a:pt x="7525393" y="142116"/>
                  <a:pt x="7522481" y="163449"/>
                  <a:pt x="7516926" y="165418"/>
                </a:cubicBezTo>
                <a:lnTo>
                  <a:pt x="7488994" y="178287"/>
                </a:lnTo>
                <a:lnTo>
                  <a:pt x="7478335" y="185700"/>
                </a:lnTo>
                <a:lnTo>
                  <a:pt x="7458526" y="189157"/>
                </a:lnTo>
                <a:cubicBezTo>
                  <a:pt x="7448729" y="190298"/>
                  <a:pt x="7435680" y="189564"/>
                  <a:pt x="7419554" y="192546"/>
                </a:cubicBezTo>
                <a:cubicBezTo>
                  <a:pt x="7391848" y="201320"/>
                  <a:pt x="7364551" y="190112"/>
                  <a:pt x="7347574" y="213028"/>
                </a:cubicBezTo>
                <a:cubicBezTo>
                  <a:pt x="7289734" y="215419"/>
                  <a:pt x="7263297" y="236052"/>
                  <a:pt x="7205646" y="228570"/>
                </a:cubicBezTo>
                <a:cubicBezTo>
                  <a:pt x="7219384" y="234481"/>
                  <a:pt x="7148985" y="225303"/>
                  <a:pt x="7132082" y="240066"/>
                </a:cubicBezTo>
                <a:cubicBezTo>
                  <a:pt x="7098097" y="244851"/>
                  <a:pt x="7078927" y="243254"/>
                  <a:pt x="7026584" y="249305"/>
                </a:cubicBezTo>
                <a:cubicBezTo>
                  <a:pt x="6982005" y="255885"/>
                  <a:pt x="6975045" y="256084"/>
                  <a:pt x="6949796" y="259619"/>
                </a:cubicBezTo>
                <a:lnTo>
                  <a:pt x="6850243" y="278486"/>
                </a:lnTo>
                <a:lnTo>
                  <a:pt x="6848972" y="279419"/>
                </a:lnTo>
                <a:cubicBezTo>
                  <a:pt x="6842431" y="281915"/>
                  <a:pt x="6837674" y="282132"/>
                  <a:pt x="6833720" y="281340"/>
                </a:cubicBezTo>
                <a:lnTo>
                  <a:pt x="6796601" y="279778"/>
                </a:lnTo>
                <a:lnTo>
                  <a:pt x="6793249" y="281365"/>
                </a:lnTo>
                <a:lnTo>
                  <a:pt x="6761214" y="283216"/>
                </a:lnTo>
                <a:cubicBezTo>
                  <a:pt x="6761188" y="283490"/>
                  <a:pt x="6761163" y="283765"/>
                  <a:pt x="6761137" y="284040"/>
                </a:cubicBezTo>
                <a:cubicBezTo>
                  <a:pt x="6760237" y="285931"/>
                  <a:pt x="6758196" y="287407"/>
                  <a:pt x="6753708" y="288053"/>
                </a:cubicBezTo>
                <a:cubicBezTo>
                  <a:pt x="6765963" y="298767"/>
                  <a:pt x="6752991" y="292938"/>
                  <a:pt x="6738673" y="293899"/>
                </a:cubicBezTo>
                <a:cubicBezTo>
                  <a:pt x="6725584" y="299105"/>
                  <a:pt x="6686848" y="314912"/>
                  <a:pt x="6675177" y="319284"/>
                </a:cubicBezTo>
                <a:lnTo>
                  <a:pt x="6668648" y="320128"/>
                </a:lnTo>
                <a:cubicBezTo>
                  <a:pt x="6668631" y="320193"/>
                  <a:pt x="6668614" y="320260"/>
                  <a:pt x="6668596" y="320325"/>
                </a:cubicBezTo>
                <a:cubicBezTo>
                  <a:pt x="6667339" y="320894"/>
                  <a:pt x="6665255" y="321316"/>
                  <a:pt x="6661861" y="321574"/>
                </a:cubicBezTo>
                <a:lnTo>
                  <a:pt x="6644079" y="323301"/>
                </a:lnTo>
                <a:lnTo>
                  <a:pt x="6640227" y="325063"/>
                </a:lnTo>
                <a:lnTo>
                  <a:pt x="6639422" y="327491"/>
                </a:lnTo>
                <a:lnTo>
                  <a:pt x="6617073" y="336554"/>
                </a:lnTo>
                <a:cubicBezTo>
                  <a:pt x="6605813" y="334764"/>
                  <a:pt x="6572341" y="351494"/>
                  <a:pt x="6565938" y="354459"/>
                </a:cubicBezTo>
                <a:lnTo>
                  <a:pt x="6506395" y="372715"/>
                </a:lnTo>
                <a:cubicBezTo>
                  <a:pt x="6446059" y="407226"/>
                  <a:pt x="6413333" y="405459"/>
                  <a:pt x="6366803" y="421832"/>
                </a:cubicBezTo>
                <a:cubicBezTo>
                  <a:pt x="6324390" y="424230"/>
                  <a:pt x="6284368" y="425700"/>
                  <a:pt x="6245343" y="435559"/>
                </a:cubicBezTo>
                <a:cubicBezTo>
                  <a:pt x="6215336" y="440142"/>
                  <a:pt x="6196358" y="442032"/>
                  <a:pt x="6186762" y="449329"/>
                </a:cubicBezTo>
                <a:lnTo>
                  <a:pt x="6151870" y="456667"/>
                </a:lnTo>
                <a:lnTo>
                  <a:pt x="6094791" y="467108"/>
                </a:lnTo>
                <a:cubicBezTo>
                  <a:pt x="6094657" y="467835"/>
                  <a:pt x="6094521" y="468561"/>
                  <a:pt x="6094387" y="469288"/>
                </a:cubicBezTo>
                <a:lnTo>
                  <a:pt x="6088888" y="472662"/>
                </a:lnTo>
                <a:lnTo>
                  <a:pt x="6079322" y="480342"/>
                </a:lnTo>
                <a:lnTo>
                  <a:pt x="6060058" y="490885"/>
                </a:lnTo>
                <a:lnTo>
                  <a:pt x="6059271" y="490563"/>
                </a:lnTo>
                <a:cubicBezTo>
                  <a:pt x="6057130" y="490070"/>
                  <a:pt x="6054850" y="490140"/>
                  <a:pt x="6052214" y="491388"/>
                </a:cubicBezTo>
                <a:cubicBezTo>
                  <a:pt x="6043152" y="492025"/>
                  <a:pt x="6015622" y="492143"/>
                  <a:pt x="6004898" y="494385"/>
                </a:cubicBezTo>
                <a:cubicBezTo>
                  <a:pt x="5999647" y="497933"/>
                  <a:pt x="5993947" y="501457"/>
                  <a:pt x="5987859" y="504838"/>
                </a:cubicBezTo>
                <a:lnTo>
                  <a:pt x="5984113" y="506697"/>
                </a:lnTo>
                <a:lnTo>
                  <a:pt x="5983909" y="506630"/>
                </a:lnTo>
                <a:cubicBezTo>
                  <a:pt x="5982816" y="506817"/>
                  <a:pt x="5981478" y="507345"/>
                  <a:pt x="5979696" y="508387"/>
                </a:cubicBezTo>
                <a:lnTo>
                  <a:pt x="5931986" y="510495"/>
                </a:lnTo>
                <a:cubicBezTo>
                  <a:pt x="5909485" y="515471"/>
                  <a:pt x="5891640" y="509415"/>
                  <a:pt x="5873354" y="520717"/>
                </a:cubicBezTo>
                <a:cubicBezTo>
                  <a:pt x="5862814" y="523027"/>
                  <a:pt x="5852640" y="524240"/>
                  <a:pt x="5843006" y="525739"/>
                </a:cubicBezTo>
                <a:lnTo>
                  <a:pt x="5825737" y="530029"/>
                </a:lnTo>
                <a:lnTo>
                  <a:pt x="5812271" y="536366"/>
                </a:lnTo>
                <a:cubicBezTo>
                  <a:pt x="5756812" y="585055"/>
                  <a:pt x="5726733" y="582561"/>
                  <a:pt x="5683965" y="605660"/>
                </a:cubicBezTo>
                <a:cubicBezTo>
                  <a:pt x="5644981" y="609044"/>
                  <a:pt x="5608194" y="611118"/>
                  <a:pt x="5572324" y="625027"/>
                </a:cubicBezTo>
                <a:lnTo>
                  <a:pt x="5556903" y="628786"/>
                </a:lnTo>
                <a:lnTo>
                  <a:pt x="5553544" y="627847"/>
                </a:lnTo>
                <a:lnTo>
                  <a:pt x="5526889" y="632098"/>
                </a:lnTo>
                <a:lnTo>
                  <a:pt x="5521078" y="637584"/>
                </a:lnTo>
                <a:lnTo>
                  <a:pt x="5512534" y="637267"/>
                </a:lnTo>
                <a:cubicBezTo>
                  <a:pt x="5504747" y="639009"/>
                  <a:pt x="5481345" y="646244"/>
                  <a:pt x="5474353" y="648039"/>
                </a:cubicBezTo>
                <a:lnTo>
                  <a:pt x="5470584" y="648039"/>
                </a:lnTo>
                <a:lnTo>
                  <a:pt x="5467496" y="650003"/>
                </a:lnTo>
                <a:lnTo>
                  <a:pt x="5462885" y="649269"/>
                </a:lnTo>
                <a:lnTo>
                  <a:pt x="5461190" y="650833"/>
                </a:lnTo>
                <a:lnTo>
                  <a:pt x="5438256" y="650162"/>
                </a:lnTo>
                <a:lnTo>
                  <a:pt x="5425515" y="650724"/>
                </a:lnTo>
                <a:lnTo>
                  <a:pt x="5399851" y="648648"/>
                </a:lnTo>
                <a:lnTo>
                  <a:pt x="5395578" y="651245"/>
                </a:lnTo>
                <a:lnTo>
                  <a:pt x="5357693" y="652764"/>
                </a:lnTo>
                <a:cubicBezTo>
                  <a:pt x="5357603" y="653244"/>
                  <a:pt x="5357512" y="653723"/>
                  <a:pt x="5357422" y="654203"/>
                </a:cubicBezTo>
                <a:lnTo>
                  <a:pt x="5347920" y="660769"/>
                </a:lnTo>
                <a:lnTo>
                  <a:pt x="5344829" y="661019"/>
                </a:lnTo>
                <a:cubicBezTo>
                  <a:pt x="5307153" y="665059"/>
                  <a:pt x="5332651" y="677514"/>
                  <a:pt x="5285263" y="671313"/>
                </a:cubicBezTo>
                <a:cubicBezTo>
                  <a:pt x="5280405" y="677746"/>
                  <a:pt x="5274454" y="678943"/>
                  <a:pt x="5264305" y="677803"/>
                </a:cubicBezTo>
                <a:cubicBezTo>
                  <a:pt x="5246014" y="680189"/>
                  <a:pt x="5247969" y="694161"/>
                  <a:pt x="5229182" y="688503"/>
                </a:cubicBezTo>
                <a:cubicBezTo>
                  <a:pt x="5232786" y="695611"/>
                  <a:pt x="5194630" y="696876"/>
                  <a:pt x="5203382" y="703484"/>
                </a:cubicBezTo>
                <a:cubicBezTo>
                  <a:pt x="5191747" y="712293"/>
                  <a:pt x="5185418" y="701775"/>
                  <a:pt x="5173833" y="709660"/>
                </a:cubicBezTo>
                <a:cubicBezTo>
                  <a:pt x="5160556" y="713156"/>
                  <a:pt x="5181164" y="700314"/>
                  <a:pt x="5166382" y="702062"/>
                </a:cubicBezTo>
                <a:cubicBezTo>
                  <a:pt x="5152981" y="704685"/>
                  <a:pt x="5149341" y="697471"/>
                  <a:pt x="5142858" y="702153"/>
                </a:cubicBezTo>
                <a:cubicBezTo>
                  <a:pt x="5140697" y="703712"/>
                  <a:pt x="5138223" y="706594"/>
                  <a:pt x="5134964" y="711602"/>
                </a:cubicBezTo>
                <a:cubicBezTo>
                  <a:pt x="5116062" y="710281"/>
                  <a:pt x="5112766" y="718879"/>
                  <a:pt x="5087368" y="727066"/>
                </a:cubicBezTo>
                <a:cubicBezTo>
                  <a:pt x="5076462" y="724359"/>
                  <a:pt x="5067967" y="727957"/>
                  <a:pt x="5059763" y="733651"/>
                </a:cubicBezTo>
                <a:cubicBezTo>
                  <a:pt x="5047285" y="735133"/>
                  <a:pt x="5035444" y="738447"/>
                  <a:pt x="5023240" y="742299"/>
                </a:cubicBezTo>
                <a:lnTo>
                  <a:pt x="5007406" y="747156"/>
                </a:lnTo>
                <a:lnTo>
                  <a:pt x="4995851" y="746560"/>
                </a:lnTo>
                <a:cubicBezTo>
                  <a:pt x="4991224" y="747463"/>
                  <a:pt x="4986919" y="747840"/>
                  <a:pt x="4983107" y="748274"/>
                </a:cubicBezTo>
                <a:lnTo>
                  <a:pt x="4973068" y="750600"/>
                </a:lnTo>
                <a:lnTo>
                  <a:pt x="4967642" y="756164"/>
                </a:lnTo>
                <a:lnTo>
                  <a:pt x="4958938" y="756308"/>
                </a:lnTo>
                <a:lnTo>
                  <a:pt x="4949594" y="761504"/>
                </a:lnTo>
                <a:lnTo>
                  <a:pt x="4947761" y="759559"/>
                </a:lnTo>
                <a:lnTo>
                  <a:pt x="4939683" y="757589"/>
                </a:lnTo>
                <a:lnTo>
                  <a:pt x="4905733" y="776774"/>
                </a:lnTo>
                <a:cubicBezTo>
                  <a:pt x="4896707" y="781329"/>
                  <a:pt x="4889057" y="783325"/>
                  <a:pt x="4885524" y="784914"/>
                </a:cubicBezTo>
                <a:lnTo>
                  <a:pt x="4884537" y="786309"/>
                </a:lnTo>
                <a:lnTo>
                  <a:pt x="4863207" y="792997"/>
                </a:lnTo>
                <a:lnTo>
                  <a:pt x="4857388" y="798678"/>
                </a:lnTo>
                <a:cubicBezTo>
                  <a:pt x="4843193" y="806581"/>
                  <a:pt x="4824167" y="805577"/>
                  <a:pt x="4816499" y="818246"/>
                </a:cubicBezTo>
                <a:cubicBezTo>
                  <a:pt x="4812647" y="821244"/>
                  <a:pt x="4808821" y="822962"/>
                  <a:pt x="4805033" y="823877"/>
                </a:cubicBezTo>
                <a:lnTo>
                  <a:pt x="4794341" y="824641"/>
                </a:lnTo>
                <a:lnTo>
                  <a:pt x="4791139" y="821265"/>
                </a:lnTo>
                <a:lnTo>
                  <a:pt x="4784697" y="823709"/>
                </a:lnTo>
                <a:lnTo>
                  <a:pt x="4782810" y="823507"/>
                </a:lnTo>
                <a:cubicBezTo>
                  <a:pt x="4779205" y="823102"/>
                  <a:pt x="4775651" y="822843"/>
                  <a:pt x="4772164" y="823203"/>
                </a:cubicBezTo>
                <a:cubicBezTo>
                  <a:pt x="4777656" y="842476"/>
                  <a:pt x="4743396" y="829438"/>
                  <a:pt x="4753756" y="843711"/>
                </a:cubicBezTo>
                <a:cubicBezTo>
                  <a:pt x="4735544" y="849041"/>
                  <a:pt x="4750178" y="861228"/>
                  <a:pt x="4727551" y="851537"/>
                </a:cubicBezTo>
                <a:cubicBezTo>
                  <a:pt x="4699946" y="874427"/>
                  <a:pt x="4652821" y="902023"/>
                  <a:pt x="4631760" y="932126"/>
                </a:cubicBezTo>
                <a:cubicBezTo>
                  <a:pt x="4606537" y="943038"/>
                  <a:pt x="4602512" y="938987"/>
                  <a:pt x="4584082" y="949940"/>
                </a:cubicBezTo>
                <a:cubicBezTo>
                  <a:pt x="4584818" y="973908"/>
                  <a:pt x="4539784" y="951314"/>
                  <a:pt x="4523312" y="974005"/>
                </a:cubicBezTo>
                <a:lnTo>
                  <a:pt x="4463504" y="996548"/>
                </a:lnTo>
                <a:lnTo>
                  <a:pt x="4452680" y="1008042"/>
                </a:lnTo>
                <a:lnTo>
                  <a:pt x="4445284" y="1009976"/>
                </a:lnTo>
                <a:lnTo>
                  <a:pt x="4407084" y="1025274"/>
                </a:lnTo>
                <a:lnTo>
                  <a:pt x="4398766" y="1022420"/>
                </a:lnTo>
                <a:lnTo>
                  <a:pt x="4397057" y="1020283"/>
                </a:lnTo>
                <a:lnTo>
                  <a:pt x="4386552" y="1024409"/>
                </a:lnTo>
                <a:lnTo>
                  <a:pt x="4377324" y="1023587"/>
                </a:lnTo>
                <a:lnTo>
                  <a:pt x="4370923" y="1028513"/>
                </a:lnTo>
                <a:lnTo>
                  <a:pt x="4360023" y="1029711"/>
                </a:lnTo>
                <a:cubicBezTo>
                  <a:pt x="4355937" y="1029719"/>
                  <a:pt x="4351336" y="1029614"/>
                  <a:pt x="4346335" y="1029999"/>
                </a:cubicBezTo>
                <a:lnTo>
                  <a:pt x="4334175" y="1028124"/>
                </a:lnTo>
                <a:lnTo>
                  <a:pt x="4316842" y="1031192"/>
                </a:lnTo>
                <a:cubicBezTo>
                  <a:pt x="4303471" y="1033665"/>
                  <a:pt x="4290547" y="1035645"/>
                  <a:pt x="4277163" y="1035732"/>
                </a:cubicBezTo>
                <a:cubicBezTo>
                  <a:pt x="4267809" y="1040481"/>
                  <a:pt x="4258392" y="1043112"/>
                  <a:pt x="4247171" y="1039212"/>
                </a:cubicBezTo>
                <a:cubicBezTo>
                  <a:pt x="4219321" y="1044529"/>
                  <a:pt x="4214817" y="1052707"/>
                  <a:pt x="4194968" y="1049296"/>
                </a:cubicBezTo>
                <a:cubicBezTo>
                  <a:pt x="4190926" y="1053911"/>
                  <a:pt x="4187967" y="1056500"/>
                  <a:pt x="4185496" y="1057811"/>
                </a:cubicBezTo>
                <a:cubicBezTo>
                  <a:pt x="4178081" y="1061743"/>
                  <a:pt x="4175081" y="1054170"/>
                  <a:pt x="4160588" y="1055289"/>
                </a:cubicBezTo>
                <a:cubicBezTo>
                  <a:pt x="4144737" y="1055386"/>
                  <a:pt x="4168066" y="1044910"/>
                  <a:pt x="4153601" y="1046911"/>
                </a:cubicBezTo>
                <a:cubicBezTo>
                  <a:pt x="4140408" y="1053461"/>
                  <a:pt x="4134952" y="1042305"/>
                  <a:pt x="4121597" y="1049768"/>
                </a:cubicBezTo>
                <a:cubicBezTo>
                  <a:pt x="4130078" y="1057306"/>
                  <a:pt x="4089547" y="1054328"/>
                  <a:pt x="4092519" y="1061793"/>
                </a:cubicBezTo>
                <a:cubicBezTo>
                  <a:pt x="4073305" y="1054083"/>
                  <a:pt x="4073723" y="1068186"/>
                  <a:pt x="4054082" y="1068526"/>
                </a:cubicBezTo>
                <a:cubicBezTo>
                  <a:pt x="4043475" y="1066267"/>
                  <a:pt x="4037035" y="1066795"/>
                  <a:pt x="4031133" y="1072650"/>
                </a:cubicBezTo>
                <a:cubicBezTo>
                  <a:pt x="3981712" y="1061225"/>
                  <a:pt x="4007226" y="1076435"/>
                  <a:pt x="3966873" y="1076267"/>
                </a:cubicBezTo>
                <a:lnTo>
                  <a:pt x="3963573" y="1076172"/>
                </a:lnTo>
                <a:lnTo>
                  <a:pt x="3952740" y="1081643"/>
                </a:lnTo>
                <a:cubicBezTo>
                  <a:pt x="3952588" y="1082109"/>
                  <a:pt x="3952435" y="1082575"/>
                  <a:pt x="3952284" y="1083043"/>
                </a:cubicBezTo>
                <a:lnTo>
                  <a:pt x="3912008" y="1080346"/>
                </a:lnTo>
                <a:lnTo>
                  <a:pt x="3907178" y="1082452"/>
                </a:lnTo>
                <a:lnTo>
                  <a:pt x="3880262" y="1077541"/>
                </a:lnTo>
                <a:lnTo>
                  <a:pt x="3866711" y="1076684"/>
                </a:lnTo>
                <a:lnTo>
                  <a:pt x="3842517" y="1073470"/>
                </a:lnTo>
                <a:lnTo>
                  <a:pt x="3840538" y="1074837"/>
                </a:lnTo>
                <a:lnTo>
                  <a:pt x="3835745" y="1073596"/>
                </a:lnTo>
                <a:lnTo>
                  <a:pt x="3832245" y="1075205"/>
                </a:lnTo>
                <a:lnTo>
                  <a:pt x="3828256" y="1074786"/>
                </a:lnTo>
                <a:cubicBezTo>
                  <a:pt x="3820644" y="1075794"/>
                  <a:pt x="3795021" y="1080386"/>
                  <a:pt x="3786574" y="1081253"/>
                </a:cubicBezTo>
                <a:lnTo>
                  <a:pt x="3777568" y="1079989"/>
                </a:lnTo>
                <a:lnTo>
                  <a:pt x="3770769" y="1084796"/>
                </a:lnTo>
                <a:lnTo>
                  <a:pt x="3742056" y="1086062"/>
                </a:lnTo>
                <a:lnTo>
                  <a:pt x="3732135" y="1082300"/>
                </a:lnTo>
                <a:lnTo>
                  <a:pt x="3722961" y="1079602"/>
                </a:lnTo>
                <a:lnTo>
                  <a:pt x="3721773" y="1079610"/>
                </a:lnTo>
                <a:lnTo>
                  <a:pt x="3709837" y="1079694"/>
                </a:lnTo>
                <a:lnTo>
                  <a:pt x="3687629" y="1079849"/>
                </a:lnTo>
                <a:cubicBezTo>
                  <a:pt x="3673456" y="1080105"/>
                  <a:pt x="3659080" y="1080912"/>
                  <a:pt x="3644574" y="1083439"/>
                </a:cubicBezTo>
                <a:cubicBezTo>
                  <a:pt x="3589095" y="1070946"/>
                  <a:pt x="3593887" y="1069803"/>
                  <a:pt x="3547156" y="1066356"/>
                </a:cubicBezTo>
                <a:cubicBezTo>
                  <a:pt x="3524419" y="1052844"/>
                  <a:pt x="3435948" y="1076852"/>
                  <a:pt x="3408831" y="1075438"/>
                </a:cubicBezTo>
                <a:cubicBezTo>
                  <a:pt x="3341934" y="1084022"/>
                  <a:pt x="3199862" y="1123979"/>
                  <a:pt x="3114039" y="1109327"/>
                </a:cubicBezTo>
                <a:cubicBezTo>
                  <a:pt x="3092859" y="1111484"/>
                  <a:pt x="3063890" y="1116528"/>
                  <a:pt x="3051319" y="1116688"/>
                </a:cubicBezTo>
                <a:lnTo>
                  <a:pt x="3010058" y="1118821"/>
                </a:lnTo>
                <a:lnTo>
                  <a:pt x="2941155" y="1141827"/>
                </a:lnTo>
                <a:cubicBezTo>
                  <a:pt x="2906040" y="1127149"/>
                  <a:pt x="2906331" y="1144134"/>
                  <a:pt x="2862733" y="1149849"/>
                </a:cubicBezTo>
                <a:cubicBezTo>
                  <a:pt x="2846732" y="1145242"/>
                  <a:pt x="2772044" y="1145386"/>
                  <a:pt x="2762853" y="1155888"/>
                </a:cubicBezTo>
                <a:cubicBezTo>
                  <a:pt x="2752600" y="1158438"/>
                  <a:pt x="2740554" y="1155224"/>
                  <a:pt x="2735957" y="1166296"/>
                </a:cubicBezTo>
                <a:cubicBezTo>
                  <a:pt x="2728293" y="1179691"/>
                  <a:pt x="2692123" y="1160594"/>
                  <a:pt x="2697453" y="1175920"/>
                </a:cubicBezTo>
                <a:cubicBezTo>
                  <a:pt x="2671775" y="1162864"/>
                  <a:pt x="2651911" y="1191050"/>
                  <a:pt x="2630587" y="1198561"/>
                </a:cubicBezTo>
                <a:cubicBezTo>
                  <a:pt x="2610325" y="1198229"/>
                  <a:pt x="2600793" y="1205603"/>
                  <a:pt x="2554087" y="1210615"/>
                </a:cubicBezTo>
                <a:cubicBezTo>
                  <a:pt x="2531792" y="1195398"/>
                  <a:pt x="2507411" y="1222739"/>
                  <a:pt x="2466063" y="1202949"/>
                </a:cubicBezTo>
                <a:cubicBezTo>
                  <a:pt x="2464801" y="1205165"/>
                  <a:pt x="2452486" y="1203160"/>
                  <a:pt x="2417946" y="1202719"/>
                </a:cubicBezTo>
                <a:cubicBezTo>
                  <a:pt x="2383405" y="1202277"/>
                  <a:pt x="2310873" y="1202063"/>
                  <a:pt x="2258819" y="1200304"/>
                </a:cubicBezTo>
                <a:cubicBezTo>
                  <a:pt x="2199732" y="1200698"/>
                  <a:pt x="2226373" y="1222055"/>
                  <a:pt x="2148771" y="1198564"/>
                </a:cubicBezTo>
                <a:cubicBezTo>
                  <a:pt x="2142871" y="1211179"/>
                  <a:pt x="2133698" y="1212428"/>
                  <a:pt x="2117137" y="1207800"/>
                </a:cubicBezTo>
                <a:cubicBezTo>
                  <a:pt x="2088573" y="1208890"/>
                  <a:pt x="2095766" y="1239016"/>
                  <a:pt x="2064067" y="1222897"/>
                </a:cubicBezTo>
                <a:cubicBezTo>
                  <a:pt x="2043442" y="1230104"/>
                  <a:pt x="2024354" y="1222318"/>
                  <a:pt x="2011154" y="1227589"/>
                </a:cubicBezTo>
                <a:lnTo>
                  <a:pt x="1967562" y="1238053"/>
                </a:lnTo>
                <a:cubicBezTo>
                  <a:pt x="1943445" y="1241153"/>
                  <a:pt x="1936681" y="1218694"/>
                  <a:pt x="1925305" y="1239652"/>
                </a:cubicBezTo>
                <a:lnTo>
                  <a:pt x="1903633" y="1234971"/>
                </a:lnTo>
                <a:lnTo>
                  <a:pt x="1878608" y="1229903"/>
                </a:lnTo>
                <a:cubicBezTo>
                  <a:pt x="1865432" y="1226444"/>
                  <a:pt x="1871623" y="1230353"/>
                  <a:pt x="1843617" y="1224887"/>
                </a:cubicBezTo>
                <a:cubicBezTo>
                  <a:pt x="1825673" y="1239930"/>
                  <a:pt x="1796410" y="1228866"/>
                  <a:pt x="1749265" y="1228560"/>
                </a:cubicBezTo>
                <a:lnTo>
                  <a:pt x="1650050" y="1231064"/>
                </a:lnTo>
                <a:lnTo>
                  <a:pt x="1625906" y="1240466"/>
                </a:lnTo>
                <a:cubicBezTo>
                  <a:pt x="1625817" y="1241492"/>
                  <a:pt x="1625727" y="1242517"/>
                  <a:pt x="1625638" y="1243542"/>
                </a:cubicBezTo>
                <a:lnTo>
                  <a:pt x="1621994" y="1248302"/>
                </a:lnTo>
                <a:lnTo>
                  <a:pt x="1615654" y="1259137"/>
                </a:lnTo>
                <a:lnTo>
                  <a:pt x="1602888" y="1274010"/>
                </a:lnTo>
                <a:lnTo>
                  <a:pt x="1602366" y="1273557"/>
                </a:lnTo>
                <a:cubicBezTo>
                  <a:pt x="1600947" y="1272861"/>
                  <a:pt x="1599436" y="1272961"/>
                  <a:pt x="1597689" y="1274721"/>
                </a:cubicBezTo>
                <a:cubicBezTo>
                  <a:pt x="1591684" y="1275620"/>
                  <a:pt x="1573440" y="1275786"/>
                  <a:pt x="1566332" y="1278948"/>
                </a:cubicBezTo>
                <a:cubicBezTo>
                  <a:pt x="1562852" y="1283954"/>
                  <a:pt x="1559075" y="1288927"/>
                  <a:pt x="1555040" y="1293696"/>
                </a:cubicBezTo>
                <a:lnTo>
                  <a:pt x="1552558" y="1296317"/>
                </a:lnTo>
                <a:lnTo>
                  <a:pt x="1552423" y="1296224"/>
                </a:lnTo>
                <a:cubicBezTo>
                  <a:pt x="1551698" y="1296488"/>
                  <a:pt x="1550811" y="1297233"/>
                  <a:pt x="1549631" y="1298702"/>
                </a:cubicBezTo>
                <a:lnTo>
                  <a:pt x="1518013" y="1301677"/>
                </a:lnTo>
                <a:cubicBezTo>
                  <a:pt x="1503101" y="1308697"/>
                  <a:pt x="1491274" y="1300153"/>
                  <a:pt x="1479156" y="1316098"/>
                </a:cubicBezTo>
                <a:cubicBezTo>
                  <a:pt x="1465186" y="1322615"/>
                  <a:pt x="1452185" y="1322947"/>
                  <a:pt x="1441079" y="1332684"/>
                </a:cubicBezTo>
                <a:cubicBezTo>
                  <a:pt x="1435555" y="1330684"/>
                  <a:pt x="1430746" y="1331145"/>
                  <a:pt x="1427483" y="1339810"/>
                </a:cubicBezTo>
                <a:cubicBezTo>
                  <a:pt x="1414128" y="1344023"/>
                  <a:pt x="1409403" y="1336269"/>
                  <a:pt x="1402408" y="1347572"/>
                </a:cubicBezTo>
                <a:cubicBezTo>
                  <a:pt x="1392551" y="1336117"/>
                  <a:pt x="1393098" y="1342070"/>
                  <a:pt x="1390401" y="1348064"/>
                </a:cubicBezTo>
                <a:lnTo>
                  <a:pt x="1389965" y="1348612"/>
                </a:lnTo>
                <a:lnTo>
                  <a:pt x="1388601" y="1346953"/>
                </a:lnTo>
                <a:lnTo>
                  <a:pt x="1380844" y="1350384"/>
                </a:lnTo>
                <a:lnTo>
                  <a:pt x="1378861" y="1352221"/>
                </a:lnTo>
                <a:cubicBezTo>
                  <a:pt x="1377460" y="1353281"/>
                  <a:pt x="1376483" y="1353720"/>
                  <a:pt x="1375758" y="1353731"/>
                </a:cubicBezTo>
                <a:lnTo>
                  <a:pt x="1375650" y="1353592"/>
                </a:lnTo>
                <a:lnTo>
                  <a:pt x="1372804" y="1355351"/>
                </a:lnTo>
                <a:cubicBezTo>
                  <a:pt x="1368066" y="1358724"/>
                  <a:pt x="1363523" y="1362386"/>
                  <a:pt x="1359249" y="1366189"/>
                </a:cubicBezTo>
                <a:cubicBezTo>
                  <a:pt x="1355111" y="1360199"/>
                  <a:pt x="1345759" y="1369902"/>
                  <a:pt x="1340780" y="1366894"/>
                </a:cubicBezTo>
                <a:lnTo>
                  <a:pt x="1337816" y="1359128"/>
                </a:lnTo>
                <a:lnTo>
                  <a:pt x="1335560" y="1360910"/>
                </a:lnTo>
                <a:lnTo>
                  <a:pt x="1331292" y="1365723"/>
                </a:lnTo>
                <a:cubicBezTo>
                  <a:pt x="1330626" y="1366376"/>
                  <a:pt x="1330143" y="1366473"/>
                  <a:pt x="1329826" y="1365581"/>
                </a:cubicBezTo>
                <a:cubicBezTo>
                  <a:pt x="1327198" y="1366438"/>
                  <a:pt x="1318609" y="1370320"/>
                  <a:pt x="1315524" y="1370869"/>
                </a:cubicBezTo>
                <a:lnTo>
                  <a:pt x="1311310" y="1368878"/>
                </a:lnTo>
                <a:lnTo>
                  <a:pt x="1309448" y="1368851"/>
                </a:lnTo>
                <a:lnTo>
                  <a:pt x="1301298" y="1377498"/>
                </a:lnTo>
                <a:lnTo>
                  <a:pt x="1296925" y="1380996"/>
                </a:lnTo>
                <a:lnTo>
                  <a:pt x="1269267" y="1411589"/>
                </a:lnTo>
                <a:lnTo>
                  <a:pt x="1221707" y="1427353"/>
                </a:lnTo>
                <a:cubicBezTo>
                  <a:pt x="1207203" y="1448075"/>
                  <a:pt x="1174765" y="1420621"/>
                  <a:pt x="1173283" y="1444522"/>
                </a:cubicBezTo>
                <a:cubicBezTo>
                  <a:pt x="1158285" y="1453361"/>
                  <a:pt x="1155560" y="1448889"/>
                  <a:pt x="1135382" y="1456933"/>
                </a:cubicBezTo>
                <a:cubicBezTo>
                  <a:pt x="1116745" y="1484511"/>
                  <a:pt x="1078431" y="1506705"/>
                  <a:pt x="1055416" y="1526389"/>
                </a:cubicBezTo>
                <a:cubicBezTo>
                  <a:pt x="1038974" y="1514246"/>
                  <a:pt x="1049103" y="1527982"/>
                  <a:pt x="1034752" y="1531257"/>
                </a:cubicBezTo>
                <a:cubicBezTo>
                  <a:pt x="1041441" y="1546591"/>
                  <a:pt x="1016408" y="1529831"/>
                  <a:pt x="1018956" y="1549595"/>
                </a:cubicBezTo>
                <a:cubicBezTo>
                  <a:pt x="1016264" y="1549565"/>
                  <a:pt x="1013575" y="1548913"/>
                  <a:pt x="1010858" y="1548110"/>
                </a:cubicBezTo>
                <a:lnTo>
                  <a:pt x="1009435" y="1547700"/>
                </a:lnTo>
                <a:lnTo>
                  <a:pt x="1004312" y="1549413"/>
                </a:lnTo>
                <a:lnTo>
                  <a:pt x="1002155" y="1545703"/>
                </a:lnTo>
                <a:lnTo>
                  <a:pt x="993932" y="1545275"/>
                </a:lnTo>
                <a:cubicBezTo>
                  <a:pt x="990963" y="1545764"/>
                  <a:pt x="987897" y="1547047"/>
                  <a:pt x="984702" y="1549599"/>
                </a:cubicBezTo>
                <a:cubicBezTo>
                  <a:pt x="977771" y="1561338"/>
                  <a:pt x="963339" y="1558228"/>
                  <a:pt x="951832" y="1564506"/>
                </a:cubicBezTo>
                <a:lnTo>
                  <a:pt x="946909" y="1569506"/>
                </a:lnTo>
                <a:lnTo>
                  <a:pt x="930061" y="1573784"/>
                </a:lnTo>
                <a:lnTo>
                  <a:pt x="929189" y="1575061"/>
                </a:lnTo>
                <a:cubicBezTo>
                  <a:pt x="926358" y="1576248"/>
                  <a:pt x="920350" y="1577383"/>
                  <a:pt x="913074" y="1580907"/>
                </a:cubicBezTo>
                <a:lnTo>
                  <a:pt x="885532" y="1596205"/>
                </a:lnTo>
                <a:lnTo>
                  <a:pt x="879535" y="1593350"/>
                </a:lnTo>
                <a:lnTo>
                  <a:pt x="878302" y="1591213"/>
                </a:lnTo>
                <a:lnTo>
                  <a:pt x="870728" y="1595340"/>
                </a:lnTo>
                <a:lnTo>
                  <a:pt x="864075" y="1594517"/>
                </a:lnTo>
                <a:lnTo>
                  <a:pt x="859460" y="1599444"/>
                </a:lnTo>
                <a:lnTo>
                  <a:pt x="851601" y="1600641"/>
                </a:lnTo>
                <a:cubicBezTo>
                  <a:pt x="848654" y="1600649"/>
                  <a:pt x="845337" y="1600545"/>
                  <a:pt x="841730" y="1600929"/>
                </a:cubicBezTo>
                <a:lnTo>
                  <a:pt x="832963" y="1599055"/>
                </a:lnTo>
                <a:lnTo>
                  <a:pt x="820466" y="1602123"/>
                </a:lnTo>
                <a:cubicBezTo>
                  <a:pt x="810825" y="1604596"/>
                  <a:pt x="801507" y="1606575"/>
                  <a:pt x="791859" y="1606663"/>
                </a:cubicBezTo>
                <a:cubicBezTo>
                  <a:pt x="785113" y="1611411"/>
                  <a:pt x="778324" y="1614043"/>
                  <a:pt x="770233" y="1610142"/>
                </a:cubicBezTo>
                <a:cubicBezTo>
                  <a:pt x="750154" y="1615459"/>
                  <a:pt x="746906" y="1623638"/>
                  <a:pt x="732594" y="1620226"/>
                </a:cubicBezTo>
                <a:cubicBezTo>
                  <a:pt x="729681" y="1624842"/>
                  <a:pt x="727547" y="1627431"/>
                  <a:pt x="725765" y="1628741"/>
                </a:cubicBezTo>
                <a:cubicBezTo>
                  <a:pt x="720419" y="1632674"/>
                  <a:pt x="718256" y="1625100"/>
                  <a:pt x="707807" y="1626219"/>
                </a:cubicBezTo>
                <a:cubicBezTo>
                  <a:pt x="696378" y="1626316"/>
                  <a:pt x="713198" y="1615841"/>
                  <a:pt x="702769" y="1617842"/>
                </a:cubicBezTo>
                <a:cubicBezTo>
                  <a:pt x="693256" y="1624391"/>
                  <a:pt x="689323" y="1613235"/>
                  <a:pt x="679694" y="1620699"/>
                </a:cubicBezTo>
                <a:cubicBezTo>
                  <a:pt x="685809" y="1628237"/>
                  <a:pt x="656585" y="1625258"/>
                  <a:pt x="658729" y="1632723"/>
                </a:cubicBezTo>
                <a:cubicBezTo>
                  <a:pt x="644875" y="1625014"/>
                  <a:pt x="645176" y="1639116"/>
                  <a:pt x="631015" y="1639457"/>
                </a:cubicBezTo>
                <a:cubicBezTo>
                  <a:pt x="623368" y="1637197"/>
                  <a:pt x="618725" y="1637726"/>
                  <a:pt x="614469" y="1643580"/>
                </a:cubicBezTo>
                <a:cubicBezTo>
                  <a:pt x="578836" y="1632156"/>
                  <a:pt x="597232" y="1647365"/>
                  <a:pt x="568137" y="1647197"/>
                </a:cubicBezTo>
                <a:lnTo>
                  <a:pt x="565757" y="1647102"/>
                </a:lnTo>
                <a:lnTo>
                  <a:pt x="557947" y="1652573"/>
                </a:lnTo>
                <a:cubicBezTo>
                  <a:pt x="557837" y="1653040"/>
                  <a:pt x="557727" y="1653506"/>
                  <a:pt x="557617" y="1653973"/>
                </a:cubicBezTo>
                <a:lnTo>
                  <a:pt x="528578" y="1651276"/>
                </a:lnTo>
                <a:lnTo>
                  <a:pt x="525096" y="1653383"/>
                </a:lnTo>
                <a:lnTo>
                  <a:pt x="505689" y="1648471"/>
                </a:lnTo>
                <a:lnTo>
                  <a:pt x="495919" y="1647615"/>
                </a:lnTo>
                <a:lnTo>
                  <a:pt x="478476" y="1644401"/>
                </a:lnTo>
                <a:lnTo>
                  <a:pt x="477049" y="1645767"/>
                </a:lnTo>
                <a:lnTo>
                  <a:pt x="473592" y="1644526"/>
                </a:lnTo>
                <a:lnTo>
                  <a:pt x="471069" y="1646136"/>
                </a:lnTo>
                <a:lnTo>
                  <a:pt x="468193" y="1645716"/>
                </a:lnTo>
                <a:cubicBezTo>
                  <a:pt x="462704" y="1646724"/>
                  <a:pt x="444230" y="1651316"/>
                  <a:pt x="438139" y="1652183"/>
                </a:cubicBezTo>
                <a:lnTo>
                  <a:pt x="431647" y="1650919"/>
                </a:lnTo>
                <a:lnTo>
                  <a:pt x="426745" y="1655727"/>
                </a:lnTo>
                <a:lnTo>
                  <a:pt x="406042" y="1656992"/>
                </a:lnTo>
                <a:lnTo>
                  <a:pt x="398889" y="1653230"/>
                </a:lnTo>
                <a:lnTo>
                  <a:pt x="392275" y="1650533"/>
                </a:lnTo>
                <a:lnTo>
                  <a:pt x="391417" y="1650540"/>
                </a:lnTo>
                <a:lnTo>
                  <a:pt x="382811" y="1650624"/>
                </a:lnTo>
                <a:lnTo>
                  <a:pt x="366800" y="1650779"/>
                </a:lnTo>
                <a:cubicBezTo>
                  <a:pt x="356581" y="1651035"/>
                  <a:pt x="346216" y="1651842"/>
                  <a:pt x="335757" y="1654369"/>
                </a:cubicBezTo>
                <a:cubicBezTo>
                  <a:pt x="295757" y="1641876"/>
                  <a:pt x="299211" y="1640734"/>
                  <a:pt x="265518" y="1637286"/>
                </a:cubicBezTo>
                <a:cubicBezTo>
                  <a:pt x="249125" y="1623774"/>
                  <a:pt x="185336" y="1647782"/>
                  <a:pt x="165785" y="1646368"/>
                </a:cubicBezTo>
                <a:cubicBezTo>
                  <a:pt x="129610" y="1652806"/>
                  <a:pt x="62947" y="1676892"/>
                  <a:pt x="5771" y="1682351"/>
                </a:cubicBezTo>
                <a:lnTo>
                  <a:pt x="0" y="1682121"/>
                </a:lnTo>
                <a:lnTo>
                  <a:pt x="0" y="208540"/>
                </a:lnTo>
                <a:lnTo>
                  <a:pt x="1" y="20854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96E0-3C8C-0A4E-96E4-0BFC8F8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855" y="609600"/>
            <a:ext cx="5982131" cy="1330839"/>
          </a:xfrm>
        </p:spPr>
        <p:txBody>
          <a:bodyPr>
            <a:normAutofit/>
          </a:bodyPr>
          <a:lstStyle/>
          <a:p>
            <a:r>
              <a:rPr lang="en-US" b="1" dirty="0"/>
              <a:t>Not So Fun Findings </a:t>
            </a:r>
          </a:p>
        </p:txBody>
      </p:sp>
      <p:sp>
        <p:nvSpPr>
          <p:cNvPr id="50" name="Freeform: Shape 42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44">
            <a:extLst>
              <a:ext uri="{FF2B5EF4-FFF2-40B4-BE49-F238E27FC236}">
                <a16:creationId xmlns:a16="http://schemas.microsoft.com/office/drawing/2014/main" id="{A63313B7-3007-48A7-BE97-9A74C1121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3" y="792481"/>
            <a:ext cx="4067694" cy="531020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text, road, outdoor, street&#10;&#10;Description automatically generated">
            <a:extLst>
              <a:ext uri="{FF2B5EF4-FFF2-40B4-BE49-F238E27FC236}">
                <a16:creationId xmlns:a16="http://schemas.microsoft.com/office/drawing/2014/main" id="{F2338529-7053-9D48-9E68-DCF16536F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1" r="31239" b="1"/>
          <a:stretch/>
        </p:blipFill>
        <p:spPr>
          <a:xfrm>
            <a:off x="723899" y="969818"/>
            <a:ext cx="3704013" cy="4976553"/>
          </a:xfrm>
          <a:prstGeom prst="rect">
            <a:avLst/>
          </a:prstGeom>
        </p:spPr>
      </p:pic>
      <p:sp>
        <p:nvSpPr>
          <p:cNvPr id="47" name="Rectangle 6">
            <a:extLst>
              <a:ext uri="{FF2B5EF4-FFF2-40B4-BE49-F238E27FC236}">
                <a16:creationId xmlns:a16="http://schemas.microsoft.com/office/drawing/2014/main" id="{3FD46A31-BFB8-4D6E-8A49-A2DC0DED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6507" y="5869654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D0D4120-E3EE-5EB0-8154-635C9C6F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55" y="2194101"/>
            <a:ext cx="5982132" cy="3908587"/>
          </a:xfrm>
        </p:spPr>
        <p:txBody>
          <a:bodyPr>
            <a:normAutofit/>
          </a:bodyPr>
          <a:lstStyle/>
          <a:p>
            <a:r>
              <a:rPr lang="en-US" sz="2000" dirty="0"/>
              <a:t>Exploring Queens crashes </a:t>
            </a:r>
          </a:p>
          <a:p>
            <a:r>
              <a:rPr lang="en-US" sz="2000" dirty="0"/>
              <a:t>Multiple motor vehicle crashes with 15+ people getting injured </a:t>
            </a:r>
          </a:p>
          <a:p>
            <a:r>
              <a:rPr lang="en-US" sz="2000" dirty="0"/>
              <a:t>Zip code: 11427, On Street: Hillside Avenue, Cross Street: Hollis Court Boulevard </a:t>
            </a:r>
          </a:p>
          <a:p>
            <a:r>
              <a:rPr lang="en-US" sz="2000" dirty="0"/>
              <a:t>Number of Person Injured: 32 </a:t>
            </a:r>
          </a:p>
          <a:p>
            <a:r>
              <a:rPr lang="en-US" sz="2000" dirty="0"/>
              <a:t>Crash Date 04/17/2015 </a:t>
            </a:r>
          </a:p>
          <a:p>
            <a:r>
              <a:rPr lang="en-US" sz="2000" dirty="0"/>
              <a:t>No deaths </a:t>
            </a:r>
          </a:p>
          <a:p>
            <a:r>
              <a:rPr lang="en-US" sz="2000" dirty="0"/>
              <a:t>Majority of the major accidents involve a compact vehicle striking a bus. </a:t>
            </a:r>
          </a:p>
        </p:txBody>
      </p:sp>
    </p:spTree>
    <p:extLst>
      <p:ext uri="{BB962C8B-B14F-4D97-AF65-F5344CB8AC3E}">
        <p14:creationId xmlns:p14="http://schemas.microsoft.com/office/powerpoint/2010/main" val="362327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17D2D-9A71-E44A-84DC-CE548BC3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34CFC7-65D9-CAE2-E2B7-3A12FB329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26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62DE-D1C6-9448-AAE1-F72F9FE7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E004-5D23-EC4F-A0C4-B4767359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used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Queens Map Provided by NYC Health</a:t>
            </a:r>
          </a:p>
          <a:p>
            <a:r>
              <a:rPr lang="en-US" dirty="0"/>
              <a:t>Provided by Police Department (NYPD) </a:t>
            </a:r>
          </a:p>
          <a:p>
            <a:r>
              <a:rPr lang="en-US" dirty="0"/>
              <a:t>NYC Open Data </a:t>
            </a:r>
          </a:p>
          <a:p>
            <a:pPr lvl="1"/>
            <a:r>
              <a:rPr lang="en-US" dirty="0">
                <a:hlinkClick r:id="rId2"/>
              </a:rPr>
              <a:t>https://data.cityofnewyork.us/Public-Safety/Motor-Vehicle-Collisions-Crashes/h9gi-nx95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366</Words>
  <Application>Microsoft Macintosh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  Data Analytics </vt:lpstr>
      <vt:lpstr>Motor Vehicle Collisions-Crashes NYC </vt:lpstr>
      <vt:lpstr>NYC Boroughs Car Crash Data </vt:lpstr>
      <vt:lpstr>Queens – Top 10 Zip codes with most crashes </vt:lpstr>
      <vt:lpstr>Queens Map with data  </vt:lpstr>
      <vt:lpstr>Not So Fun Findings </vt:lpstr>
      <vt:lpstr>Conclusion 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Data Analytics </dc:title>
  <dc:creator>CHRISTIAN CAJAMARCA</dc:creator>
  <cp:lastModifiedBy>CHRISTIAN CAJAMARCA</cp:lastModifiedBy>
  <cp:revision>3</cp:revision>
  <dcterms:created xsi:type="dcterms:W3CDTF">2022-08-04T21:19:20Z</dcterms:created>
  <dcterms:modified xsi:type="dcterms:W3CDTF">2022-08-07T21:59:22Z</dcterms:modified>
</cp:coreProperties>
</file>