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2CD8E-5830-4CC9-A5C7-246D56FA1592}" v="9" dt="2022-05-12T19:44:3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odriguez" userId="99f5a3cbc651d33a" providerId="LiveId" clId="{10E2CD8E-5830-4CC9-A5C7-246D56FA1592}"/>
    <pc:docChg chg="custSel addSld modSld">
      <pc:chgData name="Jesus Rodriguez" userId="99f5a3cbc651d33a" providerId="LiveId" clId="{10E2CD8E-5830-4CC9-A5C7-246D56FA1592}" dt="2022-05-12T19:44:39.942" v="631" actId="14100"/>
      <pc:docMkLst>
        <pc:docMk/>
      </pc:docMkLst>
      <pc:sldChg chg="addSp delSp modSp mod">
        <pc:chgData name="Jesus Rodriguez" userId="99f5a3cbc651d33a" providerId="LiveId" clId="{10E2CD8E-5830-4CC9-A5C7-246D56FA1592}" dt="2022-05-12T04:58:47.043" v="182" actId="1076"/>
        <pc:sldMkLst>
          <pc:docMk/>
          <pc:sldMk cId="4078495547" sldId="267"/>
        </pc:sldMkLst>
        <pc:spChg chg="add mod">
          <ac:chgData name="Jesus Rodriguez" userId="99f5a3cbc651d33a" providerId="LiveId" clId="{10E2CD8E-5830-4CC9-A5C7-246D56FA1592}" dt="2022-05-12T04:58:47.043" v="182" actId="1076"/>
          <ac:spMkLst>
            <pc:docMk/>
            <pc:sldMk cId="4078495547" sldId="267"/>
            <ac:spMk id="5" creationId="{A740AAD6-B2A4-2E49-6971-96938B43B7F3}"/>
          </ac:spMkLst>
        </pc:spChg>
        <pc:spChg chg="add del">
          <ac:chgData name="Jesus Rodriguez" userId="99f5a3cbc651d33a" providerId="LiveId" clId="{10E2CD8E-5830-4CC9-A5C7-246D56FA1592}" dt="2022-05-12T04:58:42.069" v="180" actId="478"/>
          <ac:spMkLst>
            <pc:docMk/>
            <pc:sldMk cId="4078495547" sldId="267"/>
            <ac:spMk id="7" creationId="{8BAC5B38-CD0B-7376-7578-5ABB9E298E74}"/>
          </ac:spMkLst>
        </pc:spChg>
        <pc:spChg chg="add mod">
          <ac:chgData name="Jesus Rodriguez" userId="99f5a3cbc651d33a" providerId="LiveId" clId="{10E2CD8E-5830-4CC9-A5C7-246D56FA1592}" dt="2022-05-12T04:58:45.474" v="181" actId="1076"/>
          <ac:spMkLst>
            <pc:docMk/>
            <pc:sldMk cId="4078495547" sldId="267"/>
            <ac:spMk id="8" creationId="{A5916F90-2986-8586-A0F4-6051073155C0}"/>
          </ac:spMkLst>
        </pc:spChg>
        <pc:picChg chg="add mod">
          <ac:chgData name="Jesus Rodriguez" userId="99f5a3cbc651d33a" providerId="LiveId" clId="{10E2CD8E-5830-4CC9-A5C7-246D56FA1592}" dt="2022-05-12T04:57:20.072" v="4" actId="1076"/>
          <ac:picMkLst>
            <pc:docMk/>
            <pc:sldMk cId="4078495547" sldId="267"/>
            <ac:picMk id="4" creationId="{DB656D7D-1998-D6F9-3A2D-59C17A19921C}"/>
          </ac:picMkLst>
        </pc:picChg>
      </pc:sldChg>
      <pc:sldChg chg="addSp modSp mod">
        <pc:chgData name="Jesus Rodriguez" userId="99f5a3cbc651d33a" providerId="LiveId" clId="{10E2CD8E-5830-4CC9-A5C7-246D56FA1592}" dt="2022-05-12T19:21:51.300" v="254" actId="1076"/>
        <pc:sldMkLst>
          <pc:docMk/>
          <pc:sldMk cId="3302453244" sldId="268"/>
        </pc:sldMkLst>
        <pc:spChg chg="add mod">
          <ac:chgData name="Jesus Rodriguez" userId="99f5a3cbc651d33a" providerId="LiveId" clId="{10E2CD8E-5830-4CC9-A5C7-246D56FA1592}" dt="2022-05-12T19:21:51.300" v="254" actId="1076"/>
          <ac:spMkLst>
            <pc:docMk/>
            <pc:sldMk cId="3302453244" sldId="268"/>
            <ac:spMk id="4" creationId="{126A5B72-4D66-7FAC-B98B-0A196E71E0AD}"/>
          </ac:spMkLst>
        </pc:spChg>
        <pc:picChg chg="add mod">
          <ac:chgData name="Jesus Rodriguez" userId="99f5a3cbc651d33a" providerId="LiveId" clId="{10E2CD8E-5830-4CC9-A5C7-246D56FA1592}" dt="2022-05-12T19:19:57.464" v="187" actId="14100"/>
          <ac:picMkLst>
            <pc:docMk/>
            <pc:sldMk cId="3302453244" sldId="268"/>
            <ac:picMk id="3" creationId="{D94D534D-46A8-7F0F-ECF4-BCA283D9042B}"/>
          </ac:picMkLst>
        </pc:picChg>
      </pc:sldChg>
      <pc:sldChg chg="addSp modSp new mod">
        <pc:chgData name="Jesus Rodriguez" userId="99f5a3cbc651d33a" providerId="LiveId" clId="{10E2CD8E-5830-4CC9-A5C7-246D56FA1592}" dt="2022-05-12T19:39:05.739" v="620" actId="255"/>
        <pc:sldMkLst>
          <pc:docMk/>
          <pc:sldMk cId="1554732954" sldId="269"/>
        </pc:sldMkLst>
        <pc:spChg chg="add mod">
          <ac:chgData name="Jesus Rodriguez" userId="99f5a3cbc651d33a" providerId="LiveId" clId="{10E2CD8E-5830-4CC9-A5C7-246D56FA1592}" dt="2022-05-12T19:39:05.739" v="620" actId="255"/>
          <ac:spMkLst>
            <pc:docMk/>
            <pc:sldMk cId="1554732954" sldId="269"/>
            <ac:spMk id="4" creationId="{2C35E329-2F93-2098-75F6-A9E1B84789BD}"/>
          </ac:spMkLst>
        </pc:spChg>
        <pc:picChg chg="add mod">
          <ac:chgData name="Jesus Rodriguez" userId="99f5a3cbc651d33a" providerId="LiveId" clId="{10E2CD8E-5830-4CC9-A5C7-246D56FA1592}" dt="2022-05-12T19:36:21.695" v="268" actId="1076"/>
          <ac:picMkLst>
            <pc:docMk/>
            <pc:sldMk cId="1554732954" sldId="269"/>
            <ac:picMk id="3" creationId="{0F1CC6D6-F90E-EAC8-B230-CEDEA3B2C0C2}"/>
          </ac:picMkLst>
        </pc:picChg>
      </pc:sldChg>
      <pc:sldChg chg="addSp modSp new mod">
        <pc:chgData name="Jesus Rodriguez" userId="99f5a3cbc651d33a" providerId="LiveId" clId="{10E2CD8E-5830-4CC9-A5C7-246D56FA1592}" dt="2022-05-12T19:42:18.971" v="626" actId="14100"/>
        <pc:sldMkLst>
          <pc:docMk/>
          <pc:sldMk cId="3368383192" sldId="270"/>
        </pc:sldMkLst>
        <pc:picChg chg="add mod">
          <ac:chgData name="Jesus Rodriguez" userId="99f5a3cbc651d33a" providerId="LiveId" clId="{10E2CD8E-5830-4CC9-A5C7-246D56FA1592}" dt="2022-05-12T19:42:18.971" v="626" actId="14100"/>
          <ac:picMkLst>
            <pc:docMk/>
            <pc:sldMk cId="3368383192" sldId="270"/>
            <ac:picMk id="3" creationId="{F9785B27-F7E0-76FD-04CF-9A99AB18DAAF}"/>
          </ac:picMkLst>
        </pc:picChg>
      </pc:sldChg>
      <pc:sldChg chg="addSp modSp new mod">
        <pc:chgData name="Jesus Rodriguez" userId="99f5a3cbc651d33a" providerId="LiveId" clId="{10E2CD8E-5830-4CC9-A5C7-246D56FA1592}" dt="2022-05-12T19:44:39.942" v="631" actId="14100"/>
        <pc:sldMkLst>
          <pc:docMk/>
          <pc:sldMk cId="1145554490" sldId="271"/>
        </pc:sldMkLst>
        <pc:picChg chg="add mod">
          <ac:chgData name="Jesus Rodriguez" userId="99f5a3cbc651d33a" providerId="LiveId" clId="{10E2CD8E-5830-4CC9-A5C7-246D56FA1592}" dt="2022-05-12T19:44:39.942" v="631" actId="14100"/>
          <ac:picMkLst>
            <pc:docMk/>
            <pc:sldMk cId="1145554490" sldId="271"/>
            <ac:picMk id="3" creationId="{43A083AC-645B-5DAF-DB32-4D2AB296396F}"/>
          </ac:picMkLst>
        </pc:picChg>
      </pc:sldChg>
      <pc:sldChg chg="new">
        <pc:chgData name="Jesus Rodriguez" userId="99f5a3cbc651d33a" providerId="LiveId" clId="{10E2CD8E-5830-4CC9-A5C7-246D56FA1592}" dt="2022-05-12T19:35:20.422" v="258" actId="680"/>
        <pc:sldMkLst>
          <pc:docMk/>
          <pc:sldMk cId="1165069172" sldId="272"/>
        </pc:sldMkLst>
      </pc:sldChg>
      <pc:sldChg chg="new">
        <pc:chgData name="Jesus Rodriguez" userId="99f5a3cbc651d33a" providerId="LiveId" clId="{10E2CD8E-5830-4CC9-A5C7-246D56FA1592}" dt="2022-05-12T19:35:20.553" v="259" actId="680"/>
        <pc:sldMkLst>
          <pc:docMk/>
          <pc:sldMk cId="3997101193" sldId="273"/>
        </pc:sldMkLst>
      </pc:sldChg>
      <pc:sldChg chg="new">
        <pc:chgData name="Jesus Rodriguez" userId="99f5a3cbc651d33a" providerId="LiveId" clId="{10E2CD8E-5830-4CC9-A5C7-246D56FA1592}" dt="2022-05-12T19:35:20.686" v="260" actId="680"/>
        <pc:sldMkLst>
          <pc:docMk/>
          <pc:sldMk cId="205911520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3302-AB46-779E-1C0E-83AB95525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3EB4E-957B-A93F-BA9E-EFB0E87B5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FCEF-A587-BEE1-2C94-C204A331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F006-42F6-E550-E0B5-5B296260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08456-6A10-CBDF-16BC-98FF9F8C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649A-2D5A-919C-D69A-B258B67C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7BE5C-9E38-1245-5D49-DF2E7D325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F13A-CEC9-F26E-373E-65F78178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D0F2-794F-5F35-0D49-B8C6B2D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5378-A642-7F08-3955-3A31E1CD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ED712-4D6F-F828-BBFC-83DCE118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9BC3-B548-7087-8F16-8014C5074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7A85-FAA8-091D-E6B7-4DEE0012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06C0-1586-AB09-197B-55F19872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8901-27FE-9B3A-9301-4FCB3DF4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41D3-BAA9-76E2-7D91-95EA0F94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C113-D125-97B8-C029-02F46F7C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C49C3-7458-9681-E433-0197DAB7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8519-3C99-37D3-1F2C-3292D67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6563-EC70-CF9D-0D96-DA203AD1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9BFE-341E-5E87-00A4-D89E7CD9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1670-4DFE-EAC7-113B-FCED4145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75F8-9891-5B57-E1EE-372109FC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4B2F-6364-F38D-4963-C4A8B60B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6C85-0EBA-8863-B65B-C51F3D9A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6C06-0EA0-E9D5-C987-A0C1F793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C75-B214-369E-F48A-63B36805B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64667-150B-FAF9-6B41-A0F165AE6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A658-1A61-E5D5-809F-7F7B9BD7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7327-249B-2D08-F9BD-C5630EFB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241B-74B0-91CF-2960-B8730B24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54EA-08F6-8EF8-A8DB-A06EF9C2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57602-7997-334D-A9A0-110F1461D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A3FC6-B12D-7427-962D-D428E5B4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CA1F2-1019-9F4B-3013-B7CFB739E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335F-DF6D-E285-C7EC-7D2245E15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A686C-A632-21AA-1EE4-7F0834D1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53A7-ED48-3DB0-BCC8-07DB3F16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0604E-0334-0C14-A65B-916AE0C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33E3-FB1E-D1DB-10D8-AC3B920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BBF55-54A3-F996-B077-997799C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4798-D933-BB15-0DA6-7F6675CD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E111C-29B8-BF2C-718E-EED16B3C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50599-9254-D5E3-82D5-D916DE37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F1E4-1711-D443-0D00-8D5B222D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67759-5B6B-FB32-FEBE-0B5364C6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1319-3652-B5CC-2DDD-EDC8C7A6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D661-CD42-A079-497F-7FA5407F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6945-8F9A-D3DE-ADF5-56513388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D8060-A05B-A9CD-0C76-318469DF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D535-5CFB-AA6D-FC51-F5F25337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1C930-CEF8-2F64-C1D2-14347C7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B258-4210-C450-7E5C-AFC2E6FE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A3587-75E2-4C0F-F4F9-0C2BDA609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618F5-E223-0FAB-02C6-AC6494DEF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F599F-47EA-E34A-9188-781D0A88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0BA93-A510-5DFF-1EDD-8601328C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7428-8302-E91C-D2A7-5AD3AC0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E39DA-6A13-9005-4EED-D2B4CC78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8B67-4AB3-C589-DC7A-235A2670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6736-7FF9-D6D1-62CE-A2EB514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75E6-9180-4C20-8F85-10947AB2B6F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1BB1-7771-08EA-B06F-78F407023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9D07-6E29-364A-692E-91A84A52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AF08-ABC6-43C5-B624-EB138F9E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C8B00-1DB7-371D-CBFB-36AB917E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30120"/>
            <a:ext cx="9193565" cy="41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5A902-A39E-D0CE-625B-3B17AA5E469A}"/>
              </a:ext>
            </a:extLst>
          </p:cNvPr>
          <p:cNvSpPr txBox="1"/>
          <p:nvPr/>
        </p:nvSpPr>
        <p:spPr>
          <a:xfrm>
            <a:off x="4076700" y="58420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Semantic-ui.com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B656D7D-1998-D6F9-3A2D-59C17A19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9" y="1909550"/>
            <a:ext cx="5715798" cy="3038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0AAD6-B2A4-2E49-6971-96938B43B7F3}"/>
              </a:ext>
            </a:extLst>
          </p:cNvPr>
          <p:cNvSpPr txBox="1"/>
          <p:nvPr/>
        </p:nvSpPr>
        <p:spPr>
          <a:xfrm>
            <a:off x="6509857" y="1909550"/>
            <a:ext cx="392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lot of logic</a:t>
            </a:r>
          </a:p>
          <a:p>
            <a:r>
              <a:rPr lang="en-US" dirty="0"/>
              <a:t>Simple content </a:t>
            </a:r>
          </a:p>
          <a:p>
            <a:r>
              <a:rPr lang="en-US" dirty="0"/>
              <a:t>Stick with functional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16F90-2986-8586-A0F4-6051073155C0}"/>
              </a:ext>
            </a:extLst>
          </p:cNvPr>
          <p:cNvSpPr txBox="1"/>
          <p:nvPr/>
        </p:nvSpPr>
        <p:spPr>
          <a:xfrm>
            <a:off x="7435791" y="3748120"/>
            <a:ext cx="2630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logic</a:t>
            </a:r>
          </a:p>
          <a:p>
            <a:r>
              <a:rPr lang="en-US" dirty="0"/>
              <a:t>Response to user input</a:t>
            </a:r>
          </a:p>
          <a:p>
            <a:r>
              <a:rPr lang="en-US" dirty="0"/>
              <a:t>Network request use</a:t>
            </a:r>
          </a:p>
          <a:p>
            <a:r>
              <a:rPr lang="en-US" dirty="0"/>
              <a:t>Class based component</a:t>
            </a:r>
          </a:p>
        </p:txBody>
      </p:sp>
    </p:spTree>
    <p:extLst>
      <p:ext uri="{BB962C8B-B14F-4D97-AF65-F5344CB8AC3E}">
        <p14:creationId xmlns:p14="http://schemas.microsoft.com/office/powerpoint/2010/main" val="407849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4D534D-46A8-7F0F-ECF4-BCA283D9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9" y="752101"/>
            <a:ext cx="5970758" cy="3585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A5B72-4D66-7FAC-B98B-0A196E71E0AD}"/>
              </a:ext>
            </a:extLst>
          </p:cNvPr>
          <p:cNvSpPr txBox="1"/>
          <p:nvPr/>
        </p:nvSpPr>
        <p:spPr>
          <a:xfrm>
            <a:off x="7477279" y="1090569"/>
            <a:ext cx="2936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React from ‘react’;</a:t>
            </a:r>
          </a:p>
          <a:p>
            <a:r>
              <a:rPr lang="en-US" dirty="0"/>
              <a:t>Import </a:t>
            </a:r>
            <a:r>
              <a:rPr lang="en-US" dirty="0" err="1"/>
              <a:t>ReactDom</a:t>
            </a:r>
            <a:r>
              <a:rPr lang="en-US" dirty="0"/>
              <a:t> ‘react-</a:t>
            </a:r>
            <a:r>
              <a:rPr lang="en-US" dirty="0" err="1"/>
              <a:t>dom</a:t>
            </a:r>
            <a:r>
              <a:rPr lang="en-US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3024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F1CC6D6-F90E-EAC8-B230-CEDEA3B2C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7" y="0"/>
            <a:ext cx="5765358" cy="6747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5E329-2F93-2098-75F6-A9E1B84789BD}"/>
              </a:ext>
            </a:extLst>
          </p:cNvPr>
          <p:cNvSpPr txBox="1"/>
          <p:nvPr/>
        </p:nvSpPr>
        <p:spPr>
          <a:xfrm>
            <a:off x="6668814" y="536028"/>
            <a:ext cx="46665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based components</a:t>
            </a:r>
          </a:p>
          <a:p>
            <a:endParaRPr lang="en-US" sz="2400" dirty="0"/>
          </a:p>
          <a:p>
            <a:r>
              <a:rPr lang="en-US" sz="2400" dirty="0"/>
              <a:t>Takes time to get back information. The app component (function) will load before the data is transmitted, on possible condition of a call function. </a:t>
            </a:r>
          </a:p>
          <a:p>
            <a:endParaRPr lang="en-US" sz="2400" dirty="0"/>
          </a:p>
          <a:p>
            <a:r>
              <a:rPr lang="en-US" sz="2400" b="1" dirty="0"/>
              <a:t>Rules of Class based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be a JavaScript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extends </a:t>
            </a:r>
            <a:r>
              <a:rPr lang="en-US" sz="2400" dirty="0" err="1"/>
              <a:t>React.Component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define a ‘render’ method</a:t>
            </a:r>
          </a:p>
        </p:txBody>
      </p:sp>
    </p:spTree>
    <p:extLst>
      <p:ext uri="{BB962C8B-B14F-4D97-AF65-F5344CB8AC3E}">
        <p14:creationId xmlns:p14="http://schemas.microsoft.com/office/powerpoint/2010/main" val="155473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9785B27-F7E0-76FD-04CF-9A99AB18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" y="0"/>
            <a:ext cx="8405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8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, application&#10;&#10;Description automatically generated with medium confidence">
            <a:extLst>
              <a:ext uri="{FF2B5EF4-FFF2-40B4-BE49-F238E27FC236}">
                <a16:creationId xmlns:a16="http://schemas.microsoft.com/office/drawing/2014/main" id="{43A083AC-645B-5DAF-DB32-4D2AB296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2" y="206412"/>
            <a:ext cx="8015925" cy="65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06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0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11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4ED85E-9A82-059B-F8F4-C90072EDB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0" y="800100"/>
            <a:ext cx="7983064" cy="236253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4891229-58D6-143A-43F8-7981C0883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2" y="3695371"/>
            <a:ext cx="824027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6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D65B240-1FEE-985D-DEF0-DDC183B1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9" y="309127"/>
            <a:ext cx="9974891" cy="64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01B3767-1A1D-AE0D-A8AE-4D2BC73A4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313890"/>
            <a:ext cx="1077427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C43E2DA-D903-F866-61C8-F56A9ED2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633022"/>
            <a:ext cx="965969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F0F6799-E884-BBF3-6A3D-D0D55DF3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1595181"/>
            <a:ext cx="10698068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1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36B701-E83A-BBF0-F60A-B4AED02C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628259"/>
            <a:ext cx="796401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5D79FC8-BF00-86F2-E101-9A93704E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552048"/>
            <a:ext cx="9107171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B180342-BFCC-739F-AE9D-B29EE15D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00686"/>
            <a:ext cx="10109200" cy="62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91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Rodriguez</dc:creator>
  <cp:lastModifiedBy>Jesus Rodriguez</cp:lastModifiedBy>
  <cp:revision>1</cp:revision>
  <dcterms:created xsi:type="dcterms:W3CDTF">2022-05-11T21:00:10Z</dcterms:created>
  <dcterms:modified xsi:type="dcterms:W3CDTF">2022-05-12T19:44:46Z</dcterms:modified>
</cp:coreProperties>
</file>